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193F-BA57-4F41-B288-5151BD575DEF}" type="datetimeFigureOut">
              <a:rPr lang="hu-HU" smtClean="0"/>
              <a:t>2012.02.06.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15A5-5E97-4DC9-9045-30846D439FB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Szakdolg</a:t>
            </a:r>
            <a:r>
              <a:rPr lang="hu-HU" dirty="0" smtClean="0"/>
              <a:t> gyakorlat 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Bemutatkozás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Ady </a:t>
            </a:r>
          </a:p>
          <a:p>
            <a:r>
              <a:rPr lang="hu-HU" dirty="0" smtClean="0"/>
              <a:t>És Önnek?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Ismerd meg magadat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Vonalhúzás</a:t>
            </a:r>
          </a:p>
          <a:p>
            <a:r>
              <a:rPr lang="hu-HU" dirty="0" smtClean="0"/>
              <a:t>Amőba</a:t>
            </a:r>
          </a:p>
          <a:p>
            <a:r>
              <a:rPr lang="hu-HU" dirty="0" smtClean="0"/>
              <a:t>Adatok rögzítése</a:t>
            </a:r>
          </a:p>
          <a:p>
            <a:r>
              <a:rPr lang="hu-HU" dirty="0" smtClean="0"/>
              <a:t>Kiértékelése</a:t>
            </a:r>
          </a:p>
          <a:p>
            <a:r>
              <a:rPr lang="hu-HU" dirty="0" smtClean="0"/>
              <a:t>Interpretálása</a:t>
            </a:r>
          </a:p>
          <a:p>
            <a:pPr lvl="1"/>
            <a:r>
              <a:rPr lang="hu-HU" dirty="0" smtClean="0"/>
              <a:t>Mérési jegyzőkönyv / videó</a:t>
            </a:r>
          </a:p>
          <a:p>
            <a:pPr lvl="1"/>
            <a:r>
              <a:rPr lang="hu-HU" dirty="0" smtClean="0"/>
              <a:t>Mutatószám képzés</a:t>
            </a:r>
          </a:p>
          <a:p>
            <a:pPr lvl="1"/>
            <a:r>
              <a:rPr lang="hu-HU" dirty="0" smtClean="0"/>
              <a:t>prezentálás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írjunk </a:t>
            </a:r>
            <a:r>
              <a:rPr lang="hu-HU" dirty="0" err="1" smtClean="0"/>
              <a:t>szakdolit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Brain</a:t>
            </a:r>
            <a:r>
              <a:rPr lang="hu-HU" dirty="0" smtClean="0"/>
              <a:t> </a:t>
            </a:r>
            <a:r>
              <a:rPr lang="hu-HU" dirty="0" err="1" smtClean="0"/>
              <a:t>storming</a:t>
            </a:r>
            <a:endParaRPr lang="hu-HU" dirty="0" smtClean="0"/>
          </a:p>
          <a:p>
            <a:r>
              <a:rPr lang="hu-HU" dirty="0" smtClean="0"/>
              <a:t>Felkészülés egyéni gyűjtés</a:t>
            </a:r>
          </a:p>
          <a:p>
            <a:r>
              <a:rPr lang="hu-HU" dirty="0" smtClean="0"/>
              <a:t>Roham</a:t>
            </a:r>
          </a:p>
          <a:p>
            <a:r>
              <a:rPr lang="hu-HU" dirty="0" smtClean="0"/>
              <a:t>Érték kiválasztás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Szakdolim</a:t>
            </a:r>
            <a:r>
              <a:rPr lang="hu-HU" dirty="0" smtClean="0"/>
              <a:t>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Cím az elsődleges annotáció</a:t>
            </a:r>
          </a:p>
          <a:p>
            <a:r>
              <a:rPr lang="hu-HU" dirty="0" smtClean="0"/>
              <a:t>Jelkép – kép </a:t>
            </a:r>
          </a:p>
          <a:p>
            <a:r>
              <a:rPr lang="hu-HU" dirty="0" smtClean="0"/>
              <a:t>Jelkép – irodalmi mű</a:t>
            </a:r>
          </a:p>
          <a:p>
            <a:r>
              <a:rPr lang="hu-HU" dirty="0" smtClean="0"/>
              <a:t>Jelkép – mi lehet még?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Szakdolim</a:t>
            </a:r>
            <a:r>
              <a:rPr lang="hu-HU" dirty="0" smtClean="0"/>
              <a:t>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Kulcsszavak</a:t>
            </a:r>
          </a:p>
          <a:p>
            <a:r>
              <a:rPr lang="hu-HU" dirty="0" smtClean="0"/>
              <a:t>Miről, hogyan, mikor, hol, kikkel?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Házi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szakdolim</a:t>
            </a:r>
            <a:r>
              <a:rPr lang="hu-HU" dirty="0" smtClean="0"/>
              <a:t> első embrionális változata</a:t>
            </a:r>
          </a:p>
          <a:p>
            <a:pPr lvl="1"/>
            <a:r>
              <a:rPr lang="hu-HU" dirty="0" smtClean="0"/>
              <a:t>Cím</a:t>
            </a:r>
          </a:p>
          <a:p>
            <a:pPr lvl="1"/>
            <a:r>
              <a:rPr lang="hu-HU" dirty="0" smtClean="0"/>
              <a:t>Kulcsszavak</a:t>
            </a:r>
          </a:p>
          <a:p>
            <a:pPr lvl="1"/>
            <a:r>
              <a:rPr lang="hu-HU" dirty="0" smtClean="0"/>
              <a:t>Kép</a:t>
            </a:r>
          </a:p>
          <a:p>
            <a:pPr lvl="1"/>
            <a:r>
              <a:rPr lang="hu-HU" dirty="0" smtClean="0"/>
              <a:t>Jelkép</a:t>
            </a:r>
          </a:p>
          <a:p>
            <a:pPr lvl="1"/>
            <a:r>
              <a:rPr lang="hu-HU" dirty="0" err="1" smtClean="0"/>
              <a:t>Captatio</a:t>
            </a:r>
            <a:r>
              <a:rPr lang="hu-HU" dirty="0" smtClean="0"/>
              <a:t> </a:t>
            </a:r>
            <a:r>
              <a:rPr lang="hu-HU" dirty="0" err="1" smtClean="0"/>
              <a:t>benevolantiae</a:t>
            </a:r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</Words>
  <Application>Microsoft Office PowerPoint</Application>
  <PresentationFormat>Diavetítés a képernyőre (4:3 oldalarány)</PresentationFormat>
  <Paragraphs>33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Szakdolg gyakorlat I.</vt:lpstr>
      <vt:lpstr>Bemutatkozás</vt:lpstr>
      <vt:lpstr>Ismerd meg magadat</vt:lpstr>
      <vt:lpstr>Hogyan írjunk szakdolit</vt:lpstr>
      <vt:lpstr>Szakdolim 1.</vt:lpstr>
      <vt:lpstr>Szakdolim 2.</vt:lpstr>
      <vt:lpstr>1. Házi feladat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Szakdolg gyakorlat I.</dc:title>
  <dc:creator>FarkasKaroly</dc:creator>
  <cp:lastModifiedBy>FarkasKaroly</cp:lastModifiedBy>
  <cp:revision>2</cp:revision>
  <dcterms:created xsi:type="dcterms:W3CDTF">2012-02-06T08:24:20Z</dcterms:created>
  <dcterms:modified xsi:type="dcterms:W3CDTF">2012-02-06T08:38:30Z</dcterms:modified>
</cp:coreProperties>
</file>