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4C880-DE3D-42FE-B1B5-C1DDE41B9F23}" type="datetimeFigureOut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3090-BB6B-4B20-BF11-FF6BEE319C6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76CE9F-838C-4A2E-AE0E-E2EF2B1199F4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B077-F8EC-4D23-91E5-01E514C36E79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C8A-5D13-43A8-84B1-C5CB5E7081FB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02F397-849E-498F-873F-6A5B2A67E114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3B7AA1-C6BC-4460-9569-5522EC1B368B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B85128-BD10-43C3-B5EA-71E2C6F065E4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B35BA6-C68C-457A-9EFE-AB55E2BB64D1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4F8-4445-437A-885D-B385D5B105AF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A5E0A0-39F1-4E71-9283-9AF8E9D02165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2ECD45-82B6-4DBB-AA72-D08E61C31099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9A2F11-FBBD-4EBA-8346-FF2D988217FF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368F1E0-540F-4822-AB6E-414ECC99223E}" type="datetime1">
              <a:rPr lang="hu-HU" smtClean="0"/>
              <a:pPr/>
              <a:t>2011.11.21.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05AACEC-559E-4244-8E70-F0763F02518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dobedealreg.force.com/PartnerSearch?lang=h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-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ADOBE PHOTOSHOP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Szabó Georgina MA3JCT</a:t>
            </a:r>
          </a:p>
          <a:p>
            <a:r>
              <a:rPr lang="hu-HU" dirty="0" err="1" smtClean="0"/>
              <a:t>Kavasch</a:t>
            </a:r>
            <a:r>
              <a:rPr lang="hu-HU" dirty="0" smtClean="0"/>
              <a:t> András IY37RL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Photoshop</a:t>
            </a:r>
            <a:r>
              <a:rPr lang="hu-HU" dirty="0"/>
              <a:t> </a:t>
            </a:r>
            <a:r>
              <a:rPr lang="hu-HU" dirty="0" err="1"/>
              <a:t>Elements</a:t>
            </a:r>
            <a:r>
              <a:rPr lang="hu-HU" dirty="0"/>
              <a:t>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Amatőröknek szánt változat</a:t>
            </a:r>
          </a:p>
          <a:p>
            <a:r>
              <a:rPr lang="hu-HU" dirty="0" smtClean="0"/>
              <a:t>Nem képes nyomdai feldolgozásra alkalmas négyszínű ( CMYK) módban dolgozni.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4" name="Kép 3" descr="photoshop-elements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714752"/>
            <a:ext cx="250033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Photoshop</a:t>
            </a:r>
            <a:r>
              <a:rPr lang="hu-HU" dirty="0"/>
              <a:t> </a:t>
            </a:r>
            <a:r>
              <a:rPr lang="hu-HU" dirty="0" err="1" smtClean="0"/>
              <a:t>Lightroom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Profi és amatőr fényképészek számára kifejlesztett képszerkesztő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4" name="Kép 3" descr="box_lightroom3_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286124"/>
            <a:ext cx="2690818" cy="269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Letöltés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photoshop</a:t>
            </a:r>
            <a:r>
              <a:rPr lang="hu-HU" dirty="0" smtClean="0"/>
              <a:t> programok </a:t>
            </a:r>
            <a:r>
              <a:rPr lang="hu-HU" u="sng" dirty="0" smtClean="0"/>
              <a:t>letölthető</a:t>
            </a:r>
            <a:r>
              <a:rPr lang="hu-HU" dirty="0" smtClean="0"/>
              <a:t>k </a:t>
            </a:r>
            <a:r>
              <a:rPr lang="hu-HU" dirty="0" err="1" smtClean="0"/>
              <a:t>probaverzióban</a:t>
            </a:r>
            <a:r>
              <a:rPr lang="hu-HU" dirty="0" smtClean="0"/>
              <a:t> 30 napra</a:t>
            </a:r>
          </a:p>
          <a:p>
            <a:r>
              <a:rPr lang="hu-HU" u="sng" dirty="0" err="1" smtClean="0"/>
              <a:t>Megvásásrolható</a:t>
            </a:r>
            <a:endParaRPr lang="hu-HU" u="sng" dirty="0" smtClean="0"/>
          </a:p>
          <a:p>
            <a:pPr>
              <a:buNone/>
            </a:pPr>
            <a:r>
              <a:rPr lang="hu-HU" dirty="0" smtClean="0">
                <a:hlinkClick r:id="rId2"/>
              </a:rPr>
              <a:t>http://adobedealreg.force.com/PartnerSearch?lang=hu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r>
              <a:rPr lang="hu-HU" dirty="0" smtClean="0"/>
              <a:t> CS5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Egy-két nagyon hasznos funkció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– A </a:t>
            </a:r>
            <a:r>
              <a:rPr lang="hu-HU" b="1" dirty="0"/>
              <a:t>maszkolás</a:t>
            </a:r>
            <a:r>
              <a:rPr lang="hu-HU" dirty="0"/>
              <a:t> – pl. egy alak vagy egy tárgy hátterének eltüntetése – szinte </a:t>
            </a:r>
            <a:r>
              <a:rPr lang="hu-HU" b="1" dirty="0"/>
              <a:t>gyerekjáték</a:t>
            </a:r>
            <a:r>
              <a:rPr lang="hu-HU" dirty="0"/>
              <a:t> a </a:t>
            </a:r>
            <a:r>
              <a:rPr lang="hu-HU" dirty="0" err="1"/>
              <a:t>Photoshop</a:t>
            </a:r>
            <a:r>
              <a:rPr lang="hu-HU" dirty="0"/>
              <a:t> CS5-ben. Még a hajszálak </a:t>
            </a:r>
            <a:r>
              <a:rPr lang="hu-HU" dirty="0" err="1"/>
              <a:t>kimaszkolása</a:t>
            </a:r>
            <a:r>
              <a:rPr lang="hu-HU" dirty="0"/>
              <a:t> is lehetséges, mely eddig csak pluszban vásárolható </a:t>
            </a:r>
            <a:r>
              <a:rPr lang="hu-HU" dirty="0" err="1"/>
              <a:t>plugin</a:t>
            </a:r>
            <a:r>
              <a:rPr lang="hu-HU" dirty="0"/>
              <a:t> segítségével volt megoldható.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– Egyes </a:t>
            </a:r>
            <a:r>
              <a:rPr lang="hu-HU" b="1" dirty="0"/>
              <a:t>tárgyak eltüntetése</a:t>
            </a:r>
            <a:r>
              <a:rPr lang="hu-HU" dirty="0"/>
              <a:t> még a bonyolultabb környezet ellenére is megoldható.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– Új funkciókkal felruházott keverőecsetek kerültek az eddigi ecsetek közé.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– 3D továbbfejlesztése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– Lencsekorrekció lehetősége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/>
              <a:t>Körbevágás még </a:t>
            </a:r>
            <a:r>
              <a:rPr lang="hu-HU" b="1" dirty="0" smtClean="0"/>
              <a:t>egyszerűbben</a:t>
            </a:r>
          </a:p>
          <a:p>
            <a:pPr>
              <a:buNone/>
            </a:pPr>
            <a:r>
              <a:rPr lang="hu-HU" dirty="0"/>
              <a:t>Az egyik legnagyobb kihívás képszerkesztéskor az összetett részek </a:t>
            </a:r>
            <a:r>
              <a:rPr lang="hu-HU" dirty="0" smtClean="0"/>
              <a:t>körbevágása.</a:t>
            </a:r>
            <a:r>
              <a:rPr lang="hu-HU" dirty="0"/>
              <a:t> </a:t>
            </a:r>
            <a:r>
              <a:rPr lang="hu-HU" dirty="0" err="1"/>
              <a:t>Refine</a:t>
            </a:r>
            <a:r>
              <a:rPr lang="hu-HU" dirty="0"/>
              <a:t> </a:t>
            </a:r>
            <a:r>
              <a:rPr lang="hu-HU" dirty="0" err="1"/>
              <a:t>Edge</a:t>
            </a:r>
            <a:r>
              <a:rPr lang="hu-HU" dirty="0"/>
              <a:t> menüpontban </a:t>
            </a:r>
            <a:r>
              <a:rPr lang="hu-HU" dirty="0" smtClean="0"/>
              <a:t> </a:t>
            </a:r>
            <a:r>
              <a:rPr lang="hu-HU" dirty="0"/>
              <a:t>kényelmesen finomíthatjuk a kijelölés széleit, majd menthetjük a kijelölést vagy éppen maszkkal ellátott új rétegként is azonnal használhatjuk a körbejelölt részt.</a:t>
            </a:r>
            <a:endParaRPr lang="hu-HU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072494" cy="6072230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Objektumok eltávolítása egy mozdulattal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 CS5-ben megismerkedhetünk a </a:t>
            </a:r>
            <a:r>
              <a:rPr lang="hu-HU" dirty="0" err="1"/>
              <a:t>Content-Aware</a:t>
            </a:r>
            <a:r>
              <a:rPr lang="hu-HU" dirty="0"/>
              <a:t> </a:t>
            </a:r>
            <a:r>
              <a:rPr lang="hu-HU" dirty="0" err="1"/>
              <a:t>Fill</a:t>
            </a:r>
            <a:r>
              <a:rPr lang="hu-HU" dirty="0"/>
              <a:t> lehetőséggel. Ennek segítségével nagyjából egy mozdulat az objektumok eltüntetése a képekről: kijelöljük a területet, majd az Edit/</a:t>
            </a:r>
            <a:r>
              <a:rPr lang="hu-HU" dirty="0" err="1"/>
              <a:t>Fill</a:t>
            </a:r>
            <a:r>
              <a:rPr lang="hu-HU" dirty="0"/>
              <a:t>… menüpontban kitöltési eljárásként a </a:t>
            </a:r>
            <a:r>
              <a:rPr lang="hu-HU" dirty="0" err="1"/>
              <a:t>Content-Aware</a:t>
            </a:r>
            <a:r>
              <a:rPr lang="hu-HU" dirty="0"/>
              <a:t> lehetőséget választjuk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9050"/>
            <a:ext cx="5715000" cy="6819900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Digitális festészet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dirty="0"/>
              <a:t>Mixer </a:t>
            </a:r>
            <a:r>
              <a:rPr lang="hu-HU" dirty="0" err="1"/>
              <a:t>Brush</a:t>
            </a:r>
            <a:r>
              <a:rPr lang="hu-HU" dirty="0"/>
              <a:t> fedőnévre keresztelt keverőecsetet </a:t>
            </a:r>
            <a:r>
              <a:rPr lang="hu-HU" dirty="0" smtClean="0"/>
              <a:t>, </a:t>
            </a:r>
            <a:r>
              <a:rPr lang="hu-HU" dirty="0"/>
              <a:t>amely a digitális festés lehetőségét hivatott becsempészni a </a:t>
            </a:r>
            <a:r>
              <a:rPr lang="hu-HU" dirty="0" err="1"/>
              <a:t>Photoshopba</a:t>
            </a:r>
            <a:r>
              <a:rPr lang="hu-HU" dirty="0"/>
              <a:t>. A festék jellemzőit (nedvesség, keveredés stb.) és az ecsetek típusát menet közben kényelmesen változtathatjuk, utóbbiak viselkedéséről ráadásul folyamatosan kapunk információt a </a:t>
            </a:r>
            <a:r>
              <a:rPr lang="hu-HU" dirty="0" err="1"/>
              <a:t>Bristle</a:t>
            </a:r>
            <a:r>
              <a:rPr lang="hu-HU" dirty="0"/>
              <a:t> </a:t>
            </a:r>
            <a:r>
              <a:rPr lang="hu-HU" dirty="0" err="1"/>
              <a:t>Tips</a:t>
            </a:r>
            <a:r>
              <a:rPr lang="hu-HU" dirty="0"/>
              <a:t> képében, így élethű ecsetvonásokkal dolgozhatunk.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715304" cy="5357850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Képszerkesztő és fényképfeldolgozó szoftver</a:t>
            </a:r>
          </a:p>
          <a:p>
            <a:r>
              <a:rPr lang="hu-HU" dirty="0" smtClean="0"/>
              <a:t>Fejlesztője: Adobe Systems</a:t>
            </a:r>
          </a:p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4" name="Kép 3" descr="Adobe-Photoshop-cs5-cs6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714752"/>
            <a:ext cx="52197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HDR Pro és RAW képek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A HDR képek készítéséhez is kapunk extra segítséget, nevezetesen a program automatikusan képes eltüntetni a képről az esetleges hibákat, például a „szellemképeket”, illetve az árnyalatok kiigazítását is elvégezhetjük.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7215238" cy="5286412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Rendkívüli festési hatások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Természetes és valósághű festési hatásokat érhet el a színkeverő ecsettel, amely vásznon való színkeverést és sörtés festőecseteket kínál. Ezek segítségével életszerű, </a:t>
            </a:r>
            <a:r>
              <a:rPr lang="hu-HU" dirty="0" err="1" smtClean="0"/>
              <a:t>texturált</a:t>
            </a:r>
            <a:r>
              <a:rPr lang="hu-HU" dirty="0" smtClean="0"/>
              <a:t> ecsetvonásokat hozhat létre.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94" cy="6143668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ACEC-559E-4244-8E70-F0763F02518B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Egyéb használati információk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Még többet tudhatunk meg a </a:t>
            </a:r>
            <a:r>
              <a:rPr lang="hu-HU" dirty="0" err="1" smtClean="0"/>
              <a:t>Photoshop</a:t>
            </a:r>
            <a:r>
              <a:rPr lang="hu-HU" dirty="0" smtClean="0"/>
              <a:t> használatáról </a:t>
            </a:r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u-HU" dirty="0" smtClean="0">
                <a:hlinkClick r:id="rId2"/>
              </a:rPr>
              <a:t>http://www.youtube.com/-on</a:t>
            </a: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24</a:t>
            </a:fld>
            <a:endParaRPr lang="hu-HU"/>
          </a:p>
        </p:txBody>
      </p:sp>
      <p:pic>
        <p:nvPicPr>
          <p:cNvPr id="4" name="Kép 3" descr="youtube-logo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572008"/>
            <a:ext cx="3000396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grafikus programok a képkezelés és tárolás szempontjából 2 csoportra osztható:</a:t>
            </a:r>
          </a:p>
          <a:p>
            <a:pPr lvl="2"/>
            <a:r>
              <a:rPr lang="hu-HU" sz="2800" u="sng" dirty="0" smtClean="0"/>
              <a:t>Vektorgrafikus</a:t>
            </a:r>
            <a:r>
              <a:rPr lang="hu-HU" sz="2800" dirty="0" smtClean="0"/>
              <a:t> 	(képet </a:t>
            </a:r>
            <a:r>
              <a:rPr lang="hu-HU" sz="2800" dirty="0"/>
              <a:t>alkotó alakzatokat matematikai egyenletekkel írják </a:t>
            </a:r>
            <a:r>
              <a:rPr lang="hu-HU" sz="2800" dirty="0" smtClean="0"/>
              <a:t>le)</a:t>
            </a:r>
          </a:p>
          <a:p>
            <a:pPr lvl="2"/>
            <a:r>
              <a:rPr lang="hu-HU" sz="2800" u="sng" dirty="0" err="1" smtClean="0"/>
              <a:t>Rasztergrafikus</a:t>
            </a:r>
            <a:r>
              <a:rPr lang="hu-HU" sz="2800" dirty="0" smtClean="0"/>
              <a:t>	(</a:t>
            </a:r>
            <a:r>
              <a:rPr lang="hu-HU" sz="2800" dirty="0"/>
              <a:t>az állományok a kép minden egyes kép­pontjának színét </a:t>
            </a:r>
            <a:r>
              <a:rPr lang="hu-HU" sz="2800" dirty="0" smtClean="0"/>
              <a:t>eltárolják)</a:t>
            </a:r>
          </a:p>
          <a:p>
            <a:pPr lvl="5"/>
            <a:r>
              <a:rPr lang="hu-HU" sz="2800" dirty="0" smtClean="0"/>
              <a:t>Adobe Systems </a:t>
            </a:r>
            <a:r>
              <a:rPr lang="hu-HU" sz="2800" dirty="0" err="1" smtClean="0"/>
              <a:t>Photoshop</a:t>
            </a:r>
            <a:r>
              <a:rPr lang="hu-HU" sz="2800" dirty="0" smtClean="0"/>
              <a:t>		(</a:t>
            </a:r>
            <a:r>
              <a:rPr lang="hu-HU" sz="2800" dirty="0"/>
              <a:t>mindenféle képfeldolgozással </a:t>
            </a:r>
            <a:r>
              <a:rPr lang="hu-HU" sz="2800" dirty="0" smtClean="0"/>
              <a:t>	kapcsolatos </a:t>
            </a:r>
            <a:r>
              <a:rPr lang="hu-HU" sz="2800" dirty="0"/>
              <a:t>probléma </a:t>
            </a:r>
            <a:r>
              <a:rPr lang="hu-HU" sz="2800" dirty="0" smtClean="0"/>
              <a:t>megoldható)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Adobe </a:t>
            </a:r>
            <a:r>
              <a:rPr lang="hu-HU" dirty="0" err="1" smtClean="0"/>
              <a:t>Photshop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/>
              <a:t> </a:t>
            </a:r>
            <a:r>
              <a:rPr lang="hu-HU" dirty="0" smtClean="0"/>
              <a:t>Alapötlet két </a:t>
            </a:r>
            <a:r>
              <a:rPr lang="hu-HU" dirty="0"/>
              <a:t>testvér, John és Thomas </a:t>
            </a:r>
            <a:r>
              <a:rPr lang="hu-HU" dirty="0" err="1" smtClean="0"/>
              <a:t>Knoll</a:t>
            </a:r>
            <a:r>
              <a:rPr lang="hu-HU" dirty="0" smtClean="0"/>
              <a:t> nevéhez fűződik</a:t>
            </a:r>
          </a:p>
          <a:p>
            <a:r>
              <a:rPr lang="hu-HU" dirty="0" smtClean="0"/>
              <a:t>Display</a:t>
            </a:r>
          </a:p>
          <a:p>
            <a:r>
              <a:rPr lang="en-US" b="1" dirty="0" smtClean="0"/>
              <a:t>1988</a:t>
            </a:r>
            <a:r>
              <a:rPr lang="en-US" dirty="0" smtClean="0"/>
              <a:t> </a:t>
            </a:r>
            <a:r>
              <a:rPr lang="en-US" dirty="0" err="1" smtClean="0"/>
              <a:t>ImagePro</a:t>
            </a:r>
            <a:endParaRPr lang="hu-HU" dirty="0" smtClean="0"/>
          </a:p>
          <a:p>
            <a:r>
              <a:rPr lang="hu-HU" dirty="0" err="1"/>
              <a:t>Barneyscan</a:t>
            </a:r>
            <a:r>
              <a:rPr lang="hu-HU" dirty="0"/>
              <a:t> </a:t>
            </a:r>
            <a:r>
              <a:rPr lang="hu-HU" dirty="0" smtClean="0"/>
              <a:t>XP</a:t>
            </a:r>
          </a:p>
          <a:p>
            <a:r>
              <a:rPr lang="hu-HU" b="1" dirty="0" smtClean="0"/>
              <a:t>1990 </a:t>
            </a:r>
            <a:r>
              <a:rPr lang="hu-HU" dirty="0" err="1"/>
              <a:t>Photoshop</a:t>
            </a:r>
            <a:r>
              <a:rPr lang="hu-HU" dirty="0"/>
              <a:t> </a:t>
            </a:r>
            <a:r>
              <a:rPr lang="hu-HU" dirty="0" smtClean="0"/>
              <a:t>1.0 (</a:t>
            </a:r>
            <a:r>
              <a:rPr lang="hu-HU" dirty="0"/>
              <a:t>kizárólag Macintosh </a:t>
            </a:r>
            <a:r>
              <a:rPr lang="hu-HU" dirty="0" smtClean="0"/>
              <a:t>platformra)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Photoshop</a:t>
            </a:r>
            <a:r>
              <a:rPr lang="hu-HU" dirty="0" smtClean="0"/>
              <a:t> </a:t>
            </a:r>
            <a:r>
              <a:rPr lang="it-IT" dirty="0" smtClean="0"/>
              <a:t>2.0</a:t>
            </a:r>
            <a:endParaRPr lang="hu-HU" b="1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1992 </a:t>
            </a:r>
            <a:r>
              <a:rPr lang="hu-HU" dirty="0" err="1" smtClean="0"/>
              <a:t>Photoshop</a:t>
            </a:r>
            <a:r>
              <a:rPr lang="hu-HU" dirty="0" smtClean="0"/>
              <a:t> 2.5 (Windows platformon is futott)</a:t>
            </a:r>
          </a:p>
          <a:p>
            <a:r>
              <a:rPr lang="hu-HU" b="1" dirty="0" smtClean="0"/>
              <a:t>1993 </a:t>
            </a:r>
            <a:r>
              <a:rPr lang="hu-HU" dirty="0" err="1" smtClean="0"/>
              <a:t>Photoshop</a:t>
            </a:r>
            <a:r>
              <a:rPr lang="hu-HU" dirty="0" smtClean="0"/>
              <a:t> 3.0</a:t>
            </a:r>
          </a:p>
          <a:p>
            <a:r>
              <a:rPr lang="hu-HU" b="1" dirty="0" smtClean="0"/>
              <a:t>1996 </a:t>
            </a:r>
            <a:r>
              <a:rPr lang="hu-HU" dirty="0" err="1" smtClean="0"/>
              <a:t>Photoshop</a:t>
            </a:r>
            <a:r>
              <a:rPr lang="hu-HU" dirty="0" smtClean="0"/>
              <a:t> 4.0</a:t>
            </a:r>
          </a:p>
          <a:p>
            <a:r>
              <a:rPr lang="hu-HU" b="1" dirty="0" smtClean="0"/>
              <a:t>1998 </a:t>
            </a:r>
            <a:r>
              <a:rPr lang="hu-HU" dirty="0" err="1" smtClean="0"/>
              <a:t>Photoshop</a:t>
            </a:r>
            <a:r>
              <a:rPr lang="hu-HU" dirty="0" smtClean="0"/>
              <a:t> 5.0</a:t>
            </a:r>
            <a:endParaRPr lang="hu-HU" b="1" dirty="0" smtClean="0"/>
          </a:p>
          <a:p>
            <a:r>
              <a:rPr lang="hu-HU" b="1" dirty="0" smtClean="0"/>
              <a:t>1999 </a:t>
            </a:r>
            <a:r>
              <a:rPr lang="hu-HU" dirty="0" err="1" smtClean="0"/>
              <a:t>Photoshop</a:t>
            </a:r>
            <a:r>
              <a:rPr lang="hu-HU" dirty="0" smtClean="0"/>
              <a:t> 5.5</a:t>
            </a:r>
            <a:endParaRPr lang="hu-HU" b="1" dirty="0" smtClean="0"/>
          </a:p>
          <a:p>
            <a:r>
              <a:rPr lang="hu-HU" b="1" dirty="0" smtClean="0"/>
              <a:t>2000 </a:t>
            </a:r>
            <a:r>
              <a:rPr lang="hu-HU" dirty="0" err="1" smtClean="0"/>
              <a:t>Photoshop</a:t>
            </a:r>
            <a:r>
              <a:rPr lang="hu-HU" dirty="0" smtClean="0"/>
              <a:t> 6.0</a:t>
            </a:r>
            <a:endParaRPr lang="hu-HU" b="1" dirty="0" smtClean="0"/>
          </a:p>
          <a:p>
            <a:r>
              <a:rPr lang="hu-HU" b="1" dirty="0" smtClean="0"/>
              <a:t>2001 </a:t>
            </a:r>
            <a:r>
              <a:rPr lang="hu-HU" dirty="0" err="1" smtClean="0"/>
              <a:t>Photoshop</a:t>
            </a:r>
            <a:r>
              <a:rPr lang="hu-HU" dirty="0" smtClean="0"/>
              <a:t> 7.0</a:t>
            </a:r>
            <a:endParaRPr lang="hu-HU" b="1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2001 </a:t>
            </a:r>
            <a:r>
              <a:rPr lang="hu-HU" dirty="0" err="1" smtClean="0"/>
              <a:t>Photoshop</a:t>
            </a:r>
            <a:r>
              <a:rPr lang="hu-HU" dirty="0" smtClean="0"/>
              <a:t> 7.0</a:t>
            </a:r>
          </a:p>
          <a:p>
            <a:r>
              <a:rPr lang="hu-HU" b="1" dirty="0" smtClean="0"/>
              <a:t>2003 </a:t>
            </a:r>
            <a:r>
              <a:rPr lang="hu-HU" dirty="0"/>
              <a:t>CS (8.0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2005 </a:t>
            </a:r>
            <a:r>
              <a:rPr lang="hu-HU" dirty="0"/>
              <a:t>CS2 (9.0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2007 </a:t>
            </a:r>
            <a:r>
              <a:rPr lang="hu-HU" dirty="0"/>
              <a:t>CS3 (10.0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2007 április </a:t>
            </a:r>
            <a:r>
              <a:rPr lang="hu-HU" dirty="0"/>
              <a:t>a szoftver egyszerre két változatban (sima, illetve </a:t>
            </a:r>
            <a:r>
              <a:rPr lang="hu-HU" dirty="0" err="1"/>
              <a:t>Extended</a:t>
            </a:r>
            <a:r>
              <a:rPr lang="hu-HU" dirty="0"/>
              <a:t>) kapható. Az </a:t>
            </a:r>
            <a:r>
              <a:rPr lang="hu-HU" dirty="0" err="1"/>
              <a:t>Extended</a:t>
            </a:r>
            <a:r>
              <a:rPr lang="hu-HU" dirty="0"/>
              <a:t> verzió lehetőséget ad mozgóképek, animációk, valamint 3D-s képek rétegeinek szerkesztésére is</a:t>
            </a:r>
            <a:r>
              <a:rPr lang="hu-HU" dirty="0" smtClean="0"/>
              <a:t>.</a:t>
            </a:r>
            <a:endParaRPr lang="hu-HU" b="1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2008 </a:t>
            </a:r>
            <a:r>
              <a:rPr lang="hu-HU" dirty="0"/>
              <a:t> CS4 (11.0</a:t>
            </a:r>
            <a:r>
              <a:rPr lang="hu-HU" dirty="0" smtClean="0"/>
              <a:t>)</a:t>
            </a:r>
          </a:p>
          <a:p>
            <a:pPr lvl="1">
              <a:buNone/>
            </a:pPr>
            <a:r>
              <a:rPr lang="hu-HU" b="1" dirty="0" smtClean="0"/>
              <a:t>	</a:t>
            </a:r>
            <a:r>
              <a:rPr lang="hu-HU" i="1" u="sng" dirty="0" smtClean="0"/>
              <a:t>Legújabb változatok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	2007 vége  </a:t>
            </a:r>
            <a:r>
              <a:rPr lang="hu-HU" dirty="0" err="1" smtClean="0"/>
              <a:t>Photoshop</a:t>
            </a:r>
            <a:r>
              <a:rPr lang="hu-HU" dirty="0" smtClean="0"/>
              <a:t> CS3 </a:t>
            </a:r>
            <a:r>
              <a:rPr lang="hu-HU" dirty="0" err="1" smtClean="0"/>
              <a:t>Exended</a:t>
            </a:r>
            <a:endParaRPr lang="hu-HU" dirty="0" smtClean="0"/>
          </a:p>
          <a:p>
            <a:pPr lvl="1">
              <a:buFont typeface="Wingdings" pitchFamily="2" charset="2"/>
              <a:buChar char="Ø"/>
            </a:pPr>
            <a:r>
              <a:rPr lang="hu-HU" dirty="0"/>
              <a:t>	</a:t>
            </a:r>
            <a:r>
              <a:rPr lang="hu-HU" dirty="0" smtClean="0"/>
              <a:t>2008 </a:t>
            </a:r>
            <a:r>
              <a:rPr lang="hu-HU" dirty="0" err="1" smtClean="0"/>
              <a:t>Photoshop</a:t>
            </a:r>
            <a:r>
              <a:rPr lang="hu-HU" dirty="0" smtClean="0"/>
              <a:t> CS4 (11.0)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/>
              <a:t>	</a:t>
            </a:r>
            <a:r>
              <a:rPr lang="hu-HU" dirty="0" smtClean="0"/>
              <a:t>2008 vége </a:t>
            </a:r>
            <a:r>
              <a:rPr lang="hu-HU" dirty="0" err="1" smtClean="0"/>
              <a:t>Photoshop</a:t>
            </a:r>
            <a:r>
              <a:rPr lang="hu-HU" dirty="0" smtClean="0"/>
              <a:t> CS4 </a:t>
            </a:r>
            <a:r>
              <a:rPr lang="hu-HU" dirty="0" err="1" smtClean="0"/>
              <a:t>Exended</a:t>
            </a:r>
            <a:endParaRPr lang="hu-HU" dirty="0" smtClean="0"/>
          </a:p>
          <a:p>
            <a:pPr lvl="1">
              <a:buFont typeface="Wingdings" pitchFamily="2" charset="2"/>
              <a:buChar char="Ø"/>
            </a:pPr>
            <a:r>
              <a:rPr lang="hu-HU" dirty="0"/>
              <a:t>	</a:t>
            </a:r>
            <a:r>
              <a:rPr lang="hu-HU" dirty="0" smtClean="0"/>
              <a:t>2010 május </a:t>
            </a:r>
            <a:r>
              <a:rPr lang="hu-HU" dirty="0" err="1" smtClean="0"/>
              <a:t>Photoshop</a:t>
            </a:r>
            <a:r>
              <a:rPr lang="hu-HU" dirty="0" smtClean="0"/>
              <a:t> CS5 </a:t>
            </a:r>
            <a:r>
              <a:rPr lang="hu-HU" dirty="0" err="1" smtClean="0"/>
              <a:t>Exended</a:t>
            </a:r>
            <a:r>
              <a:rPr lang="hu-HU" dirty="0" smtClean="0"/>
              <a:t> 		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Hardverkövetelmény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2.5-s verziótól a PC és </a:t>
            </a:r>
            <a:r>
              <a:rPr lang="hu-HU" dirty="0" err="1" smtClean="0"/>
              <a:t>Machintosh</a:t>
            </a:r>
            <a:r>
              <a:rPr lang="hu-HU" dirty="0" smtClean="0"/>
              <a:t> környezetben is  használható</a:t>
            </a:r>
          </a:p>
          <a:p>
            <a:r>
              <a:rPr lang="hu-HU" dirty="0"/>
              <a:t>11. azaz CS4 változat</a:t>
            </a:r>
          </a:p>
          <a:p>
            <a:pPr>
              <a:buNone/>
            </a:pPr>
            <a:r>
              <a:rPr lang="hu-HU" u="sng" dirty="0"/>
              <a:t>PC</a:t>
            </a:r>
            <a:r>
              <a:rPr lang="hu-HU" dirty="0"/>
              <a:t>: 1,8 </a:t>
            </a:r>
            <a:r>
              <a:rPr lang="hu-HU" dirty="0" err="1"/>
              <a:t>GHz</a:t>
            </a:r>
            <a:r>
              <a:rPr lang="hu-HU" dirty="0"/>
              <a:t> (vagy gyorsabb) processzor, minimum 512MB RAM (1GB az ajánlott), 64MB </a:t>
            </a:r>
            <a:r>
              <a:rPr lang="hu-HU" dirty="0" err="1"/>
              <a:t>videomemória</a:t>
            </a:r>
            <a:r>
              <a:rPr lang="hu-HU" dirty="0"/>
              <a:t>, 1GB terület a merevlemezen a program számára, minimum 1024x768-as monitorfelbontás (1280x800 az ajánlott), 16 bites videokártya, DVD-ROM meghajtó, Windows XP SP2 (SP3 ajánlott) vagy Windows Vista (Home Premium, Business, </a:t>
            </a:r>
            <a:r>
              <a:rPr lang="hu-HU" dirty="0" err="1"/>
              <a:t>Ultimate</a:t>
            </a:r>
            <a:r>
              <a:rPr lang="hu-HU" dirty="0"/>
              <a:t>, vagy </a:t>
            </a:r>
            <a:r>
              <a:rPr lang="hu-HU" dirty="0" err="1"/>
              <a:t>Enterprise</a:t>
            </a:r>
            <a:r>
              <a:rPr lang="hu-HU" dirty="0"/>
              <a:t>) az SP1-es szervizcsomaggal, szélessávú Internet-kapcsolat.</a:t>
            </a:r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Adobe </a:t>
            </a:r>
            <a:r>
              <a:rPr lang="hu-HU" dirty="0" err="1" smtClean="0"/>
              <a:t>Photoshop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Hardverkövetelmény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u="sng" dirty="0" smtClean="0"/>
              <a:t>Macintosh</a:t>
            </a:r>
            <a:r>
              <a:rPr lang="hu-HU" dirty="0" smtClean="0"/>
              <a:t>: </a:t>
            </a:r>
            <a:r>
              <a:rPr lang="hu-HU" dirty="0" err="1" smtClean="0"/>
              <a:t>PowerPC</a:t>
            </a:r>
            <a:r>
              <a:rPr lang="hu-HU" dirty="0" smtClean="0"/>
              <a:t> G5, illetve többmagos Intel processzor, minimum 512MB RAM (1GB az ajánlott), 64MB </a:t>
            </a:r>
            <a:r>
              <a:rPr lang="hu-HU" dirty="0" err="1" smtClean="0"/>
              <a:t>videomemória</a:t>
            </a:r>
            <a:r>
              <a:rPr lang="hu-HU" dirty="0" smtClean="0"/>
              <a:t>, 2GB terület a merevlemezen a program számára, 1024x768-as monitorfelbontás (1280x800 az ajánlott), 16 bites videokártya, DVD-ROM meghajtó, Mac OS X v10.4.11–10.5.4, szélessávú Internet-kapcsolat.</a:t>
            </a:r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Georgina MA3JCT-Kavasch András IY37RL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5AACEC-559E-4244-8E70-F0763F02518B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567</Words>
  <Application>Microsoft Office PowerPoint</Application>
  <PresentationFormat>Diavetítés a képernyőre (4:3 oldalarány)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Lendület</vt:lpstr>
      <vt:lpstr>ADOBE PHOTOSHOP</vt:lpstr>
      <vt:lpstr>Adobe Photoshop</vt:lpstr>
      <vt:lpstr>Adobe Photoshop</vt:lpstr>
      <vt:lpstr>Adobe Photshop Története</vt:lpstr>
      <vt:lpstr>Adobe Photoshop Története</vt:lpstr>
      <vt:lpstr>Adobe Photoshop Története</vt:lpstr>
      <vt:lpstr>Adobe Photoshop Története</vt:lpstr>
      <vt:lpstr>Adobe Photoshop Hardverkövetelmény</vt:lpstr>
      <vt:lpstr>Adobe Photoshop Hardverkövetelmény</vt:lpstr>
      <vt:lpstr>Photoshop Elements </vt:lpstr>
      <vt:lpstr>Photoshop Lightroom</vt:lpstr>
      <vt:lpstr>Adobe Photoshop Letöltés</vt:lpstr>
      <vt:lpstr>Adobe Photoshop CS5</vt:lpstr>
      <vt:lpstr>Használat</vt:lpstr>
      <vt:lpstr>15. dia</vt:lpstr>
      <vt:lpstr>Objektumok eltávolítása egy mozdulattal</vt:lpstr>
      <vt:lpstr>17. dia</vt:lpstr>
      <vt:lpstr>Digitális festészet</vt:lpstr>
      <vt:lpstr>19. dia</vt:lpstr>
      <vt:lpstr>HDR Pro és RAW képek</vt:lpstr>
      <vt:lpstr>21. dia</vt:lpstr>
      <vt:lpstr>Rendkívüli festési hatások</vt:lpstr>
      <vt:lpstr>23. dia</vt:lpstr>
      <vt:lpstr>Egyéb használati információk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PHOTOSHOP</dc:title>
  <dc:creator>Asus</dc:creator>
  <cp:lastModifiedBy>FarkasKaroly</cp:lastModifiedBy>
  <cp:revision>14</cp:revision>
  <dcterms:created xsi:type="dcterms:W3CDTF">2011-11-14T10:31:00Z</dcterms:created>
  <dcterms:modified xsi:type="dcterms:W3CDTF">2011-11-21T07:43:15Z</dcterms:modified>
</cp:coreProperties>
</file>