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1" r:id="rId3"/>
    <p:sldId id="262" r:id="rId4"/>
    <p:sldId id="270" r:id="rId5"/>
    <p:sldId id="273" r:id="rId6"/>
    <p:sldId id="27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5" r:id="rId16"/>
    <p:sldId id="279" r:id="rId17"/>
    <p:sldId id="278" r:id="rId18"/>
    <p:sldId id="258" r:id="rId19"/>
    <p:sldId id="277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3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BFBEF-FA82-4873-A068-8B3375AA2B11}" type="doc">
      <dgm:prSet loTypeId="urn:microsoft.com/office/officeart/2005/8/layout/cycle2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6D27C4-968D-4313-9B5B-E5DCC68842F8}">
      <dgm:prSet phldrT="[Szöveg]" custT="1"/>
      <dgm:spPr/>
      <dgm:t>
        <a:bodyPr/>
        <a:lstStyle/>
        <a:p>
          <a:r>
            <a:rPr lang="hu-HU" sz="2300" dirty="0" err="1" smtClean="0"/>
            <a:t>Block</a:t>
          </a:r>
          <a:endParaRPr lang="hu-HU" sz="2300" dirty="0" smtClean="0"/>
        </a:p>
        <a:p>
          <a:r>
            <a:rPr lang="hu-HU" sz="2300" dirty="0" smtClean="0"/>
            <a:t>‘</a:t>
          </a:r>
          <a:r>
            <a:rPr lang="hu-HU" sz="1600" dirty="0" smtClean="0"/>
            <a:t>dobozok kezelése</a:t>
          </a:r>
          <a:r>
            <a:rPr lang="hu-HU" sz="2300" dirty="0" smtClean="0"/>
            <a:t>’</a:t>
          </a:r>
          <a:endParaRPr lang="hu-HU" sz="2300" dirty="0"/>
        </a:p>
      </dgm:t>
    </dgm:pt>
    <dgm:pt modelId="{80402324-C46F-42D7-9562-9B9A78D4B5DD}" type="parTrans" cxnId="{81937570-85E4-4FB2-B72A-1D36331FB8A4}">
      <dgm:prSet/>
      <dgm:spPr/>
      <dgm:t>
        <a:bodyPr/>
        <a:lstStyle/>
        <a:p>
          <a:endParaRPr lang="hu-HU"/>
        </a:p>
      </dgm:t>
    </dgm:pt>
    <dgm:pt modelId="{641B22DB-ED1B-4F7C-B839-FEC686CA79A7}" type="sibTrans" cxnId="{81937570-85E4-4FB2-B72A-1D36331FB8A4}">
      <dgm:prSet/>
      <dgm:spPr/>
      <dgm:t>
        <a:bodyPr/>
        <a:lstStyle/>
        <a:p>
          <a:endParaRPr lang="hu-HU"/>
        </a:p>
      </dgm:t>
    </dgm:pt>
    <dgm:pt modelId="{389BCC0B-3B62-4072-9E5F-B41CBA0EA126}">
      <dgm:prSet phldrT="[Szöveg]" custT="1"/>
      <dgm:spPr/>
      <dgm:t>
        <a:bodyPr/>
        <a:lstStyle/>
        <a:p>
          <a:r>
            <a:rPr lang="hu-HU" sz="2800" dirty="0" smtClean="0"/>
            <a:t>Filter</a:t>
          </a:r>
        </a:p>
        <a:p>
          <a:r>
            <a:rPr lang="hu-HU" sz="2000" dirty="0" smtClean="0"/>
            <a:t>‘</a:t>
          </a:r>
          <a:r>
            <a:rPr lang="hu-HU" sz="1400" dirty="0" smtClean="0"/>
            <a:t>tartalmak szűrése</a:t>
          </a:r>
          <a:r>
            <a:rPr lang="hu-HU" sz="2000" dirty="0" smtClean="0"/>
            <a:t>’</a:t>
          </a:r>
          <a:endParaRPr lang="hu-HU" sz="2000" dirty="0"/>
        </a:p>
      </dgm:t>
    </dgm:pt>
    <dgm:pt modelId="{CA4ED39E-C6AF-4AAF-A677-8C6657295D2B}" type="parTrans" cxnId="{CDA6C74B-134A-4889-B5C3-2E8BB1A1EF3E}">
      <dgm:prSet/>
      <dgm:spPr/>
      <dgm:t>
        <a:bodyPr/>
        <a:lstStyle/>
        <a:p>
          <a:endParaRPr lang="hu-HU"/>
        </a:p>
      </dgm:t>
    </dgm:pt>
    <dgm:pt modelId="{CC651BAE-DD15-4AA9-9CB9-7BE6E454C46B}" type="sibTrans" cxnId="{CDA6C74B-134A-4889-B5C3-2E8BB1A1EF3E}">
      <dgm:prSet/>
      <dgm:spPr/>
      <dgm:t>
        <a:bodyPr/>
        <a:lstStyle/>
        <a:p>
          <a:endParaRPr lang="hu-HU"/>
        </a:p>
      </dgm:t>
    </dgm:pt>
    <dgm:pt modelId="{561A5C55-2305-4664-89DF-3D8DE9EC3959}">
      <dgm:prSet phldrT="[Szöveg]" custT="1"/>
      <dgm:spPr/>
      <dgm:t>
        <a:bodyPr/>
        <a:lstStyle/>
        <a:p>
          <a:r>
            <a:rPr lang="hu-HU" sz="2800" dirty="0" err="1" smtClean="0"/>
            <a:t>Node</a:t>
          </a:r>
          <a:endParaRPr lang="hu-HU" sz="2800" dirty="0" smtClean="0"/>
        </a:p>
        <a:p>
          <a:r>
            <a:rPr lang="hu-HU" sz="2300" dirty="0" smtClean="0"/>
            <a:t>‘</a:t>
          </a:r>
          <a:r>
            <a:rPr lang="hu-HU" sz="1400" dirty="0" smtClean="0"/>
            <a:t>beküldés és megjelenítés</a:t>
          </a:r>
          <a:r>
            <a:rPr lang="hu-HU" sz="2300" dirty="0" smtClean="0"/>
            <a:t>’</a:t>
          </a:r>
          <a:endParaRPr lang="hu-HU" sz="2300" dirty="0"/>
        </a:p>
      </dgm:t>
    </dgm:pt>
    <dgm:pt modelId="{C0E3CECB-396A-4013-BBFA-9976072038E0}" type="parTrans" cxnId="{EA7520AC-3AFD-47D5-9231-0DE1335AA8BD}">
      <dgm:prSet/>
      <dgm:spPr/>
      <dgm:t>
        <a:bodyPr/>
        <a:lstStyle/>
        <a:p>
          <a:endParaRPr lang="hu-HU"/>
        </a:p>
      </dgm:t>
    </dgm:pt>
    <dgm:pt modelId="{E7C74134-6D4C-4940-A0EA-F5DE6E3E9AF0}" type="sibTrans" cxnId="{EA7520AC-3AFD-47D5-9231-0DE1335AA8BD}">
      <dgm:prSet/>
      <dgm:spPr/>
      <dgm:t>
        <a:bodyPr/>
        <a:lstStyle/>
        <a:p>
          <a:endParaRPr lang="hu-HU"/>
        </a:p>
      </dgm:t>
    </dgm:pt>
    <dgm:pt modelId="{C664E610-6D60-42F4-9C89-628BE5784AE8}">
      <dgm:prSet phldrT="[Szöveg]" custT="1"/>
      <dgm:spPr/>
      <dgm:t>
        <a:bodyPr/>
        <a:lstStyle/>
        <a:p>
          <a:r>
            <a:rPr lang="hu-HU" sz="2800" dirty="0" smtClean="0"/>
            <a:t>System</a:t>
          </a:r>
        </a:p>
        <a:p>
          <a:r>
            <a:rPr lang="hu-HU" sz="1700" dirty="0" smtClean="0"/>
            <a:t>‘általános beállítások’</a:t>
          </a:r>
        </a:p>
        <a:p>
          <a:endParaRPr lang="hu-HU" sz="1700" dirty="0"/>
        </a:p>
      </dgm:t>
    </dgm:pt>
    <dgm:pt modelId="{2D8E775A-A701-45FA-AE24-26002E7BF02A}" type="parTrans" cxnId="{FA967A82-DCC4-4A8F-ADFB-CF803C61BEAF}">
      <dgm:prSet/>
      <dgm:spPr/>
      <dgm:t>
        <a:bodyPr/>
        <a:lstStyle/>
        <a:p>
          <a:endParaRPr lang="hu-HU"/>
        </a:p>
      </dgm:t>
    </dgm:pt>
    <dgm:pt modelId="{64614A9B-2841-4487-8D04-7BD9FF20A37A}" type="sibTrans" cxnId="{FA967A82-DCC4-4A8F-ADFB-CF803C61BEAF}">
      <dgm:prSet/>
      <dgm:spPr/>
      <dgm:t>
        <a:bodyPr/>
        <a:lstStyle/>
        <a:p>
          <a:endParaRPr lang="hu-HU"/>
        </a:p>
      </dgm:t>
    </dgm:pt>
    <dgm:pt modelId="{11317CAE-D998-476F-BD7F-4773272FF55A}">
      <dgm:prSet phldrT="[Szöveg]" custT="1"/>
      <dgm:spPr/>
      <dgm:t>
        <a:bodyPr/>
        <a:lstStyle/>
        <a:p>
          <a:r>
            <a:rPr lang="hu-HU" sz="2900" dirty="0" err="1" smtClean="0"/>
            <a:t>User</a:t>
          </a:r>
          <a:endParaRPr lang="hu-HU" sz="2900" dirty="0" smtClean="0"/>
        </a:p>
        <a:p>
          <a:r>
            <a:rPr lang="hu-HU" sz="1600" dirty="0" smtClean="0"/>
            <a:t>‘beléptetés - regisztráció’</a:t>
          </a:r>
        </a:p>
      </dgm:t>
    </dgm:pt>
    <dgm:pt modelId="{24D18CD6-81CD-45E3-ADFE-36E0C53B9902}" type="parTrans" cxnId="{84B6EEC8-C706-4842-A59E-3A409155EA2B}">
      <dgm:prSet/>
      <dgm:spPr/>
      <dgm:t>
        <a:bodyPr/>
        <a:lstStyle/>
        <a:p>
          <a:endParaRPr lang="hu-HU"/>
        </a:p>
      </dgm:t>
    </dgm:pt>
    <dgm:pt modelId="{15777857-EA1D-41F1-A574-006E7B570294}" type="sibTrans" cxnId="{84B6EEC8-C706-4842-A59E-3A409155EA2B}">
      <dgm:prSet/>
      <dgm:spPr/>
      <dgm:t>
        <a:bodyPr/>
        <a:lstStyle/>
        <a:p>
          <a:endParaRPr lang="hu-HU"/>
        </a:p>
      </dgm:t>
    </dgm:pt>
    <dgm:pt modelId="{F2313CF9-6B53-4C0F-B2C4-F3EE7B0FF197}" type="pres">
      <dgm:prSet presAssocID="{810BFBEF-FA82-4873-A068-8B3375AA2B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CFDD3AE-AABC-4904-BD51-F52F8B37ADB5}" type="pres">
      <dgm:prSet presAssocID="{3C6D27C4-968D-4313-9B5B-E5DCC68842F8}" presName="node" presStyleLbl="node1" presStyleIdx="0" presStyleCnt="5" custRadScaleRad="100029" custRadScaleInc="13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D5D280-BF29-4ECA-84DB-27BE5982C013}" type="pres">
      <dgm:prSet presAssocID="{641B22DB-ED1B-4F7C-B839-FEC686CA79A7}" presName="sibTrans" presStyleLbl="sibTrans2D1" presStyleIdx="0" presStyleCnt="5"/>
      <dgm:spPr/>
      <dgm:t>
        <a:bodyPr/>
        <a:lstStyle/>
        <a:p>
          <a:endParaRPr lang="hu-HU"/>
        </a:p>
      </dgm:t>
    </dgm:pt>
    <dgm:pt modelId="{BEF36748-FAFD-4015-B882-2F2BE6023E4E}" type="pres">
      <dgm:prSet presAssocID="{641B22DB-ED1B-4F7C-B839-FEC686CA79A7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7C6583B0-A978-44E7-8D51-CCE6E189E9B4}" type="pres">
      <dgm:prSet presAssocID="{389BCC0B-3B62-4072-9E5F-B41CBA0EA1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3ED7D7-DB13-41B7-B080-BC6470198FE9}" type="pres">
      <dgm:prSet presAssocID="{CC651BAE-DD15-4AA9-9CB9-7BE6E454C46B}" presName="sibTrans" presStyleLbl="sibTrans2D1" presStyleIdx="1" presStyleCnt="5"/>
      <dgm:spPr/>
      <dgm:t>
        <a:bodyPr/>
        <a:lstStyle/>
        <a:p>
          <a:endParaRPr lang="hu-HU"/>
        </a:p>
      </dgm:t>
    </dgm:pt>
    <dgm:pt modelId="{B52203E2-F309-4D04-B2EB-FCC2E7EF9E13}" type="pres">
      <dgm:prSet presAssocID="{CC651BAE-DD15-4AA9-9CB9-7BE6E454C46B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1B10781E-EF83-4A3F-A2B8-E7350221005D}" type="pres">
      <dgm:prSet presAssocID="{561A5C55-2305-4664-89DF-3D8DE9EC39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E59322-ED56-4489-93B3-B4CFC1B5B446}" type="pres">
      <dgm:prSet presAssocID="{E7C74134-6D4C-4940-A0EA-F5DE6E3E9AF0}" presName="sibTrans" presStyleLbl="sibTrans2D1" presStyleIdx="2" presStyleCnt="5"/>
      <dgm:spPr/>
      <dgm:t>
        <a:bodyPr/>
        <a:lstStyle/>
        <a:p>
          <a:endParaRPr lang="hu-HU"/>
        </a:p>
      </dgm:t>
    </dgm:pt>
    <dgm:pt modelId="{6AF44B30-621C-41A2-BCD6-4F9F088E9EC9}" type="pres">
      <dgm:prSet presAssocID="{E7C74134-6D4C-4940-A0EA-F5DE6E3E9AF0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CA7B4085-CF31-4F70-B3E2-11D723AD0AE9}" type="pres">
      <dgm:prSet presAssocID="{C664E610-6D60-42F4-9C89-628BE5784A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FF45F7-27D9-4E0B-BB1A-F3A9BF733DF9}" type="pres">
      <dgm:prSet presAssocID="{64614A9B-2841-4487-8D04-7BD9FF20A37A}" presName="sibTrans" presStyleLbl="sibTrans2D1" presStyleIdx="3" presStyleCnt="5"/>
      <dgm:spPr/>
      <dgm:t>
        <a:bodyPr/>
        <a:lstStyle/>
        <a:p>
          <a:endParaRPr lang="hu-HU"/>
        </a:p>
      </dgm:t>
    </dgm:pt>
    <dgm:pt modelId="{4049E4F0-812D-4BA1-8322-DBCF05190C9A}" type="pres">
      <dgm:prSet presAssocID="{64614A9B-2841-4487-8D04-7BD9FF20A37A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71665DF7-6864-4440-8388-AA708DB70A94}" type="pres">
      <dgm:prSet presAssocID="{11317CAE-D998-476F-BD7F-4773272FF5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5FFE0C-3780-489C-85D9-03A10DC06B62}" type="pres">
      <dgm:prSet presAssocID="{15777857-EA1D-41F1-A574-006E7B570294}" presName="sibTrans" presStyleLbl="sibTrans2D1" presStyleIdx="4" presStyleCnt="5"/>
      <dgm:spPr/>
      <dgm:t>
        <a:bodyPr/>
        <a:lstStyle/>
        <a:p>
          <a:endParaRPr lang="hu-HU"/>
        </a:p>
      </dgm:t>
    </dgm:pt>
    <dgm:pt modelId="{4DA1445A-6F6C-4DB6-8AE5-576D9213F432}" type="pres">
      <dgm:prSet presAssocID="{15777857-EA1D-41F1-A574-006E7B570294}" presName="connectorText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0428BDC5-B34B-4260-9D63-6204CB0FF056}" type="presOf" srcId="{C664E610-6D60-42F4-9C89-628BE5784AE8}" destId="{CA7B4085-CF31-4F70-B3E2-11D723AD0AE9}" srcOrd="0" destOrd="0" presId="urn:microsoft.com/office/officeart/2005/8/layout/cycle2"/>
    <dgm:cxn modelId="{298D0CD6-06CB-4DA6-B79E-FD4D4727969F}" type="presOf" srcId="{810BFBEF-FA82-4873-A068-8B3375AA2B11}" destId="{F2313CF9-6B53-4C0F-B2C4-F3EE7B0FF197}" srcOrd="0" destOrd="0" presId="urn:microsoft.com/office/officeart/2005/8/layout/cycle2"/>
    <dgm:cxn modelId="{81937570-85E4-4FB2-B72A-1D36331FB8A4}" srcId="{810BFBEF-FA82-4873-A068-8B3375AA2B11}" destId="{3C6D27C4-968D-4313-9B5B-E5DCC68842F8}" srcOrd="0" destOrd="0" parTransId="{80402324-C46F-42D7-9562-9B9A78D4B5DD}" sibTransId="{641B22DB-ED1B-4F7C-B839-FEC686CA79A7}"/>
    <dgm:cxn modelId="{77D78950-09C6-40B8-A831-8ACF4E052FBC}" type="presOf" srcId="{11317CAE-D998-476F-BD7F-4773272FF55A}" destId="{71665DF7-6864-4440-8388-AA708DB70A94}" srcOrd="0" destOrd="0" presId="urn:microsoft.com/office/officeart/2005/8/layout/cycle2"/>
    <dgm:cxn modelId="{CDA6C74B-134A-4889-B5C3-2E8BB1A1EF3E}" srcId="{810BFBEF-FA82-4873-A068-8B3375AA2B11}" destId="{389BCC0B-3B62-4072-9E5F-B41CBA0EA126}" srcOrd="1" destOrd="0" parTransId="{CA4ED39E-C6AF-4AAF-A677-8C6657295D2B}" sibTransId="{CC651BAE-DD15-4AA9-9CB9-7BE6E454C46B}"/>
    <dgm:cxn modelId="{65EFEDFA-6EE6-4D65-B384-6B193C49608B}" type="presOf" srcId="{E7C74134-6D4C-4940-A0EA-F5DE6E3E9AF0}" destId="{33E59322-ED56-4489-93B3-B4CFC1B5B446}" srcOrd="0" destOrd="0" presId="urn:microsoft.com/office/officeart/2005/8/layout/cycle2"/>
    <dgm:cxn modelId="{E169ED6A-089A-4A95-A651-32FE9B23763A}" type="presOf" srcId="{64614A9B-2841-4487-8D04-7BD9FF20A37A}" destId="{4049E4F0-812D-4BA1-8322-DBCF05190C9A}" srcOrd="1" destOrd="0" presId="urn:microsoft.com/office/officeart/2005/8/layout/cycle2"/>
    <dgm:cxn modelId="{CA863614-9F97-4447-90EE-4426175AEAFE}" type="presOf" srcId="{561A5C55-2305-4664-89DF-3D8DE9EC3959}" destId="{1B10781E-EF83-4A3F-A2B8-E7350221005D}" srcOrd="0" destOrd="0" presId="urn:microsoft.com/office/officeart/2005/8/layout/cycle2"/>
    <dgm:cxn modelId="{FA967A82-DCC4-4A8F-ADFB-CF803C61BEAF}" srcId="{810BFBEF-FA82-4873-A068-8B3375AA2B11}" destId="{C664E610-6D60-42F4-9C89-628BE5784AE8}" srcOrd="3" destOrd="0" parTransId="{2D8E775A-A701-45FA-AE24-26002E7BF02A}" sibTransId="{64614A9B-2841-4487-8D04-7BD9FF20A37A}"/>
    <dgm:cxn modelId="{84B6EEC8-C706-4842-A59E-3A409155EA2B}" srcId="{810BFBEF-FA82-4873-A068-8B3375AA2B11}" destId="{11317CAE-D998-476F-BD7F-4773272FF55A}" srcOrd="4" destOrd="0" parTransId="{24D18CD6-81CD-45E3-ADFE-36E0C53B9902}" sibTransId="{15777857-EA1D-41F1-A574-006E7B570294}"/>
    <dgm:cxn modelId="{278839E4-1649-4B90-972F-3ABB7CFA2E4B}" type="presOf" srcId="{E7C74134-6D4C-4940-A0EA-F5DE6E3E9AF0}" destId="{6AF44B30-621C-41A2-BCD6-4F9F088E9EC9}" srcOrd="1" destOrd="0" presId="urn:microsoft.com/office/officeart/2005/8/layout/cycle2"/>
    <dgm:cxn modelId="{21597BBA-4D98-4DE2-B3FF-C0D1CFC9B750}" type="presOf" srcId="{64614A9B-2841-4487-8D04-7BD9FF20A37A}" destId="{56FF45F7-27D9-4E0B-BB1A-F3A9BF733DF9}" srcOrd="0" destOrd="0" presId="urn:microsoft.com/office/officeart/2005/8/layout/cycle2"/>
    <dgm:cxn modelId="{B1DFB3A3-A283-4319-9CDB-93506C3A82EB}" type="presOf" srcId="{3C6D27C4-968D-4313-9B5B-E5DCC68842F8}" destId="{ECFDD3AE-AABC-4904-BD51-F52F8B37ADB5}" srcOrd="0" destOrd="0" presId="urn:microsoft.com/office/officeart/2005/8/layout/cycle2"/>
    <dgm:cxn modelId="{6FBA8E7C-C4FE-4130-9FC0-F5149731A191}" type="presOf" srcId="{641B22DB-ED1B-4F7C-B839-FEC686CA79A7}" destId="{F1D5D280-BF29-4ECA-84DB-27BE5982C013}" srcOrd="0" destOrd="0" presId="urn:microsoft.com/office/officeart/2005/8/layout/cycle2"/>
    <dgm:cxn modelId="{A059F9DE-122A-4600-8C4F-A8B0289B5009}" type="presOf" srcId="{CC651BAE-DD15-4AA9-9CB9-7BE6E454C46B}" destId="{B52203E2-F309-4D04-B2EB-FCC2E7EF9E13}" srcOrd="1" destOrd="0" presId="urn:microsoft.com/office/officeart/2005/8/layout/cycle2"/>
    <dgm:cxn modelId="{EA7520AC-3AFD-47D5-9231-0DE1335AA8BD}" srcId="{810BFBEF-FA82-4873-A068-8B3375AA2B11}" destId="{561A5C55-2305-4664-89DF-3D8DE9EC3959}" srcOrd="2" destOrd="0" parTransId="{C0E3CECB-396A-4013-BBFA-9976072038E0}" sibTransId="{E7C74134-6D4C-4940-A0EA-F5DE6E3E9AF0}"/>
    <dgm:cxn modelId="{B9F2DFC8-6C7D-4042-A4DD-A5B6B5DF5DB4}" type="presOf" srcId="{CC651BAE-DD15-4AA9-9CB9-7BE6E454C46B}" destId="{603ED7D7-DB13-41B7-B080-BC6470198FE9}" srcOrd="0" destOrd="0" presId="urn:microsoft.com/office/officeart/2005/8/layout/cycle2"/>
    <dgm:cxn modelId="{7F91FD22-9671-4BFB-9F9C-6FC7DE4367B8}" type="presOf" srcId="{15777857-EA1D-41F1-A574-006E7B570294}" destId="{585FFE0C-3780-489C-85D9-03A10DC06B62}" srcOrd="0" destOrd="0" presId="urn:microsoft.com/office/officeart/2005/8/layout/cycle2"/>
    <dgm:cxn modelId="{1FC0F16F-9503-4198-81FA-2E5CF61D7C5C}" type="presOf" srcId="{641B22DB-ED1B-4F7C-B839-FEC686CA79A7}" destId="{BEF36748-FAFD-4015-B882-2F2BE6023E4E}" srcOrd="1" destOrd="0" presId="urn:microsoft.com/office/officeart/2005/8/layout/cycle2"/>
    <dgm:cxn modelId="{2F8EB957-5DEC-4C3A-8AF9-50A3E592A02F}" type="presOf" srcId="{15777857-EA1D-41F1-A574-006E7B570294}" destId="{4DA1445A-6F6C-4DB6-8AE5-576D9213F432}" srcOrd="1" destOrd="0" presId="urn:microsoft.com/office/officeart/2005/8/layout/cycle2"/>
    <dgm:cxn modelId="{872EF74C-1594-463E-9649-D48FAA786B92}" type="presOf" srcId="{389BCC0B-3B62-4072-9E5F-B41CBA0EA126}" destId="{7C6583B0-A978-44E7-8D51-CCE6E189E9B4}" srcOrd="0" destOrd="0" presId="urn:microsoft.com/office/officeart/2005/8/layout/cycle2"/>
    <dgm:cxn modelId="{3C2304BE-C540-43E7-8CBB-C0E18A043839}" type="presParOf" srcId="{F2313CF9-6B53-4C0F-B2C4-F3EE7B0FF197}" destId="{ECFDD3AE-AABC-4904-BD51-F52F8B37ADB5}" srcOrd="0" destOrd="0" presId="urn:microsoft.com/office/officeart/2005/8/layout/cycle2"/>
    <dgm:cxn modelId="{543D237C-4947-4A22-8080-FA1EE1FC355E}" type="presParOf" srcId="{F2313CF9-6B53-4C0F-B2C4-F3EE7B0FF197}" destId="{F1D5D280-BF29-4ECA-84DB-27BE5982C013}" srcOrd="1" destOrd="0" presId="urn:microsoft.com/office/officeart/2005/8/layout/cycle2"/>
    <dgm:cxn modelId="{5E4C5387-A66B-4B18-AEA5-110508143B15}" type="presParOf" srcId="{F1D5D280-BF29-4ECA-84DB-27BE5982C013}" destId="{BEF36748-FAFD-4015-B882-2F2BE6023E4E}" srcOrd="0" destOrd="0" presId="urn:microsoft.com/office/officeart/2005/8/layout/cycle2"/>
    <dgm:cxn modelId="{C505D350-F39B-45D3-A284-85680C9BFC5F}" type="presParOf" srcId="{F2313CF9-6B53-4C0F-B2C4-F3EE7B0FF197}" destId="{7C6583B0-A978-44E7-8D51-CCE6E189E9B4}" srcOrd="2" destOrd="0" presId="urn:microsoft.com/office/officeart/2005/8/layout/cycle2"/>
    <dgm:cxn modelId="{A9126308-6D6B-4922-92EC-D30DC10E2530}" type="presParOf" srcId="{F2313CF9-6B53-4C0F-B2C4-F3EE7B0FF197}" destId="{603ED7D7-DB13-41B7-B080-BC6470198FE9}" srcOrd="3" destOrd="0" presId="urn:microsoft.com/office/officeart/2005/8/layout/cycle2"/>
    <dgm:cxn modelId="{A54FBEB5-8E73-4DAE-88C0-E724C331C816}" type="presParOf" srcId="{603ED7D7-DB13-41B7-B080-BC6470198FE9}" destId="{B52203E2-F309-4D04-B2EB-FCC2E7EF9E13}" srcOrd="0" destOrd="0" presId="urn:microsoft.com/office/officeart/2005/8/layout/cycle2"/>
    <dgm:cxn modelId="{E69595C1-31D7-45D3-AF68-D249474B8B5F}" type="presParOf" srcId="{F2313CF9-6B53-4C0F-B2C4-F3EE7B0FF197}" destId="{1B10781E-EF83-4A3F-A2B8-E7350221005D}" srcOrd="4" destOrd="0" presId="urn:microsoft.com/office/officeart/2005/8/layout/cycle2"/>
    <dgm:cxn modelId="{05FDD543-5193-430A-BDB8-3043F4634E15}" type="presParOf" srcId="{F2313CF9-6B53-4C0F-B2C4-F3EE7B0FF197}" destId="{33E59322-ED56-4489-93B3-B4CFC1B5B446}" srcOrd="5" destOrd="0" presId="urn:microsoft.com/office/officeart/2005/8/layout/cycle2"/>
    <dgm:cxn modelId="{10466ECC-7D4B-412A-8ED9-220144D744CE}" type="presParOf" srcId="{33E59322-ED56-4489-93B3-B4CFC1B5B446}" destId="{6AF44B30-621C-41A2-BCD6-4F9F088E9EC9}" srcOrd="0" destOrd="0" presId="urn:microsoft.com/office/officeart/2005/8/layout/cycle2"/>
    <dgm:cxn modelId="{6E64D3E8-5442-438C-BB08-98E87C1E1341}" type="presParOf" srcId="{F2313CF9-6B53-4C0F-B2C4-F3EE7B0FF197}" destId="{CA7B4085-CF31-4F70-B3E2-11D723AD0AE9}" srcOrd="6" destOrd="0" presId="urn:microsoft.com/office/officeart/2005/8/layout/cycle2"/>
    <dgm:cxn modelId="{8D1CF4B7-F01E-4601-96C1-B620558746F9}" type="presParOf" srcId="{F2313CF9-6B53-4C0F-B2C4-F3EE7B0FF197}" destId="{56FF45F7-27D9-4E0B-BB1A-F3A9BF733DF9}" srcOrd="7" destOrd="0" presId="urn:microsoft.com/office/officeart/2005/8/layout/cycle2"/>
    <dgm:cxn modelId="{BABC63B8-566D-4299-AC1D-4F100D2183A1}" type="presParOf" srcId="{56FF45F7-27D9-4E0B-BB1A-F3A9BF733DF9}" destId="{4049E4F0-812D-4BA1-8322-DBCF05190C9A}" srcOrd="0" destOrd="0" presId="urn:microsoft.com/office/officeart/2005/8/layout/cycle2"/>
    <dgm:cxn modelId="{23D5CEA7-44AB-4FBD-BC34-DCC18B93C1E1}" type="presParOf" srcId="{F2313CF9-6B53-4C0F-B2C4-F3EE7B0FF197}" destId="{71665DF7-6864-4440-8388-AA708DB70A94}" srcOrd="8" destOrd="0" presId="urn:microsoft.com/office/officeart/2005/8/layout/cycle2"/>
    <dgm:cxn modelId="{CF24A31E-C10E-464B-96A3-E0EABAD9FB3A}" type="presParOf" srcId="{F2313CF9-6B53-4C0F-B2C4-F3EE7B0FF197}" destId="{585FFE0C-3780-489C-85D9-03A10DC06B62}" srcOrd="9" destOrd="0" presId="urn:microsoft.com/office/officeart/2005/8/layout/cycle2"/>
    <dgm:cxn modelId="{366D646E-41D1-4FB1-B43A-8FB7E4F05A9C}" type="presParOf" srcId="{585FFE0C-3780-489C-85D9-03A10DC06B62}" destId="{4DA1445A-6F6C-4DB6-8AE5-576D9213F4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F1A2-CE95-4B2A-BC4C-8BBF68125091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A707-8687-4698-9ED0-06C32C37977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Block</a:t>
            </a:r>
            <a:r>
              <a:rPr lang="hu-HU" dirty="0" smtClean="0"/>
              <a:t>:</a:t>
            </a:r>
            <a:r>
              <a:rPr lang="hu-HU" baseline="0" dirty="0" smtClean="0"/>
              <a:t> az oldalak fő tartalma körül megjelenő dobozokat kezeli</a:t>
            </a:r>
          </a:p>
          <a:p>
            <a:r>
              <a:rPr lang="hu-HU" baseline="0" dirty="0" smtClean="0"/>
              <a:t>Filter: tartalmak szűrésének kezelése</a:t>
            </a:r>
          </a:p>
          <a:p>
            <a:r>
              <a:rPr lang="hu-HU" baseline="0" dirty="0" err="1" smtClean="0"/>
              <a:t>User</a:t>
            </a:r>
            <a:r>
              <a:rPr lang="hu-HU" baseline="0" dirty="0" smtClean="0"/>
              <a:t>:</a:t>
            </a:r>
            <a:r>
              <a:rPr lang="hu-HU" baseline="0" dirty="0" err="1" smtClean="0"/>
              <a:t>Felhaszn</a:t>
            </a:r>
            <a:r>
              <a:rPr lang="hu-HU" baseline="0" dirty="0" smtClean="0"/>
              <a:t>. Regisztrációját és beléptetését teszi lehetővé</a:t>
            </a:r>
          </a:p>
          <a:p>
            <a:r>
              <a:rPr lang="hu-HU" dirty="0" err="1" smtClean="0"/>
              <a:t>Node</a:t>
            </a:r>
            <a:r>
              <a:rPr lang="hu-HU" dirty="0" smtClean="0"/>
              <a:t>:</a:t>
            </a:r>
            <a:r>
              <a:rPr lang="hu-HU" baseline="0" dirty="0" smtClean="0"/>
              <a:t> Tartalmak beküldését és megjelenítését lehetővé tevő alapmodul</a:t>
            </a:r>
          </a:p>
          <a:p>
            <a:r>
              <a:rPr lang="hu-HU" baseline="0" dirty="0" smtClean="0"/>
              <a:t>System: webhely általános beállításit teszi lehetővé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Előnye:</a:t>
            </a:r>
            <a:r>
              <a:rPr lang="hu-HU" baseline="0" dirty="0" smtClean="0"/>
              <a:t> kereső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Előnye:</a:t>
            </a:r>
            <a:r>
              <a:rPr lang="hu-HU" baseline="0" dirty="0" smtClean="0"/>
              <a:t> kereső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Drupal a tartalmakat adatbázisban tárolja, ahonnan – a felhasználó böngészőjének kérésére – a tartalmakat közzéteszi.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A707-8687-4698-9ED0-06C32C37977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53C6B-9504-4C7D-B6FD-B6556C9E8578}" type="datetimeFigureOut">
              <a:rPr lang="hu-HU" smtClean="0"/>
              <a:pPr/>
              <a:t>2011.10.29.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600B7-2FD7-4D20-8D14-2F592EEEB14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drupal6install.z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rupal.lap.hu/" TargetMode="External"/><Relationship Id="rId4" Type="http://schemas.openxmlformats.org/officeDocument/2006/relationships/hyperlink" Target="http://drupal.hu/kezikonyv/nyomtatobara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alty.h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rcolat.hu/" TargetMode="External"/><Relationship Id="rId4" Type="http://schemas.openxmlformats.org/officeDocument/2006/relationships/hyperlink" Target="http://www.epulettar.h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NG vers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lumMod val="75000"/>
                <a:alpha val="40000"/>
              </a:schemeClr>
            </a:glow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5190728" cy="1828800"/>
          </a:xfrm>
        </p:spPr>
        <p:txBody>
          <a:bodyPr>
            <a:normAutofit/>
          </a:bodyPr>
          <a:lstStyle/>
          <a:p>
            <a:r>
              <a:rPr lang="hu-HU" sz="8800" dirty="0" smtClean="0"/>
              <a:t>DRUPAL</a:t>
            </a:r>
            <a:endParaRPr lang="hu-HU" sz="88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3F36-CEC3-4B0C-80F3-2DC90E74BBB7}" type="datetime8">
              <a:rPr lang="hu-HU" smtClean="0"/>
              <a:pPr/>
              <a:t>2011.10.29. 14:31</a:t>
            </a:fld>
            <a:endParaRPr lang="hu-HU" dirty="0"/>
          </a:p>
        </p:txBody>
      </p:sp>
      <p:pic>
        <p:nvPicPr>
          <p:cNvPr id="10" name="Kép 9" descr="PNG vers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65313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lumMod val="75000"/>
                <a:alpha val="40000"/>
              </a:schemeClr>
            </a:glow>
          </a:effectLst>
        </p:spPr>
      </p:pic>
      <p:pic>
        <p:nvPicPr>
          <p:cNvPr id="12" name="Kép 11" descr="PNG vers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301208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lumMod val="75000"/>
                <a:alpha val="40000"/>
              </a:schemeClr>
            </a:glow>
          </a:effectLst>
        </p:spPr>
      </p:pic>
      <p:sp>
        <p:nvSpPr>
          <p:cNvPr id="13" name="Szövegdoboz 12"/>
          <p:cNvSpPr txBox="1"/>
          <p:nvPr/>
        </p:nvSpPr>
        <p:spPr>
          <a:xfrm>
            <a:off x="3131840" y="41490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Előadja: </a:t>
            </a:r>
          </a:p>
          <a:p>
            <a:endParaRPr lang="hu-HU" dirty="0"/>
          </a:p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Nagy Nikoletta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02359 L 0.2698 -0.30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8834E-6 L 0.25 -0.333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143000"/>
          </a:xfrm>
        </p:spPr>
        <p:txBody>
          <a:bodyPr>
            <a:normAutofit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Alapmodulok</a:t>
            </a:r>
            <a:endParaRPr lang="hu-HU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0"/>
          <a:ext cx="8568952" cy="662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008112"/>
          </a:xfrm>
        </p:spPr>
        <p:txBody>
          <a:bodyPr>
            <a:normAutofit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Egyéb modulok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1844825"/>
            <a:ext cx="85689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>
                <a:solidFill>
                  <a:srgbClr val="EAEBDE"/>
                </a:solidFill>
                <a:latin typeface="Calibri"/>
              </a:rPr>
              <a:t>Path modul – útvonal álnevek 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Javítják a webhely olvashatóságát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Segít az internetes keresőknek a tartalom hatékony indexelésében</a:t>
            </a:r>
            <a:endParaRPr lang="hu-HU" sz="2000" dirty="0">
              <a:solidFill>
                <a:srgbClr val="EAEBDE"/>
              </a:solidFill>
              <a:latin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Dátum és idő beállítások</a:t>
            </a:r>
          </a:p>
          <a:p>
            <a:pPr marL="274320" lvl="0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>
                <a:solidFill>
                  <a:srgbClr val="EAEBDE"/>
                </a:solidFill>
                <a:latin typeface="Calibri"/>
              </a:rPr>
              <a:t>Keresés </a:t>
            </a: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beállításai</a:t>
            </a:r>
            <a:endParaRPr lang="hu-HU" sz="2000" dirty="0">
              <a:solidFill>
                <a:srgbClr val="EAEBDE"/>
              </a:solidFill>
              <a:latin typeface="Calibri"/>
            </a:endParaRP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a felhasználók és tartalmak egyaránt megtalálhatók a kulcsszavak alapján </a:t>
            </a:r>
            <a:endParaRPr lang="hu-HU" sz="2000" dirty="0">
              <a:solidFill>
                <a:srgbClr val="EAEBDE"/>
              </a:solidFill>
              <a:latin typeface="Calibri"/>
            </a:endParaRPr>
          </a:p>
          <a:p>
            <a:pPr marL="274320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Gyorstárazás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>
                <a:solidFill>
                  <a:srgbClr val="EAEBDE"/>
                </a:solidFill>
                <a:latin typeface="Calibri"/>
              </a:rPr>
              <a:t>Bekapcsolása jelentős teljesítményjavulást eredményezhet </a:t>
            </a: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(de kizárhat </a:t>
            </a:r>
            <a:r>
              <a:rPr lang="hu-HU" sz="2000" dirty="0">
                <a:solidFill>
                  <a:srgbClr val="EAEBDE"/>
                </a:solidFill>
                <a:latin typeface="Calibri"/>
              </a:rPr>
              <a:t>más </a:t>
            </a: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modulokat)</a:t>
            </a:r>
          </a:p>
          <a:p>
            <a:pPr marL="2743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>
                <a:solidFill>
                  <a:srgbClr val="EAEBDE"/>
                </a:solidFill>
                <a:latin typeface="Calibri"/>
              </a:rPr>
              <a:t>Sávszélesség </a:t>
            </a: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optimalizálása</a:t>
            </a:r>
          </a:p>
          <a:p>
            <a:pPr marL="731520" lvl="2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Szerver terhelésének csökkentése</a:t>
            </a:r>
            <a:endParaRPr lang="hu-HU" sz="2000" dirty="0">
              <a:solidFill>
                <a:srgbClr val="EAEBDE"/>
              </a:solidFill>
              <a:latin typeface="Calibri"/>
            </a:endParaRP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endParaRPr lang="hu-HU" sz="2800" dirty="0">
              <a:solidFill>
                <a:srgbClr val="EAEBD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008112"/>
          </a:xfrm>
        </p:spPr>
        <p:txBody>
          <a:bodyPr>
            <a:normAutofit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Sminkek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844825"/>
            <a:ext cx="5220072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Smink</a:t>
            </a:r>
            <a:endParaRPr lang="hu-HU" sz="2800" dirty="0">
              <a:solidFill>
                <a:srgbClr val="EAEBDE"/>
              </a:solidFill>
              <a:latin typeface="Calibri"/>
            </a:endParaRP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Meghatározza a weboldal kinézetét – stílusát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Táblázatos – vagy sem, hány oszlop és stb.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endParaRPr lang="hu-HU" sz="2800" dirty="0" smtClean="0">
              <a:solidFill>
                <a:srgbClr val="EAEBDE"/>
              </a:solidFill>
              <a:latin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Egyediesítés lehetőségei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Stíluslapokkal (meglévő stílus átalakítása)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Saját smink készítése – sablonmotorral</a:t>
            </a: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PHP függvény használatával</a:t>
            </a:r>
            <a:endParaRPr lang="hu-HU" sz="2000" dirty="0">
              <a:solidFill>
                <a:srgbClr val="EAEBDE"/>
              </a:solidFill>
              <a:latin typeface="Calibri"/>
            </a:endParaRPr>
          </a:p>
          <a:p>
            <a:pPr marL="731520" lvl="1" indent="-274320">
              <a:spcBef>
                <a:spcPct val="20000"/>
              </a:spcBef>
              <a:buClr>
                <a:srgbClr val="A8CDD7"/>
              </a:buClr>
              <a:buSzPct val="95000"/>
            </a:pPr>
            <a:endParaRPr lang="hu-HU" sz="2800" dirty="0">
              <a:solidFill>
                <a:srgbClr val="EAEBDE"/>
              </a:solidFill>
              <a:latin typeface="Calibri"/>
            </a:endParaRPr>
          </a:p>
        </p:txBody>
      </p:sp>
      <p:pic>
        <p:nvPicPr>
          <p:cNvPr id="68610" name="Picture 2" descr="http://www.free-drupal-themes.tk/wp-content/uploads/making-drupal-them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888432" cy="1944216"/>
          </a:xfrm>
          <a:prstGeom prst="rect">
            <a:avLst/>
          </a:prstGeom>
          <a:noFill/>
        </p:spPr>
      </p:pic>
      <p:pic>
        <p:nvPicPr>
          <p:cNvPr id="68612" name="Picture 4" descr="http://www.1stwebdesigner.com/wp-content/uploads/2010/02/drupal-themes/themes-drupal-fields-2009-template-drupal-6-theme-web-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83808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Drupal irányelvek - alapértékek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204864"/>
            <a:ext cx="5256584" cy="4101088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hu-HU" sz="3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Stabilitás</a:t>
            </a:r>
          </a:p>
          <a:p>
            <a:pPr>
              <a:buClr>
                <a:schemeClr val="accent1"/>
              </a:buClr>
              <a:buNone/>
            </a:pPr>
            <a:endParaRPr lang="hu-HU" sz="33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szinte mindig stabilan </a:t>
            </a: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működik</a:t>
            </a:r>
          </a:p>
          <a:p>
            <a:pPr>
              <a:buNone/>
            </a:pPr>
            <a:endParaRPr lang="hu-HU" sz="2800" dirty="0" smtClean="0">
              <a:solidFill>
                <a:srgbClr val="EAEBDE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Drupal honlapját is általában egy aktuális fejlesztői verzió hajtja 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50182" name="Picture 6" descr="http://szantogabor.com/sites/default/files/images/rules_icon%5B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238" y="2348880"/>
            <a:ext cx="3339762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Drupal irányelvek - alapértékek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7560840" cy="4101088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hu-HU" sz="3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Szabad szoftver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GNU GPL licenc alkalmazása</a:t>
            </a:r>
          </a:p>
          <a:p>
            <a:pPr marL="731520" lvl="1" indent="-274320"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Biztosítottan szabad forráskódú</a:t>
            </a:r>
          </a:p>
          <a:p>
            <a:pPr marL="731520" lvl="1" indent="-274320">
              <a:buClr>
                <a:srgbClr val="A8CDD7"/>
              </a:buClr>
              <a:buSzPct val="95000"/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EAEBDE"/>
                </a:solidFill>
                <a:latin typeface="Calibri"/>
              </a:rPr>
              <a:t>Ez a jövőben sem változtatható meg</a:t>
            </a:r>
            <a:endParaRPr lang="hu-HU" sz="2800" dirty="0" smtClean="0">
              <a:solidFill>
                <a:srgbClr val="EAEBDE"/>
              </a:solidFill>
              <a:latin typeface="Calibri"/>
            </a:endParaRPr>
          </a:p>
          <a:p>
            <a:pPr>
              <a:buNone/>
            </a:pPr>
            <a:endParaRPr lang="hu-HU" sz="2800" dirty="0" smtClean="0">
              <a:solidFill>
                <a:srgbClr val="EAEBDE"/>
              </a:solidFill>
              <a:latin typeface="Calibri"/>
            </a:endParaRPr>
          </a:p>
          <a:p>
            <a:pPr>
              <a:buNone/>
            </a:pPr>
            <a:endParaRPr lang="hu-HU" sz="2800" dirty="0" smtClean="0">
              <a:solidFill>
                <a:srgbClr val="EAEBDE"/>
              </a:solidFill>
              <a:latin typeface="Calibri"/>
            </a:endParaRPr>
          </a:p>
          <a:p>
            <a:pPr>
              <a:buNone/>
            </a:pPr>
            <a:r>
              <a:rPr lang="hu-HU" sz="2800" dirty="0" smtClean="0">
                <a:solidFill>
                  <a:srgbClr val="EAEBDE"/>
                </a:solidFill>
                <a:latin typeface="Calibri"/>
              </a:rPr>
              <a:t>	A kód ingyenesen elérhető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1691680" y="4149080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4514" name="Picture 2" descr="http://michaeljmiller.net/sites/default/files/drupal-icon-3d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528" y="2060848"/>
            <a:ext cx="228768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720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3"/>
                </a:solidFill>
              </a:rPr>
              <a:t>Szolgálatban</a:t>
            </a:r>
            <a:endParaRPr lang="hu-HU" dirty="0">
              <a:solidFill>
                <a:schemeClr val="accent3"/>
              </a:solidFill>
            </a:endParaRPr>
          </a:p>
        </p:txBody>
      </p:sp>
      <p:pic>
        <p:nvPicPr>
          <p:cNvPr id="52226" name="Picture 2" descr="http://t1.gstatic.com/images?q=tbn:ANd9GcTxDnJCFhitGw4fG8pRTiIH3Y0nvXRJEv5lSmPUM9_Jbnx5OL5m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941168"/>
            <a:ext cx="1731339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http://t3.gstatic.com/images?q=tbn:ANd9GcQejy4uGOU__PqlHAcW98_tMG4td9Tv6IxOG7fYaUui0wkZG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84984"/>
            <a:ext cx="1656184" cy="1242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32" name="AutoShape 8" descr="data:image/jpg;base64,/9j/4AAQSkZJRgABAQAAAQABAAD/2wBDAAkGBwgHBgkIBwgKCgkLDRYPDQwMDRsUFRAWIB0iIiAdHx8kKDQsJCYxJx8fLT0tMTU3Ojo6Iys/RD84QzQ5Ojf/2wBDAQoKCg0MDRoPDxo3JR8lNzc3Nzc3Nzc3Nzc3Nzc3Nzc3Nzc3Nzc3Nzc3Nzc3Nzc3Nzc3Nzc3Nzc3Nzc3Nzc3Nzf/wAARCAChAKIDASIAAhEBAxEB/8QAHAAAAgIDAQEAAAAAAAAAAAAAAAYFBwEDBAII/8QARxAAAQMDAwIEBAMDCAYLAQAAAQIDBAAFEQYSITFBBxMiURQyYXEVgZFCUqEjJDM0coKx0VNikqPB8BYlJjVDRFRjk5Sisv/EABoBAQADAQEBAAAAAAAAAAAAAAABAgMFBgT/xAAsEQACAQMDAwMEAQUAAAAAAAAAAQIDBBEFEjEhUZETFUEUMlKhgSIjNGFx/9oADAMBAAIRAxEAPwC76KKKAKKKCcUAVgqAGScVCXTUkeBeYFrDanXZLiUuqT0jpVuCCr+0pOAO/J7Uv+IDS5dyhRo7ES5vuR3UIt8hSgGyrH84OMgBIBGVY6+k5OKAfM0q3rVDjbz0e0ttr8pzynJTyVLQHP8ARtNo9Tyx3AwB3IwaU7hqmTbrVGamX5Dy0MhtyNZ3mHJA2pAJcdWrO49TsRkHP3rhkuJelRTHs1witMlURUWW4gBCj6thx85UVBWHFgqKsjd2AbY+qbxAioTeIEMvBSgVLuLEdaxuO0+WSQk7cZG7rmpeJqqO/JjxH4U6NKlA/DocaCkPYTk7XEFSCMd81W/mN+Q9Dk2dDb61bUuytPKa8o/+02ykqWrHOS4OnGalLXHnxmvxnTsW93JT7Qy9chHdEhH7oVvDiAfpkA9UmgJC43a66lt7bkaCIbcKUHJRN48hTYTkLbc2gKQcE9eMgHkVw2qBfIKHH2VSSXpC3fiIN6Q+ShXI3NugIWR7jaSO+a65Gi37eY0+1tPp8v1lqK6lEtndypAcPofSD+y4M9cK7VEuMRFSXQi0Q5MtsDzNunZDMhO4+nfsUE8465SOCe1ANlm1aRJ+Euz8dad4bEtCCyUOHo282o5bUf2TkpV2xwC4FQHJOPvVPW1pdqlT5KGWZrQaIlNKUlcWOjHqS6vaslRIGGkKWc9T0r2E2ubJcs1+fe0z8MoOIiruCTHdJSdqkJcOUYJBGPTke4oC3wc0UvWfUBK48C8+WzNdADEhBzHmj95pXTJ67DyO2RzXFp3VzkoMC8ssx0y1H4V9peWzlRCW155Q5gcZ4VjjnigG6isA5rNAFFFFAFFFFAFFFFAFKfiBqn/o3Z3lxVBVxLe9lBaK0gBSUlS8dB6sZJHJFNh6VVHjATMZlOQjsRAQ0zPcPR3e4hTbQH7yfnJ7Agc7uBMVl4EdN81Cm6ruSp7S1rk/FKaWglsuAYScdTtGAOeMVouNyv1xMsSLihLcx0OyG2m8JcIAABzklIx8pJT9KwRgmse3NZ7meyWi2uOH5Nkm7ahlRG4j1zb+GbUlaGm2ENhKkkEEbEggggEYPasNXXUTXxPlXYpTKO6QlSfMDysYyoLCsnAA9uleOT2opuZPs1p2Zsi3S+xGA0zcFJxnlMmQk/olwJH5ACpKz6w1RZ4fwsOVC2FxbqlORytSlKUVElRPJJNRNFNzHstp2YyHxE1if/N27/6h/wA6hJ95vFxmSZU38NfdkJSlYXHUUDA2ghO7bnHfGelc1Gc9OR703MezWnZ+TC5+olwTAVe3jDKPLLAUQgp9sDHFYE3UAkLlC8OiQ4gNuOlSlLcSOQCVZ6ZPSvVZwabmR7PZ9n5OcvXr4RyKm5rTGcVvcaSpW1Ss53YJwDnnIx0r27KvbynQu4/yL27zGAVBtQKtygU56FRJ+5J4zWysim5k+y2nZ+SydD+IfmRJzOppbAlR1p8hLDRC3UEAYSgfMQSBgc8/TNWRCktTYjMqOvey82lxtWMZSoZB/Q187acluW28yLj8Il+LES1IfWRuLWAtCFY7jcoZx0FWtaL85ZAiwKgPPpgS24ZkeYlKUtOLAYPPKjtUnOOm089q0R5K6pqlWlCPCY80UUUMAooooAorROlMwYb0uUrYwwguOK2k7UgZJwOeBSFqPVkVJmyUXt1hlqKly2JhqSRKWdwUeQQraoAFP7IySOaA7dR6luFvN1nty4TEO1voY+EeZKlylKShXzA5TnfhOAehJ+lf6inzbppMraIYhiSJkzzE7VyH3XjtSM9kDj+57Yy0zrvFuzkS5P2xpU21BpcspaT5rsonDMdtXOUqUd+QSNpTj5jSzrqzSo0afcJhtsqY682uUY0lS3IiiscFCycJ+VOU7DjAIIoWh9yFSe+YsR59I3FCSQD704+GejIOrNMm5XGZcGpRlLbPw74Cdoxjgg+9Id7jJVGclZPmNIJCTgpPPsRVo+FEi4x/CqfKs7TLs5qQ8tlp4EpWUhPHBByQDjnriqRR3Nar1o11HOF8Yf7J4+FGmvKKM3EOno98avcD7+38KgdD+H9nvmmmbhcn565Lq3UlTcktgbXFJGAOOgFOFu1HIuzGmnbeiORc2/iJIUSfKbSgbtuD1CylPNJ9s1DN094cWmbDchNIcujkd9yW2pSUIU856/SoHjGavg4vrVPyfkkZ/hVZWIcl5Fxu42NLUAZCcAgEj9nmqgs8l6UyovEKKQjtg8jvX0LbJ0m6aUkS5aorweZdUy9FCkoeaKTtVtVkpJHUEnGK+b7Gyl0KWsnc3sKSDjnFVkjraRWquvjLf8nZeZC40Lc31Urb07YOf8KtjSvhtYLjp61z5irg47IituuATFhJUUgngVT99bShnzkJ9alBJzyMbT/lV1G+T7NorRXwDsNkzlRYjrktBUltKmydwwoc+n379qiJOtVKiuMZwcOuvD6xWnS1xudpTLiyojJcQRJWtJIxwUqJBzUvH8LdMKhMhxmap0pBL3xjgUTjr1x/CuG/X6RePDzWAk/DrMIuxUyYwIakAbTlIJOCM4IyeR1pi1Nd5lot9jcgBomVcIsV3zUk+hw7TjB4PSrnI9Wp+T8iF4k6FtWmtJSbpbXp6pTLjQb86SVpGVgHjvwe9V7ZpSpUJC3VILnO4A89eMirr8bBnw4uWey2D/vU1Ren2EKiNylZLygU5yeAOMfwqsl0Oto1Ws7nCeencnrEHfxa4BlxB8y3llyMoj+cocO0pH1BKSPbr0By36VlKvLtvfW0oTFu2+GtS04Usxy484rHts8vP1UBSTaYyZt6kx1ONoSuMBlx5SUH1A4KUAqc/spwe+RirVZnw4EgamQhJDDZauiUOF3ahYRtkNnGVJPlpzwCRnI3JIqVwfDqH+VU/wClh0VWdovYUiBIN2n/AI4JAF0hSHT5bKBkvFTfytoSkEpUMcgAknIqwbRcI91tsa4QyVR5LYcbJGCUnpkdqk+M66KKKA4b4GzZZ/n48r4Zzfn93ac/wpN07Nj2dE0yVoCBZIk+Q2VDPmeWtCzj3UEIH3x3NSPiOmVJtsa2x54gtzlvNvPkZASlhxeD/qnbz3x0pBcULzOLExDUe8uyFSpcgJBFvbYUjaMnhTJZ5HUKUR+QExPhNvW62WB1qLH/AA2HHl3OZJSVIbcKNjaShJHmOHBACjxgcHgVBXq1PTvDNiW3b4kWLbklYlA4emYXsyUYGwK+cgknIHHepGxIcjahuLTsuTImR7i/JmS5KtwjR2QnBHYuLSUpzj0pJxjPMlHusO6+HL1hjIkrkt2EuqX5Cg3kI/ePX1gjjqQfY4Ep4Kqu5za5J92ien2q2vAM50IvHac7/gmqcnNJkWxMrOfLZ3BOMpPHcUz+G3iPE0hYHbdKgSJZXIU8lTKkgAKCeDn6g96rE6+rylUqRbXwi3dJ6Qa05dLtLbfLjUp7MVo9IzRO9SE+wK1KPHYJpQsNln3vw9s7duTGWuJe3JS0SXChK0oec9OQk8nI6ivUXxstz8hDSrLNTvPZ1B/yH8aiNL+JsDSVjYtc22zHHvNedy2pGMLcUod/Y1bJy1Sm47kuhalqYuCbZLbujMOPuKwwxD5S0ztASknAyc7jwAOcdq+Z9Nqyy716Iz/s1bcvxotK4DhjWyf5pSUpDhQACR9FEn9KqOzxWwpeHN3l7MFs4B479/yqsmdPSYTjcJ4O27Y8tgFvzB56QUfv8K4/PpVvxrA/qLQ2iUNtxHG4bkaTIalcpW2lBSpOMHJwrofaqZvjQCA8lR3qWEeojaOD79Pv96s3S3ipZLJYLZZ5cec5KjR0sqUyGi2ogdQorHH3AqImusqc6/B332xS9N+G+rbetTBtuXHLelsnc02tQJQrI7Hp16006ltE292W0NW9xltxiXFlKU6TgJbIVxgHJ6VX+p/E+26n07drNEt8xt95nYla1NlA9Q+Y7uOnbNdUfxqgxdkR+zSgWUhCil5PUDHcAfxq2TkOjUSy0MXjXz4dXEDHqcZH+9TVIac4tLQHUKVn9TTv4keIsDUWlnbXDiusqecbKnHXmztCVA9EqJPT6UjWKMwIrcpoL3lO3KiB046ColwdXR4VIXWGvj57Fh+GMGW67dLranGUzYjiWgh9BLbqFIBUng5ScpBBH1BBBqe0TNhxn2bg25EkouzgRLWmOWXozzhU4hKwSctqKiEk85I5UDxp8KZcaz6PuN2mbww9cyMobK1Y9DacADJ9RxxUe+zFlaUtyxMDMlER1EKWjAKHYyivy1e6VBIUEq6FOeCalcHMuZ7605f7ZOtPMC0W6wSHUeY7e3IskEgKkJQ4txRx7KOzd/bI7imXQ2U6cZYI9cd59hX3Q8tJP54z+dVlc5F5au+ZMNqPOvTEN5EphG4qWj1bUoPIUpYZSoZwACScdHXSkZ6JqmQFzVPGVGckyWkLJZbeL5BS2D2SQsE9VE5+gkwHcdKKxmigEibqG3Xu8afRHTKDRnPIS47HWht0Fl1GUKIweeMZz9KWrY3izTXJbKWZXnwdPrWogbg24lK1fYhX6Ae1MGrLO2xKcBfXEhzXkvsSkqKUw7gnGxau2xzgHIxuHuqki6XNc+N+F3xtMaYrUDT89lkkEJ8pKVbc+6h2zncMHBFATz0FqbqmVLjKLj9+UlcWG4P5FMdsAGS+n9pORlKD1yM/6ubHcLteJkty0SW1OXOQdyX4WUoiIPlBxSwocEJVtSByoqxwFEcjd6jrfuaIsgfjd0X8K4uMhTqojCAQQhKec53hIHZIWeOr1oKBb4dkQIMgynThuS8tsoXvQkJ2FBAKAkAAIIGB9SSQKFjRyw2/AfTzHdWwtKvooihEKKhOExmgP7AP+NMGvYBtmvbo0E4blhMtvsCVD1f/AKCqh6zfJ7bTHTr20JNJtdPBqTFjpUFJYaBB7NisJix0oCfIQoAk+obuv3rdRUHQ9Kn+KNXwsf8A9Oz/APGK9oQlAwhKUjOcBIH+FYDzalbUrST0wDk/oOa6H48iM2lyTGkstrICVvMONpV9ipIFDL1LeDxlJ/waVJSsYWlKh3Ckgg15DLI6MtD+4P8AKulESWuOJCIUxbChkOoiuKRj33BOD981yl5oZ3OJGOozz+nWhPrUJPrJfoFMNKQUltGD1AGO/wBKx8NHwMsNEgY5QK20UNPTpvrhGoxY5GDHaI9tg/yrKtkaOooSlKUJJAHQd62VqejuTnI9vY5emvIYSPbcoAn+NEYXLhRozqJYeCy7chyB4ZWW0NRVLmXVBUw6pwNttPKPmtlSjwDnbgdTjFer7ao2qmmFBtLFylNfFx07tjcsox5sd0dCtPy7uuD7A093aHbUafeiXApatrTG1airaG0JHBB7EYBBHQgVWb8qQlmS1LcdT8M4J0OcqK426y5gguraUAQ25zkpJSF5J2hQA1PAHfdL2h2Fcb3AShL9puDMloSRwyl9pKHEqHbCiske6a67bc0WG4tqfizJRh2GOZSmEJPlqUpa1qWVKAHQnrS88tiRcry1sUhq9OMrmFsEpQlsMrUUd1FfmEJHUlxFT9mtbl2vctcglxcmSmRdgleWWEt/0MQEcKUDtK8dAnB68gOUS7zJUVmS3Y5qUPNpWlLjjSVAEZwRv4P0oqWx9qKAVbzqZlhE8yLSuRaIjgjzZC1o25OMgNnlYG4Z6d8ZpUk2uzKl3qXp2Oia4zATIt6IqvNAdJKFADnlKm21Adj2FNWotP29qNcJc64y2LQ8oSJ8VCQpDmMZOQkrSDtGdp7dqhbci3N3V92JNMtu5RXoSJq8pkMuhO/ynsgFR2gqSpQ3jaQSQRQEdoa0XOGmDcbPFjSERI64zu9wNIkbikqDRCTkpKRucOd6twGEgYf9OwZUb46XcA0iXOf85bTKtyWgEJQlO7AydqBk4HJPaq9t+qZfwlrlo3QhZregTYJPpcCyjA/Nob0+xGPemqzXufIvrb855LNtnw3n4zC0geUltaNqlHruUhZUQeANo7EkBe8b7XiPbb62jmM6WHyB/wCGvofyUD/tVXFX3M/DNZ6bmxoz6X4clK2A8kHbuH7ST3woDnvivn9lt6Op2HLQUSorimXknspPFVkj0Wg3OJSov56o21GXqSUMltpSkuJwSc4456e/UVJ1H30fzJJ9nB/gaody/wB308mngvLQ98tFr0XYm7ndIUN1yIFJTIkIbUoZPIyelS2p0N6g0dd49qkR5BfiutIWl1Jb34IwVZwMH9KRnoEUeEVtmBpAkvNW9lTh6lKZKSBz9Vq/WmbXrMRiyKtLDb7P4zLDb/wTCnHCg+p1YSkEn0pIJx35rU8E+RngEw7RH+OU20pmOnzlbgEoISN3PTAwaidR3CFctGX123TGJTYgSElbDoWAfLVwSDS/b3U6l8Lk2+fNMGWQLe44+jCkSELCUBST3UQjIP71aoMh53T2sIt2tyIV9bhrM4s/0UkFlYQ8j7hJB+o/IAuSl7LKG0sqK1KUr09wBtH5ipeorTp/mruFHG8HH90VK1kz3enZdtFt5CmXwutn4prhElScsWtkunP+lVwkfpk/lSw84llpTi+Anmrh8KLKbNpNMyWnZKnky3sjlKSPSPyTzj3UatFHN164201RXLGi/wBu/FbU/CDvlKXtUhzbuCVpUFJJHcZSOPalW8WjU8ma1d3XmfNiNFpEa2PKSspUQVrSVjaonan+TWCkgfNnmunUcwXKRYZFmvXkNyFvhEmO6FNnDRUN46KTlIyD79jS7L1LdC83eZS3ESIclUVVqZWS224W3UI3D9pSnk8Z6JKMdSTc8qehHt0DT9k+LnMIRPfWDNbSWSiMNzmxIJJQr0obGMqTnAPAqfjalbiQJD1os6PwC2q8pxxKy0tIAClFLJSMgbu5BODgHvCRrhHb0xp4SX2ITstUiV8UpKVLhtKWVENZB/lCVobGATycA4qWsNltN2bmIt8q8NW9MofFwpSSEvupCSSouAuHOE7hkZ6EdRQDvnHY0UYH1/WigFPUM26t3pyE0YTkFyAXPhZSdokAKKXQHM+ggKb6gjk5xSFef5xpq1PyVvQpqmvg0vpylwvsOFHlO+5KclJzkEK5wrl/8QlsxLZFnFrzZTMpKY7ZA2vFYKVNKyQAlaSoZPfB56VX1xSWLdd7Vdmp8OIXUXC2SZ7BR5byAP5FS8lJyEhIVnnJJ5NASd+bQ/cbmplryrZPuEa2S1pVhURxlxASvPZCkHb9Dj3ryJMS8zbmuU0pxNuurh8gjCXUqShiOz9UqUnJHT0nPWpO1ojP6pvsB3D9m1Ey3IaWDkbltn9M7HOexQPelWBKNpgW2E5mTMYvpcnhrBWGYxCUqVk8DOFZUQCc0BaeiP8AuAE43GXKKiBjJ+IczVd+L9i/DrszqGMjEeXhiYAPlcHyK/MDH5fWmS234RNJ3GRFWiPJN0WjZJSR8L57+UqWn2CXAvg4Pv1rvYSq9O3TTd2lM3SGqIhwyW20oUneVAJVtO3cNoUCMfboSNKNWVKopx5RS/8AEVF3x5HkeSMlYIUeOAMH/OpifbpVjukiz3H+sRvkcxw83+ysfl/xrhuLC32UJQhCilwKKVHGQM5GfzrLg9pUq/VWbnT+UXhpK0QL34b2KFc2A/HMVlZQVqT6hyDkEHrUvqZLMOFLvzbSXJ1vgyFRytatvy7iCAcEEoGftXzwzdNWxWExol4mR46OENMydqUD2HPA+1ek3XUpS4ibd7k/GcbUh5tc1awtJGCMbjnOcYq+5HlvbrjPWL8F8QtP2e+2Jb86Cn/rltiVLQl1aQpzYkhQwfSR9Pbmvd3tUO0aTvaYiXCpyC8XHXnVuuOYaUBuWoknA6DOBVCrvWrkhtMG9T2WEISlpsSiNqQMAYokXnWM2KuNOvEp5pY2qQp87VA9jjqPoeKbkPbbjdja/BGafcSy2pleQtxQKeMj5R+lTR6VyW+OuOHi4hCCte4JScjGAMdBW6Q8WUAoSVuqIS2gDJWo8AD3qnLPV2rdta/3eFkldK2NWp9TRrcQTDZw/NV22Doj8zgfr7V9C7ElOwpGMYxjtVcWGySNIWW2RVy0wZl3lH8RnlKSWjsUpLaSr0g5G0EgjJOOoqbt+o0xbZe3Jc9M9q2vBtuYy2CXipKdqMJ4KwpQTxjOR0zWiWEeOu7mVzWdRiSEwYFkts9QLbS7SGJqOiUl9ottyMDvubLaj3yDXZpxb0i4KmzGEqjLTbpEnd8652A2EffdhZ+yfel+4TnU2tTUm3ONxkWP8HdIWlYTLSoKQFbT6MnON2OvBNOKIrdtu+m9NsLC24i3LpdJPZbiUk5UfqpYP0Gz6VJ8xF2qUzbn7pMTsky7MqYcupyIkdLq/LbQOy3FE+rrtTjjjM5pOPd4lwtNvkXRKkpjvSpsdhpOwq3BPqWQVKUpxS1Eggek4GKV7c41M01LbhR5Mx7UN0L074VG7yI3mkhBUcJ3qSMBOc+s+1PuhXBOVcri4wqNI88Q/hiARHaaHobBSSCfUSSDwVEfs0A19aKBiigNchhqSw4zIbQ604kpWhxIUlQPUEHgikqZEkWd9NrTcnIkR07bZIe/lWUk9YryVcEfuHIOMpzkDLzUZqYf9nrkfh25G2K6oNOICkrISSAQevIFAVW3Butx1AbVZoRs8+MopuCGzviR8qQ4l9rnKVEpBCO+T7qpxvmhWpGl3rbankonOyESnZUkbzJdSrdl045BJPGMDsMVMaKt0K26XtzUAJLbjCHlODkuqUkEqJ7k/wCGK4NX3aY/Oi6ZsTvl3OaCt6QkZ+Ejj5nP7R6J+tAIMhN+kSJ8Vh6Pcp7cnzpkmDDddS0sNqbS3nKQNqVHCUgkHnrxTx4b3W3ybd+GRYTEGVFQnzW2E7UO/slwcA5ykghQCgRg9jXFAjfHoFh0qtyFYbeoplzmF7XJbo6ttr+/zr9+BS/oq9xbWq8Sbi41EuiI6m40N/c0Qv1OLR6iStRXjK1ElR6DGKAY/E+ww74iEww82zfwHFQArjzgkZW2T7Y6Z6H86qFpaiVodbU0+hRQ60sYUhQ6girEcmPXSeXLq60h+Lb2CJ8QjCFLeQW3dp+Qpz6k9CknnBpd1zHuc6aq6Ls7MecHlRnFRl5RIU2AFAg9VEklGOSkEY3AZhrJ0tN1CVpP+r7XyQFHetUaQiS0Ftn+0D1BrbWZ7SnUjUjug+gfnRRWFrS2krWQEgc5qC8pKKy+DDjiW0FazhKeSaffCjSa5klvU91bKWkjNvYUP96R/h+vtStpmxi6Fq6Xdh1ds8wphwUDDlydH7KR+6P2ldAM89SHF/UF5+HzKuEWPLtk5phMSKooadPnhsl1WDhG3ckJA7FXPAGkVg8fqupfUS9On9q/Y+apnxLdZ3Fy4iZgdUllqIsAh9xR9KTngDPJJ6AE9qrSPYLimwypry5LFqkpC1mHsKA1uKkrDBRuUhO7hW9K9oBwMAVMajvrd209GTJkBF3Zn+axHtyit19Da1IKm07VEbk78bhg8Z4NFks99sOnoV4tcRxt9CSZtmKsIkN5OFJR0be24OE4BPGO1WOMTWjNLojxJ0m5XYX1N1bbCnHE7m1tJBCRyTu4PU0tX/TbukPiZUSO5P088jEqKFkOspGSEFfJLGTlQHqxgHIGD32O+QLBLivw5KTpa8OEsAnH4fI6qQQflQfbok/Q5NjkBQIIz9DQFZ2Jh/USYLSn295aS8+YeEs21hQ9LDOOjqweV/MlOcYyKsaDEjQYrcWEy2ww0nahttICUj2xS5oNpmOm9MQG0pt7V1eTGKEgAjCd4GOwXvH5Y7U1UAUUUUAUEZHNFFAV7OcuWnJxsOmZrUgupU9Ht7kMuORUE87VlxCdgPQK6dORSzYbNOvd9cZZfmsTxu/G7qJYUXELGPISkDCT6eO6Rz7Vbd0tUC7Mhm4xWpCUnKCscoPuk9Un6gg0sMhOjb1NdkJnPWq4JQ58UQ5JWw6gbSlZ5VtKduD2wR7UA1QIUa3Q2YcFlLMZlAQ22kYCQO1VzNuVx1Trx+BYAzLs0RkMXJuYoqiu+o52jBwocgEdSn2HOzxJ1pJRZY8fTiFLZuZDSLohY8pGTgpBzlK/uBjtz0gb1Z7l4b2yJF09e1uSrqfIdhraB8x3GPMbPVOMpH5j7UBttSItycu6tMJclhcJUGbZJboS+y0CUpLLnIUATgAnpxnpXHDu6WdPMR7+24bnEnqRMiTBtdlxXiAvAOCohW08cgoBqxbHbbdoHSbTbgBcQAHVNo3OSHlH5UjqoknCR9qjtI3B3Wyb7G1RbYimok3yW4q2wrycDlJPOTx1H5cUBXWp9PoYE923B9c+3pS+9IQlJZlxFDLbyjkALxwrGdxSTgcmoULdakLiTmHYsxv+kZdTg/ce4pvjmzuG9tC03u2sQkmHcH7XO89lDeTxtc5KPm4SOOa7dRw7Ncfw+zT9SrfU+00bdIctW9ZQrhOx1G3P1zn6+9Q1k6FnqFW1fR5XYQpMhuKje6ceyR1P/PvXZb9L3i7NtzH46w3t89iHj+UebScqWQflTgEBR6kgAckhtlaEtWjX410u99ddccc8tndbfPHmY4wnJG7jjOaZfwK1TL8q33LUt4k3N5lMpccvCPubGUgEISnsT6c9yfc1Cjg0vtUq3XRdI9hckX6C47GU6+2JEwpW+zHSXHGYgAWiI0lPTI2BWByVHsDtjmosuJFM3Uaxp9qXNTMdUT5kyU6lS1AIb/ZwXOp6YTxTHbmbhD1bI0rbG7dpxoRjIYfhRg85IRuwNyl9+54OMde9aGIknVM3UGjdVlmbNhNb4Vz8hKFpSraR06dUdPqOeKscs74GpbJophqOvS14tEBxQSZz0dKt6j3cUFFWT9efpVhR5DUqO2/GcS4y6kKQ4g5CknoQe9JeiJ7erdJSrHf0Bc2HmBcWl9SRwF/cgZz+8D7VxeCPxUfTNwizHitmHcHWWVqVxtTjdj6ZyfzNAdeqrJFsEqZqeNbmpcZxhaLnBIHrbVjc43ngK4G4ftD6jmJtbs1SrdbhdbnEttwOyKiNJYklKcHIS4pIdSgAY3YVjjmmC+XxvUtuk2fTqHpipgLDkxtpQjsoPC1eYRtUQM4Cc5OKnrLp+2WRJ+AjlLikBCnnHFOOFKflTuUSdo7DoPagOq2wI1shMw4TSWo7KAhtCew/4n6966qKKAKKKKAKKKKAKDz3xRRQC1dNMK+KeuFidaiTHSFSGXUb40zH+kR2V/rjn79KUvhWl68iXm8l+JdG0LSi3T3NzLith2/DPcJ+Y/KeRknANWlXPOgxbhFXFnx2pLC/mbdQFJP5GgENy3ar1FPTei63ZpNveUiJbpjPnN42gFxSgeSckBQHAGB1OeTwvnLiQ9YT7gtpTjVxdefU0fQSEkq2/TIOKZ3NMTLe2pGnrs4ywQQYE9PxMcj2GTvSPoFY+lLT1hXb7Xc7cvTcyCzcEhL79gkB9Bx7NLwpORwQEnjvQClo2/zkaekWNm1k3PUTj7jEyS6lDTm4bTyeSQQoAe5+tMesNNvae8PbHIac8ydp55t4uAk5BV6gPpkp/IVqujGnZekYFkav6INztaguFIuLKoikKBzhQUB+o7gGnRubDvWmXIV5uNpL0iOpp8xZaVoJIxuBOMe+O31oDnnSW77q6wRWFBcWNHVdV8dSRsZ//pZ/L6VXmpL3boeo29VRJzLlzYvC2XIiHPWqIhIb+XsPSo/XfmmnRNve0zp6a49c7ZKvjraWmg5NSG0Ntja2ndycck9O+PrXqJE0vB0SqzXK62GPOkRFNSZLbja1KWrOV84Kj3+/SgNfim47Ec0/qm0zBHKXPh1Sg2FgNOjIUQeCBycfWuWwqveiLhKcu9sXe4s90LN4t6C68o9gsddvsOg7E17gwIEnTzVhiRr5qaG0tK0F1PwkZJGePMISSnnOBu6DFM0GxXt2I3EdlxrJAbGEQrOj1AexdUOP7qQfrQC9cordr1y9fIsxyMbnCShdtit+ZMkL9w3jCCMD1HgHOetTVq0tImwmY14aRBtDf9FZo7hVv5zmQ51cJPJSOM9SqmKz2G2WVtYt0VLa3OXXlErddPutasqUfuakqA8MtIZQltpCUNoSEpQkYCQOgA7CvdFFAFFFFAFFFFAFFFFAFFFFAFFFFAB6V5V8qfvRRQEBrT+o/wBxVfMmoP66r86KKAjm/nT/AM9qtLw3/rIoooC+G/la/s/8K9iiigMDvWaKKAKKKKAKKKKAKKKKA//Z"/>
          <p:cNvSpPr>
            <a:spLocks noChangeAspect="1" noChangeArrowheads="1"/>
          </p:cNvSpPr>
          <p:nvPr/>
        </p:nvSpPr>
        <p:spPr bwMode="auto">
          <a:xfrm>
            <a:off x="63500" y="-560388"/>
            <a:ext cx="1162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234" name="AutoShape 10" descr="data:image/jpg;base64,/9j/4AAQSkZJRgABAQAAAQABAAD/2wBDAAkGBwgHBgkIBwgKCgkLDRYPDQwMDRsUFRAWIB0iIiAdHx8kKDQsJCYxJx8fLT0tMTU3Ojo6Iys/RD84QzQ5Ojf/2wBDAQoKCg0MDRoPDxo3JR8lNzc3Nzc3Nzc3Nzc3Nzc3Nzc3Nzc3Nzc3Nzc3Nzc3Nzc3Nzc3Nzc3Nzc3Nzc3Nzc3Nzf/wAARCAChAKIDASIAAhEBAxEB/8QAHAAAAgIDAQEAAAAAAAAAAAAAAAYFBwEDBAII/8QARxAAAQMDAwIEBAMDCAYLAQAAAQIDBAAFEQYSITFBBxMiURQyYXEVgZFCUqEjJDM0coKx0VNikqPB8BYlJjVDRFRjk5Sisv/EABoBAQADAQEBAAAAAAAAAAAAAAABAgMFBgT/xAAsEQACAQMDAwMEAQUAAAAAAAAAAQIDBBEFEjEhUZETFUEUMlKhgSIjNGFx/9oADAMBAAIRAxEAPwC76KKKAKKKCcUAVgqAGScVCXTUkeBeYFrDanXZLiUuqT0jpVuCCr+0pOAO/J7Uv+IDS5dyhRo7ES5vuR3UIt8hSgGyrH84OMgBIBGVY6+k5OKAfM0q3rVDjbz0e0ttr8pzynJTyVLQHP8ARtNo9Tyx3AwB3IwaU7hqmTbrVGamX5Dy0MhtyNZ3mHJA2pAJcdWrO49TsRkHP3rhkuJelRTHs1witMlURUWW4gBCj6thx85UVBWHFgqKsjd2AbY+qbxAioTeIEMvBSgVLuLEdaxuO0+WSQk7cZG7rmpeJqqO/JjxH4U6NKlA/DocaCkPYTk7XEFSCMd81W/mN+Q9Dk2dDb61bUuytPKa8o/+02ykqWrHOS4OnGalLXHnxmvxnTsW93JT7Qy9chHdEhH7oVvDiAfpkA9UmgJC43a66lt7bkaCIbcKUHJRN48hTYTkLbc2gKQcE9eMgHkVw2qBfIKHH2VSSXpC3fiIN6Q+ShXI3NugIWR7jaSO+a65Gi37eY0+1tPp8v1lqK6lEtndypAcPofSD+y4M9cK7VEuMRFSXQi0Q5MtsDzNunZDMhO4+nfsUE8465SOCe1ANlm1aRJ+Euz8dad4bEtCCyUOHo282o5bUf2TkpV2xwC4FQHJOPvVPW1pdqlT5KGWZrQaIlNKUlcWOjHqS6vaslRIGGkKWc9T0r2E2ubJcs1+fe0z8MoOIiruCTHdJSdqkJcOUYJBGPTke4oC3wc0UvWfUBK48C8+WzNdADEhBzHmj95pXTJ67DyO2RzXFp3VzkoMC8ssx0y1H4V9peWzlRCW155Q5gcZ4VjjnigG6isA5rNAFFFFAFFFFAFFFFAFKfiBqn/o3Z3lxVBVxLe9lBaK0gBSUlS8dB6sZJHJFNh6VVHjATMZlOQjsRAQ0zPcPR3e4hTbQH7yfnJ7Agc7uBMVl4EdN81Cm6ruSp7S1rk/FKaWglsuAYScdTtGAOeMVouNyv1xMsSLihLcx0OyG2m8JcIAABzklIx8pJT9KwRgmse3NZ7meyWi2uOH5Nkm7ahlRG4j1zb+GbUlaGm2ENhKkkEEbEggggEYPasNXXUTXxPlXYpTKO6QlSfMDysYyoLCsnAA9uleOT2opuZPs1p2Zsi3S+xGA0zcFJxnlMmQk/olwJH5ACpKz6w1RZ4fwsOVC2FxbqlORytSlKUVElRPJJNRNFNzHstp2YyHxE1if/N27/6h/wA6hJ95vFxmSZU38NfdkJSlYXHUUDA2ghO7bnHfGelc1Gc9OR703MezWnZ+TC5+olwTAVe3jDKPLLAUQgp9sDHFYE3UAkLlC8OiQ4gNuOlSlLcSOQCVZ6ZPSvVZwabmR7PZ9n5OcvXr4RyKm5rTGcVvcaSpW1Ss53YJwDnnIx0r27KvbynQu4/yL27zGAVBtQKtygU56FRJ+5J4zWysim5k+y2nZ+SydD+IfmRJzOppbAlR1p8hLDRC3UEAYSgfMQSBgc8/TNWRCktTYjMqOvey82lxtWMZSoZB/Q187acluW28yLj8Il+LES1IfWRuLWAtCFY7jcoZx0FWtaL85ZAiwKgPPpgS24ZkeYlKUtOLAYPPKjtUnOOm089q0R5K6pqlWlCPCY80UUUMAooooAorROlMwYb0uUrYwwguOK2k7UgZJwOeBSFqPVkVJmyUXt1hlqKly2JhqSRKWdwUeQQraoAFP7IySOaA7dR6luFvN1nty4TEO1voY+EeZKlylKShXzA5TnfhOAehJ+lf6inzbppMraIYhiSJkzzE7VyH3XjtSM9kDj+57Yy0zrvFuzkS5P2xpU21BpcspaT5rsonDMdtXOUqUd+QSNpTj5jSzrqzSo0afcJhtsqY682uUY0lS3IiiscFCycJ+VOU7DjAIIoWh9yFSe+YsR59I3FCSQD704+GejIOrNMm5XGZcGpRlLbPw74Cdoxjgg+9Id7jJVGclZPmNIJCTgpPPsRVo+FEi4x/CqfKs7TLs5qQ8tlp4EpWUhPHBByQDjnriqRR3Nar1o11HOF8Yf7J4+FGmvKKM3EOno98avcD7+38KgdD+H9nvmmmbhcn565Lq3UlTcktgbXFJGAOOgFOFu1HIuzGmnbeiORc2/iJIUSfKbSgbtuD1CylPNJ9s1DN094cWmbDchNIcujkd9yW2pSUIU856/SoHjGavg4vrVPyfkkZ/hVZWIcl5Fxu42NLUAZCcAgEj9nmqgs8l6UyovEKKQjtg8jvX0LbJ0m6aUkS5aorweZdUy9FCkoeaKTtVtVkpJHUEnGK+b7Gyl0KWsnc3sKSDjnFVkjraRWquvjLf8nZeZC40Lc31Urb07YOf8KtjSvhtYLjp61z5irg47IituuATFhJUUgngVT99bShnzkJ9alBJzyMbT/lV1G+T7NorRXwDsNkzlRYjrktBUltKmydwwoc+n379qiJOtVKiuMZwcOuvD6xWnS1xudpTLiyojJcQRJWtJIxwUqJBzUvH8LdMKhMhxmap0pBL3xjgUTjr1x/CuG/X6RePDzWAk/DrMIuxUyYwIakAbTlIJOCM4IyeR1pi1Nd5lot9jcgBomVcIsV3zUk+hw7TjB4PSrnI9Wp+T8iF4k6FtWmtJSbpbXp6pTLjQb86SVpGVgHjvwe9V7ZpSpUJC3VILnO4A89eMirr8bBnw4uWey2D/vU1Ren2EKiNylZLygU5yeAOMfwqsl0Oto1Ws7nCeencnrEHfxa4BlxB8y3llyMoj+cocO0pH1BKSPbr0By36VlKvLtvfW0oTFu2+GtS04Usxy484rHts8vP1UBSTaYyZt6kx1ONoSuMBlx5SUH1A4KUAqc/spwe+RirVZnw4EgamQhJDDZauiUOF3ahYRtkNnGVJPlpzwCRnI3JIqVwfDqH+VU/wClh0VWdovYUiBIN2n/AI4JAF0hSHT5bKBkvFTfytoSkEpUMcgAknIqwbRcI91tsa4QyVR5LYcbJGCUnpkdqk+M66KKKA4b4GzZZ/n48r4Zzfn93ac/wpN07Nj2dE0yVoCBZIk+Q2VDPmeWtCzj3UEIH3x3NSPiOmVJtsa2x54gtzlvNvPkZASlhxeD/qnbz3x0pBcULzOLExDUe8uyFSpcgJBFvbYUjaMnhTJZ5HUKUR+QExPhNvW62WB1qLH/AA2HHl3OZJSVIbcKNjaShJHmOHBACjxgcHgVBXq1PTvDNiW3b4kWLbklYlA4emYXsyUYGwK+cgknIHHepGxIcjahuLTsuTImR7i/JmS5KtwjR2QnBHYuLSUpzj0pJxjPMlHusO6+HL1hjIkrkt2EuqX5Cg3kI/ePX1gjjqQfY4Ep4Kqu5za5J92ien2q2vAM50IvHac7/gmqcnNJkWxMrOfLZ3BOMpPHcUz+G3iPE0hYHbdKgSJZXIU8lTKkgAKCeDn6g96rE6+rylUqRbXwi3dJ6Qa05dLtLbfLjUp7MVo9IzRO9SE+wK1KPHYJpQsNln3vw9s7duTGWuJe3JS0SXChK0oec9OQk8nI6ivUXxstz8hDSrLNTvPZ1B/yH8aiNL+JsDSVjYtc22zHHvNedy2pGMLcUod/Y1bJy1Sm47kuhalqYuCbZLbujMOPuKwwxD5S0ztASknAyc7jwAOcdq+Z9Nqyy716Iz/s1bcvxotK4DhjWyf5pSUpDhQACR9FEn9KqOzxWwpeHN3l7MFs4B479/yqsmdPSYTjcJ4O27Y8tgFvzB56QUfv8K4/PpVvxrA/qLQ2iUNtxHG4bkaTIalcpW2lBSpOMHJwrofaqZvjQCA8lR3qWEeojaOD79Pv96s3S3ipZLJYLZZ5cec5KjR0sqUyGi2ogdQorHH3AqImusqc6/B332xS9N+G+rbetTBtuXHLelsnc02tQJQrI7Hp16006ltE292W0NW9xltxiXFlKU6TgJbIVxgHJ6VX+p/E+26n07drNEt8xt95nYla1NlA9Q+Y7uOnbNdUfxqgxdkR+zSgWUhCil5PUDHcAfxq2TkOjUSy0MXjXz4dXEDHqcZH+9TVIac4tLQHUKVn9TTv4keIsDUWlnbXDiusqecbKnHXmztCVA9EqJPT6UjWKMwIrcpoL3lO3KiB046ColwdXR4VIXWGvj57Fh+GMGW67dLranGUzYjiWgh9BLbqFIBUng5ScpBBH1BBBqe0TNhxn2bg25EkouzgRLWmOWXozzhU4hKwSctqKiEk85I5UDxp8KZcaz6PuN2mbww9cyMobK1Y9DacADJ9RxxUe+zFlaUtyxMDMlER1EKWjAKHYyivy1e6VBIUEq6FOeCalcHMuZ7605f7ZOtPMC0W6wSHUeY7e3IskEgKkJQ4txRx7KOzd/bI7imXQ2U6cZYI9cd59hX3Q8tJP54z+dVlc5F5au+ZMNqPOvTEN5EphG4qWj1bUoPIUpYZSoZwACScdHXSkZ6JqmQFzVPGVGckyWkLJZbeL5BS2D2SQsE9VE5+gkwHcdKKxmigEibqG3Xu8afRHTKDRnPIS47HWht0Fl1GUKIweeMZz9KWrY3izTXJbKWZXnwdPrWogbg24lK1fYhX6Ae1MGrLO2xKcBfXEhzXkvsSkqKUw7gnGxau2xzgHIxuHuqki6XNc+N+F3xtMaYrUDT89lkkEJ8pKVbc+6h2zncMHBFATz0FqbqmVLjKLj9+UlcWG4P5FMdsAGS+n9pORlKD1yM/6ubHcLteJkty0SW1OXOQdyX4WUoiIPlBxSwocEJVtSByoqxwFEcjd6jrfuaIsgfjd0X8K4uMhTqojCAQQhKec53hIHZIWeOr1oKBb4dkQIMgynThuS8tsoXvQkJ2FBAKAkAAIIGB9SSQKFjRyw2/AfTzHdWwtKvooihEKKhOExmgP7AP+NMGvYBtmvbo0E4blhMtvsCVD1f/AKCqh6zfJ7bTHTr20JNJtdPBqTFjpUFJYaBB7NisJix0oCfIQoAk+obuv3rdRUHQ9Kn+KNXwsf8A9Oz/APGK9oQlAwhKUjOcBIH+FYDzalbUrST0wDk/oOa6H48iM2lyTGkstrICVvMONpV9ipIFDL1LeDxlJ/waVJSsYWlKh3Ckgg15DLI6MtD+4P8AKulESWuOJCIUxbChkOoiuKRj33BOD981yl5oZ3OJGOozz+nWhPrUJPrJfoFMNKQUltGD1AGO/wBKx8NHwMsNEgY5QK20UNPTpvrhGoxY5GDHaI9tg/yrKtkaOooSlKUJJAHQd62VqejuTnI9vY5emvIYSPbcoAn+NEYXLhRozqJYeCy7chyB4ZWW0NRVLmXVBUw6pwNttPKPmtlSjwDnbgdTjFer7ao2qmmFBtLFylNfFx07tjcsox5sd0dCtPy7uuD7A093aHbUafeiXApatrTG1airaG0JHBB7EYBBHQgVWb8qQlmS1LcdT8M4J0OcqK426y5gguraUAQ25zkpJSF5J2hQA1PAHfdL2h2Fcb3AShL9puDMloSRwyl9pKHEqHbCiske6a67bc0WG4tqfizJRh2GOZSmEJPlqUpa1qWVKAHQnrS88tiRcry1sUhq9OMrmFsEpQlsMrUUd1FfmEJHUlxFT9mtbl2vctcglxcmSmRdgleWWEt/0MQEcKUDtK8dAnB68gOUS7zJUVmS3Y5qUPNpWlLjjSVAEZwRv4P0oqWx9qKAVbzqZlhE8yLSuRaIjgjzZC1o25OMgNnlYG4Z6d8ZpUk2uzKl3qXp2Oia4zATIt6IqvNAdJKFADnlKm21Adj2FNWotP29qNcJc64y2LQ8oSJ8VCQpDmMZOQkrSDtGdp7dqhbci3N3V92JNMtu5RXoSJq8pkMuhO/ynsgFR2gqSpQ3jaQSQRQEdoa0XOGmDcbPFjSERI64zu9wNIkbikqDRCTkpKRucOd6twGEgYf9OwZUb46XcA0iXOf85bTKtyWgEJQlO7AydqBk4HJPaq9t+qZfwlrlo3QhZregTYJPpcCyjA/Nob0+xGPemqzXufIvrb855LNtnw3n4zC0geUltaNqlHruUhZUQeANo7EkBe8b7XiPbb62jmM6WHyB/wCGvofyUD/tVXFX3M/DNZ6bmxoz6X4clK2A8kHbuH7ST3woDnvivn9lt6Op2HLQUSorimXknspPFVkj0Wg3OJSov56o21GXqSUMltpSkuJwSc4456e/UVJ1H30fzJJ9nB/gaody/wB308mngvLQ98tFr0XYm7ndIUN1yIFJTIkIbUoZPIyelS2p0N6g0dd49qkR5BfiutIWl1Jb34IwVZwMH9KRnoEUeEVtmBpAkvNW9lTh6lKZKSBz9Vq/WmbXrMRiyKtLDb7P4zLDb/wTCnHCg+p1YSkEn0pIJx35rU8E+RngEw7RH+OU20pmOnzlbgEoISN3PTAwaidR3CFctGX123TGJTYgSElbDoWAfLVwSDS/b3U6l8Lk2+fNMGWQLe44+jCkSELCUBST3UQjIP71aoMh53T2sIt2tyIV9bhrM4s/0UkFlYQ8j7hJB+o/IAuSl7LKG0sqK1KUr09wBtH5ipeorTp/mruFHG8HH90VK1kz3enZdtFt5CmXwutn4prhElScsWtkunP+lVwkfpk/lSw84llpTi+Anmrh8KLKbNpNMyWnZKnky3sjlKSPSPyTzj3UatFHN164201RXLGi/wBu/FbU/CDvlKXtUhzbuCVpUFJJHcZSOPalW8WjU8ma1d3XmfNiNFpEa2PKSspUQVrSVjaonan+TWCkgfNnmunUcwXKRYZFmvXkNyFvhEmO6FNnDRUN46KTlIyD79jS7L1LdC83eZS3ESIclUVVqZWS224W3UI3D9pSnk8Z6JKMdSTc8qehHt0DT9k+LnMIRPfWDNbSWSiMNzmxIJJQr0obGMqTnAPAqfjalbiQJD1os6PwC2q8pxxKy0tIAClFLJSMgbu5BODgHvCRrhHb0xp4SX2ITstUiV8UpKVLhtKWVENZB/lCVobGATycA4qWsNltN2bmIt8q8NW9MofFwpSSEvupCSSouAuHOE7hkZ6EdRQDvnHY0UYH1/WigFPUM26t3pyE0YTkFyAXPhZSdokAKKXQHM+ggKb6gjk5xSFef5xpq1PyVvQpqmvg0vpylwvsOFHlO+5KclJzkEK5wrl/8QlsxLZFnFrzZTMpKY7ZA2vFYKVNKyQAlaSoZPfB56VX1xSWLdd7Vdmp8OIXUXC2SZ7BR5byAP5FS8lJyEhIVnnJJ5NASd+bQ/cbmplryrZPuEa2S1pVhURxlxASvPZCkHb9Dj3ryJMS8zbmuU0pxNuurh8gjCXUqShiOz9UqUnJHT0nPWpO1ojP6pvsB3D9m1Ey3IaWDkbltn9M7HOexQPelWBKNpgW2E5mTMYvpcnhrBWGYxCUqVk8DOFZUQCc0BaeiP8AuAE43GXKKiBjJ+IczVd+L9i/DrszqGMjEeXhiYAPlcHyK/MDH5fWmS234RNJ3GRFWiPJN0WjZJSR8L57+UqWn2CXAvg4Pv1rvYSq9O3TTd2lM3SGqIhwyW20oUneVAJVtO3cNoUCMfboSNKNWVKopx5RS/8AEVF3x5HkeSMlYIUeOAMH/OpifbpVjukiz3H+sRvkcxw83+ysfl/xrhuLC32UJQhCilwKKVHGQM5GfzrLg9pUq/VWbnT+UXhpK0QL34b2KFc2A/HMVlZQVqT6hyDkEHrUvqZLMOFLvzbSXJ1vgyFRytatvy7iCAcEEoGftXzwzdNWxWExol4mR46OENMydqUD2HPA+1ek3XUpS4ibd7k/GcbUh5tc1awtJGCMbjnOcYq+5HlvbrjPWL8F8QtP2e+2Jb86Cn/rltiVLQl1aQpzYkhQwfSR9Pbmvd3tUO0aTvaYiXCpyC8XHXnVuuOYaUBuWoknA6DOBVCrvWrkhtMG9T2WEISlpsSiNqQMAYokXnWM2KuNOvEp5pY2qQp87VA9jjqPoeKbkPbbjdja/BGafcSy2pleQtxQKeMj5R+lTR6VyW+OuOHi4hCCte4JScjGAMdBW6Q8WUAoSVuqIS2gDJWo8AD3qnLPV2rdta/3eFkldK2NWp9TRrcQTDZw/NV22Doj8zgfr7V9C7ElOwpGMYxjtVcWGySNIWW2RVy0wZl3lH8RnlKSWjsUpLaSr0g5G0EgjJOOoqbt+o0xbZe3Jc9M9q2vBtuYy2CXipKdqMJ4KwpQTxjOR0zWiWEeOu7mVzWdRiSEwYFkts9QLbS7SGJqOiUl9ottyMDvubLaj3yDXZpxb0i4KmzGEqjLTbpEnd8652A2EffdhZ+yfel+4TnU2tTUm3ONxkWP8HdIWlYTLSoKQFbT6MnON2OvBNOKIrdtu+m9NsLC24i3LpdJPZbiUk5UfqpYP0Gz6VJ8xF2qUzbn7pMTsky7MqYcupyIkdLq/LbQOy3FE+rrtTjjjM5pOPd4lwtNvkXRKkpjvSpsdhpOwq3BPqWQVKUpxS1Eggek4GKV7c41M01LbhR5Mx7UN0L074VG7yI3mkhBUcJ3qSMBOc+s+1PuhXBOVcri4wqNI88Q/hiARHaaHobBSSCfUSSDwVEfs0A19aKBiigNchhqSw4zIbQ604kpWhxIUlQPUEHgikqZEkWd9NrTcnIkR07bZIe/lWUk9YryVcEfuHIOMpzkDLzUZqYf9nrkfh25G2K6oNOICkrISSAQevIFAVW3Butx1AbVZoRs8+MopuCGzviR8qQ4l9rnKVEpBCO+T7qpxvmhWpGl3rbankonOyESnZUkbzJdSrdl045BJPGMDsMVMaKt0K26XtzUAJLbjCHlODkuqUkEqJ7k/wCGK4NX3aY/Oi6ZsTvl3OaCt6QkZ+Ejj5nP7R6J+tAIMhN+kSJ8Vh6Pcp7cnzpkmDDddS0sNqbS3nKQNqVHCUgkHnrxTx4b3W3ybd+GRYTEGVFQnzW2E7UO/slwcA5ykghQCgRg9jXFAjfHoFh0qtyFYbeoplzmF7XJbo6ttr+/zr9+BS/oq9xbWq8Sbi41EuiI6m40N/c0Qv1OLR6iStRXjK1ElR6DGKAY/E+ww74iEww82zfwHFQArjzgkZW2T7Y6Z6H86qFpaiVodbU0+hRQ60sYUhQ6girEcmPXSeXLq60h+Lb2CJ8QjCFLeQW3dp+Qpz6k9CknnBpd1zHuc6aq6Ls7MecHlRnFRl5RIU2AFAg9VEklGOSkEY3AZhrJ0tN1CVpP+r7XyQFHetUaQiS0Ftn+0D1BrbWZ7SnUjUjug+gfnRRWFrS2krWQEgc5qC8pKKy+DDjiW0FazhKeSaffCjSa5klvU91bKWkjNvYUP96R/h+vtStpmxi6Fq6Xdh1ds8wphwUDDlydH7KR+6P2ldAM89SHF/UF5+HzKuEWPLtk5phMSKooadPnhsl1WDhG3ckJA7FXPAGkVg8fqupfUS9On9q/Y+apnxLdZ3Fy4iZgdUllqIsAh9xR9KTngDPJJ6AE9qrSPYLimwypry5LFqkpC1mHsKA1uKkrDBRuUhO7hW9K9oBwMAVMajvrd209GTJkBF3Zn+axHtyit19Da1IKm07VEbk78bhg8Z4NFks99sOnoV4tcRxt9CSZtmKsIkN5OFJR0be24OE4BPGO1WOMTWjNLojxJ0m5XYX1N1bbCnHE7m1tJBCRyTu4PU0tX/TbukPiZUSO5P088jEqKFkOspGSEFfJLGTlQHqxgHIGD32O+QLBLivw5KTpa8OEsAnH4fI6qQQflQfbok/Q5NjkBQIIz9DQFZ2Jh/USYLSn295aS8+YeEs21hQ9LDOOjqweV/MlOcYyKsaDEjQYrcWEy2ww0nahttICUj2xS5oNpmOm9MQG0pt7V1eTGKEgAjCd4GOwXvH5Y7U1UAUUUUAUEZHNFFAV7OcuWnJxsOmZrUgupU9Ht7kMuORUE87VlxCdgPQK6dORSzYbNOvd9cZZfmsTxu/G7qJYUXELGPISkDCT6eO6Rz7Vbd0tUC7Mhm4xWpCUnKCscoPuk9Un6gg0sMhOjb1NdkJnPWq4JQ58UQ5JWw6gbSlZ5VtKduD2wR7UA1QIUa3Q2YcFlLMZlAQ22kYCQO1VzNuVx1Trx+BYAzLs0RkMXJuYoqiu+o52jBwocgEdSn2HOzxJ1pJRZY8fTiFLZuZDSLohY8pGTgpBzlK/uBjtz0gb1Z7l4b2yJF09e1uSrqfIdhraB8x3GPMbPVOMpH5j7UBttSItycu6tMJclhcJUGbZJboS+y0CUpLLnIUATgAnpxnpXHDu6WdPMR7+24bnEnqRMiTBtdlxXiAvAOCohW08cgoBqxbHbbdoHSbTbgBcQAHVNo3OSHlH5UjqoknCR9qjtI3B3Wyb7G1RbYimok3yW4q2wrycDlJPOTx1H5cUBXWp9PoYE923B9c+3pS+9IQlJZlxFDLbyjkALxwrGdxSTgcmoULdakLiTmHYsxv+kZdTg/ce4pvjmzuG9tC03u2sQkmHcH7XO89lDeTxtc5KPm4SOOa7dRw7Ncfw+zT9SrfU+00bdIctW9ZQrhOx1G3P1zn6+9Q1k6FnqFW1fR5XYQpMhuKje6ceyR1P/PvXZb9L3i7NtzH46w3t89iHj+UebScqWQflTgEBR6kgAckhtlaEtWjX410u99ddccc8tndbfPHmY4wnJG7jjOaZfwK1TL8q33LUt4k3N5lMpccvCPubGUgEISnsT6c9yfc1Cjg0vtUq3XRdI9hckX6C47GU6+2JEwpW+zHSXHGYgAWiI0lPTI2BWByVHsDtjmosuJFM3Uaxp9qXNTMdUT5kyU6lS1AIb/ZwXOp6YTxTHbmbhD1bI0rbG7dpxoRjIYfhRg85IRuwNyl9+54OMde9aGIknVM3UGjdVlmbNhNb4Vz8hKFpSraR06dUdPqOeKscs74GpbJophqOvS14tEBxQSZz0dKt6j3cUFFWT9efpVhR5DUqO2/GcS4y6kKQ4g5CknoQe9JeiJ7erdJSrHf0Bc2HmBcWl9SRwF/cgZz+8D7VxeCPxUfTNwizHitmHcHWWVqVxtTjdj6ZyfzNAdeqrJFsEqZqeNbmpcZxhaLnBIHrbVjc43ngK4G4ftD6jmJtbs1SrdbhdbnEttwOyKiNJYklKcHIS4pIdSgAY3YVjjmmC+XxvUtuk2fTqHpipgLDkxtpQjsoPC1eYRtUQM4Cc5OKnrLp+2WRJ+AjlLikBCnnHFOOFKflTuUSdo7DoPagOq2wI1shMw4TSWo7KAhtCew/4n6966qKKAKKKKAKKKKAKDz3xRRQC1dNMK+KeuFidaiTHSFSGXUb40zH+kR2V/rjn79KUvhWl68iXm8l+JdG0LSi3T3NzLith2/DPcJ+Y/KeRknANWlXPOgxbhFXFnx2pLC/mbdQFJP5GgENy3ar1FPTei63ZpNveUiJbpjPnN42gFxSgeSckBQHAGB1OeTwvnLiQ9YT7gtpTjVxdefU0fQSEkq2/TIOKZ3NMTLe2pGnrs4ywQQYE9PxMcj2GTvSPoFY+lLT1hXb7Xc7cvTcyCzcEhL79gkB9Bx7NLwpORwQEnjvQClo2/zkaekWNm1k3PUTj7jEyS6lDTm4bTyeSQQoAe5+tMesNNvae8PbHIac8ydp55t4uAk5BV6gPpkp/IVqujGnZekYFkav6INztaguFIuLKoikKBzhQUB+o7gGnRubDvWmXIV5uNpL0iOpp8xZaVoJIxuBOMe+O31oDnnSW77q6wRWFBcWNHVdV8dSRsZ//pZ/L6VXmpL3boeo29VRJzLlzYvC2XIiHPWqIhIb+XsPSo/XfmmnRNve0zp6a49c7ZKvjraWmg5NSG0Ntja2ndycck9O+PrXqJE0vB0SqzXK62GPOkRFNSZLbja1KWrOV84Kj3+/SgNfim47Ec0/qm0zBHKXPh1Sg2FgNOjIUQeCBycfWuWwqveiLhKcu9sXe4s90LN4t6C68o9gsddvsOg7E17gwIEnTzVhiRr5qaG0tK0F1PwkZJGePMISSnnOBu6DFM0GxXt2I3EdlxrJAbGEQrOj1AexdUOP7qQfrQC9cordr1y9fIsxyMbnCShdtit+ZMkL9w3jCCMD1HgHOetTVq0tImwmY14aRBtDf9FZo7hVv5zmQ51cJPJSOM9SqmKz2G2WVtYt0VLa3OXXlErddPutasqUfuakqA8MtIZQltpCUNoSEpQkYCQOgA7CvdFFAFFFFAFFFFAFFFFAFFFFAFFFFAB6V5V8qfvRRQEBrT+o/wBxVfMmoP66r86KKAjm/nT/AM9qtLw3/rIoooC+G/la/s/8K9iiigMDvWaKKAKKKKAKKKKAKKKKA//Z"/>
          <p:cNvSpPr>
            <a:spLocks noChangeAspect="1" noChangeArrowheads="1"/>
          </p:cNvSpPr>
          <p:nvPr/>
        </p:nvSpPr>
        <p:spPr bwMode="auto">
          <a:xfrm>
            <a:off x="63500" y="-560388"/>
            <a:ext cx="1162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2236" name="Picture 12" descr="http://www.harvardpd.com/wp-content/uploads/2011/03/Harvar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84784"/>
            <a:ext cx="1523126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38" name="Picture 14" descr="http://t3.gstatic.com/images?q=tbn:ANd9GcSGeYxPseD5qL0vREG0Aa_XKyiqCn6HjvnAsSUSIKk9uRqakj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869160"/>
            <a:ext cx="1848611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40" name="AutoShape 16" descr="data:image/jpg;base64,/9j/4AAQSkZJRgABAQAAAQABAAD/2wCEAAkGBhQSERQSEBAUFBQUGRQVFRQWFxQXFBAUFBYVFBUVFBUYGyYeFx4jGRUXIS8gIycpLCwsFR4xNzAqNScsLSkBCQoKDgwOGQ8PGiolHyQvKiosKSwvLSw1LSwqNDUqKiwwKSwtLCwqLCosLCktKSwuLCwvKSkpLCopLCwpLDUqLP/AABEIAHcAswMBIgACEQEDEQH/xAAcAAABBQEBAQAAAAAAAAAAAAAFAAMEBgcCAQj/xABLEAACAQIDAgoECQgIBwAAAAABAgMAEQQSIQUxBgcTIkFRYXGBkTJSocEjQmJykrHC0dIUM0NTgoOTshYXJDREY6LjFXOj0+Hi8P/EABoBAAIDAQEAAAAAAAAAAAAAAAQFAQIDBgD/xAAyEQABAwIDBgQEBwEAAAAAAAABAAIDBBESITEFIkFRYXETFJHwMoGhwSNCUrHR4fEz/9oADAMBAAIRAxEAPwBbYzxYiZA7jK72szCwJuNx6iKYG1ZhunlH7yT76L8YeGyY1m6JFRvG2U+1arSyV1kJbJG0kcFwtQ10crmg6FTjwgxI3Ymb6bH6zXP9LcYN2Ll8wfrFQXpu1S6Fh4D0UsnkH5j6otFw9xg34lj3hPuohDw+xZ/TA96p91VWWHqqNyhU1l4UY1aPRbeNK7R59Vev6fYv9Yn8NaZl4x8aNxiPfGPcaqsONvvqWDereWgeMmhU83URnNxRc8bWMXekB/Yb3NT8HHBiPjQweUn46rOJwd91RxwcxB1ED26yMo9tqDkpoozmAj4quaUWaStAi40JiL8jEfp/iro8acg34ZPpMPdVLwOw8QD+b8My/fUzH8H8Qi5mgkC9YGYea3tVmxUrxkBfuqPmrYzmTbsrK3G4w/win94R9iuRxyHpwQ/jf7dUJqaeO9Q6ji4BWbXz8StKi43Af8J/1f8Abp5eNZenCt/EH4ayoEqan4eYHSpbRwHIhQ+vqG5hy0scaKEf3Z/pr91Q5eOONTY4ST6afdVJAtTWNwocX6as/Z8VsgqR7UnDt45K9Lx1QdOFm+lH99SoONyBt2Hl84/vrHJobGlBMQaEFNEDvBHOrJiLtK+huD3CZMWHKIy5Mt82XXNe1rE9VGKzjikxoYzr05UPkSPfWj0BUsayQtbomdHI+SIOfqlSpV5Q6LVA4z8Nz4H61dfokMP5jVBkW1ajxk4e+FV/UkHkwK/Xaswc10lC7FAOi5DaTcNSetk0JK6BplxSjei7oLDkpC0zisNcXFPLVm4IbE5WWF39DlQoFvTKI0h8BlXzqJXNawlymFrnvDWqq4HYEjymM83LbOT8S4vlt19lEtnbPWWdljbJDHo8rm4Ft7d51sBVw2jsol8TyVwXmcM/qgKq83raw7hfwqk7ZxyRN+TIvwS+mAbEubag9Y030oZUPL7BPZKaNrLu/wB5D+VZTwigw3NwEIZhvxEozMT1ovR/9pQjEQ4zGkkctL3XCDysteYBI8MglmXlmf8AMxkEJa188vmOZUpsTicWCS/wS6G5EcEfUOhfDU0a0NIu0Dq4pc8vabOJ6Nb7/lCIeDUq8okjIl1H6RCylWBuQDfdepuHkxUC/ASYhrHUqQ8ZHYoZiPKpOz9jQ8qqnEoxcNHZEkIJkUqOcQBvI8qAf8OyteHELm6NXibzYAe2sSwh2v0RAkDmDKx7olJtuOY2xkIJ/WxjJIPnDc3jUPG7HyASo3KwkjnroV7HU+ie/SrBwdcTsYsbEWlGqO4FyLejmA52mupNxuqPjNltgGklBzRtzVT4rFiebKN1gL99xVBKGuwtyPLgey0MBczG7Mc+I7oTtHg4yxiaI8rCwuHAsV7HXo6qCSRtG1iLbj3g6gitD4NSLlL4fWNjz4GOiMd6gnd02J0YaG1r1ztXgwksUkUekkV5IQfS5NySY2HY1wO9e2oFRY2cpNJduJnoqdhMWDoamWoJLE0bWPSAQRuIOoIqfhcXffTSKUOFik80JabhM4/C31oPJHarM4uKFYzC1nNHxC1p5rZFWTijx+THZCdJY3XvK2cfUa2qvnHYOOOHxUMw/RyKx7VvZh4qSPGvo6kNY2zgV0tA+7CEqVKlQaYIHw3hzYGb5IVvosKxyQ1t/CGPNhZx/lv7FJ91YfLT3Zrvw3Dqua2u38Vp6Jpq4Ir29dWphqleichkrTeD0QTBYObdlxFyeyQvEb+DDyrNtkxBp4lcXVnQEdYLAVpnBnD8phDhJP0U+R+1QwkB8RbzoKsfugH2NEwoYzjLhyy76onisRnjaVFKYeMPIGPpYg6sWUHUJc7zqbjcN+N4TDcrPmk1AzSydoW7N57vGtV4S7SLwYtl/NCOKOIjcwaRhIw7CUA7lFZ3h4LYfFP8mOMfvHufYhoenjtG53Ye/VE1Mt5Wt7n36KDgMeXlkaXWNgWlXoyjRQvUwuAD7qKys8xTk7tEebEijSM7yhXobpJO/fe24BbLAx9dwvgi5j7WXyqxcFcBOUBiRWWW4kDtlVo10CdYJNzcfJ7a3DxGcXyQ5YZhh55p7CYdIpY2edMyujZUDPbKwNiw5vR0E1B2tsxeVkVJkJDuMrAodGIsCeafOrjhuLtSDJLI6qdVQZc47HbUb+rfv03VG2pwKSWQypKwzvmdWsdGN2CkDQ99686rjxfF9F6OgmwfDx5qsbDxDw5xNmWFbq17hkcjm8l0h9b6dFzVrj2vFJ8BNls6jIxN450OgIY6hugg63rvbHBNJYo0j5pitluWIK6XU99t9BhsuSWOSKeHI68pPGwNxY6FQB1HL4a76DJjm3tPeqYBstPuWuP36IZkOAxZVrmJtD8uJjv71PtFXjZ+0ArL+UG+Q5RMN2VwCOV6gwIObcSOgis8mmaXDFnYs0LjUkk5JRa1z1MvtqxbC2qVXDSEZlYPh5hvuqXZWI6bLm8L1pNHcAnXQrGnlDSQNNQhvCjZI/JuUG+OWZf2DK4A8NPOqlFJatU4T7NWLAThdUJDR630kZCAD02N7dlqzLamD5KUx9WXzKgn2k1enfr3VKqO1j0zU3DTXp2aK4odhJKKrupsw4gkUgwOuEExMFq+g9g4jlMLA/rRRnxygH6qwzFxVs/Alr7Pw3ZGo8iRSfaLLAFP9kyYiR0RulSpUnT9RdqreCUdccn8jVhEtbztD81J8x/5TWCyU52b8Lvkue2v8TPmmCadjpk07FTMapO7RdByjBhvUgjvBuPqrQpsb6LxEj8tEUZI3qb6nsPJlx+wKz6YVe9mSrGVVh8GL4mA/Jylnj71zG3Z3UDWixBTLZ5uHDsjXCPERGCdCjZIhh0shC21cgAkEWFwN1VNDhzg8RlSbKHw+YF48x1kAseT07e8bqsWHQzbKlkb05Q8x8HLgeCgig2weDk0uFnKhckyWTnC/KRyAi46NM1ZQ4Wxm50cFtUB7pm4W3u0qtchC8aKqy2MrD00uCyJqTk3WB8jVx2DjUNlRhYAZd12Qc24Xfa4NLZexjBAEkUZ7lmtY63016bC1VObBs85iQ5TAeY1mssW+2mtx0DpuRQ78Mzi0HIIxmKnY1xGZ4LUsdK0iGEpzTlu2deehFmuu8DePqNAMNOFxLRoGy2INspQSKAWzi2YMRbUmxG6hkfD0FeTkWTKMuWRCBKcvS67jc627ba0YRkiUsCedzzf0jzVGt9xsBvrJ8bohZw1W0crJjiadNUZhF6AbcmZZJQ6zCMQtquTk2BFtCVvm1ItejEMzGLNGBcqSCTzV0JuSN47qok21Jnw7vPIzGQiKMHdYEPIwA06FF/lVekhLjf5LOuqAxob81EwnIcliLCa2RC1zHf84tstl36/XU/YGLjSKNkz5VxIBzkEjPHlJ5o3a386EBcmElb9a6Rr2hLyP9mivBvCZoEU/HM7+ATkgfbRk4ABz4/ZAUxJLbAafdWYQ5nODP5tGXEIOqOxOTuEvs0rMeEWIEmJlYbsxA7l5vurStmbRaXCo0Y/tM8Zhv6ixseUlY9QJ8yKzLbKKJpFT0VYqO0Lzb+JFUgbvG60qXbotpf/AAfJR4DrRiE6UGiorh20ppCUlnC7mGla/wAB/wC4Yf5v2jWQSHStf4ED+wYf5v2jQO1PgHdMtjf9HdkcpUqVIV0yibXa2HmPVHIf9DVhMtbfwlky4TEH/LceYy++sQmp1s0bjiud2ufxGDoopp6GmTUjDrTJuqUv0Tk40q1cG3XE4b8mckOubIdxtrZlPTYkgjqPbVXnFHOCeCE6vGrmOaNhLE43rcZWv1jRbjtrCsaMN+SJ2e4h9hnfhzVv2JIY4sHA41JljcdiLJmH1edVuPb0+z5Ww/pRox5h+MrG4ZT0Eg3qedqSfleDTER5JEdw1vQlEihQ6nvG6pXDLYwxJLR6SxBM2hs8TXswtqSpDab9D2UAwta7DIMnC/11TOQOe3FEbFpAHa2ilvjElVXRgQ4zDrt3d+lVThZs2U2kjHM0LhRzsy7nNtSAPLxoSNsIo5DKxgvfMDaUPf8AOjWw+b1dutJtmTkiWKRp1GokQsXT5y+khqIqfw5L39VM1X4sWG2fGyKcHMOuKZhOFYooNxdZWN7aspF7dJNzVnl2dG7BnjVj1kXPj19xqhvt2UMMwRmGmZkAe/zhYmimC4SOuNKMVEfKFG0JNgSoN9++pqYnudcHgoo542Ms4cdVouytmJctl9K1xc2Nt2l7VUNu8GpZWLplA5QRJEBbklYF2zam1iSSdxve9rVfkxEcEfKTOqKOk9PYOs9grOcdwljDSJBGxjmZjMzE8rNmvYL6gF9N9+nqrKiEty5q02iYbBrvRV/bcgkkjw+H5yR8xD+sdjd5PE+wCrBhvgZco1EeHOUdeVhr3swPkKYwOw+QYMdXkJCXFmjjtdmI6Gtp2XppMTI+NlGHQMwVYwzehHY5izddjuFXmeHnC3QKsEZjbjdqTp0RvDsuz8Cy3zYmRCesoOk/JVSfFjWYzb6vvCqBcNAIuUMmImIeeQ78q+ioHxRfW3Z3VQ5BrRcDd3FzQFS/fwcBw98VzEKIQtUFKkxvRjMkFILqRI9bLwMH9gw3/LB8yaxOWSty4LR5cFhh1RJ7Rf30v2k67R3TTZDbPd2RSlSpUkXRKv8ADvEZcDL8rInmw+6scnNafxoYm2HiT1pL+CqfewrLZTT+gFob8yuX2m7FUW5BNAVNwyVGiSp8S2phGErldlZNziutm45oJVlTep8GHSD2EV7ItR3NS9oORURuLSCFpeP2jDMijEXgcWeNn3K28PHIOaw3dOo6Kck2gOXiJZDysTICpBUujK9gR1hjaqtwa4XLGnI4lS0Y9E2DZR6pU7x1URxUWzpOfHJHG1wQyNkYEa3Cn7qQvhwEtcDbhxXTxz+IA5pF8r3yOX7qBwk2LDJNYOIZWGYZtI5r6HXoa9BjsXFYY5ski2+OlyPpL76sG2YExcarEXlkS+V1jOU30IdjZRew1HVuqLhtjbQhFo5Mg9XlLjysRW0MmFmZHYoaoiD5N1p7tQzCbexEk0aPJnuyg51Rja4vqRfdenMHtfFSMeSLC5NuTQBrE33qt6KRxbTJFlR9d4EJ9ptR+HZm1SuXlY4+xSin/StXD2XxHD6/0snMfbCC/wBP7QMcGsVIA+KfkkHx53Ol99lJv4aUX2HhMOmZoFMuTRsQ4sM3qwp0dZJ3addRMTwGxZbPOeVA9Iq4aS3Tlz2Htrna21MOsS4ciaGNRbIysubrzOo51zvsbGoqJcTMLXX6N0H3KtSwYZMT22txdqfsFBxO3Y3kd+WVQPg4z6ROoLuFGu+wHRpTw2j+Tw5oYso+K0mhd23kIec56bmwoX/x3DxawQX6MwXKPFiL1CmxzzNnkO70VHoqOoD31nT03iOFxu9VtVVgiYbG7un8pnHzM5LOxZm1JO8k0MdaJSreh2Ja1OJAAkMTiUyWpxXqODTgNYAoghO79OvSvobBQZI0T1FVfoqB7qwng3hOVxUCW9KRL9wYFvYDW+Us2g7NoTnZbcnOSpUqVK05Wa8a2K+Fhj9VGb6bW+xVCy1ZuMHE58fIOhAieSgn2mgMcVdNSstE0Ljq2S8zj1XsEVSRXiiuJZbUcN0JabuK8leopNzXjSXNOKlhWZOJbAYQkkhUgg2I1B6iKPYPhcgtyuEjZvXRUUnvW1ge6q61ctpWEsTZBvImGZ8Ru1XM8YGoWLDEsdAGbpO4AAe+om19vyLzZXDSnfEmkcQ+WQcznsvaqez3OlSIl6TvoUUkeLIZIx1dLhOI5qc+LdtXYk9A3BfmqNB4Ud2BwkZXVZ3cpuEgJEsN+lX3kD1TcVWQ16deQIvbRro2ObhIyS5ssjX4gc1d+EfDXE4R+RZ4p1IDJJuZlO6+U2B8O2qtieHMj7olB7Sx9mlVyWTMak4XCX30EKVjiMkxNZI0aqU2IkmYNKxNtw3KvcBoKkqLVwq2qJi8ZbQUxaGxNSpznTOuV3i8YBoKFs1zXJYsak8llFDucXlFNYIxbimbV0teGvC9qor6q6cWGCz40N0RI79xPMH8xrYKzbibw91xMp6THGPAMx+ta0mktY/FKei6KgjwQjrmlSpUqERyxbH4GWfESyBL55HI1XdmNt56rU/DwUxJ3QH6cX469pV0Lqh0TQGgLk2UrJXEuJT44E4s7oR4un31weLjHN8SMd8g9wpUqEfXynkjo9mwjmn4OK/F/G5Iftk/ZqQeLDEn9JEPFvupUqy89NbgiBs2AnMH1Xq8VU3TiIR4P91JuKOU78VGO5XpUqzNbMeK2GzoBnb6ruLigI34tfCM/iqQOKUdOLPhF/70qVV85NzVvIQfpT0XFQg34pz+7UfapScUsTb8VL4KlKlUGrm0xKRQwA3wr2Pijw4/TzHwT7qlpxZYcfpZvNPw0qVQKuYaOVjQ07tWhdNxZYY75J/pR/8AbqOeKTCHe+IP7afgpUqg1Mp1cVLaOBujQnYeKrBrqOWPe4/DTjcWGDO8S/xP/FKlUeYl/UVPlYb3whef1W4L1Zf4jV5/VVgelJT+9f3V5SqPHk5lWFPEPyhH9h8H4cHGY8OpVWYubszEsQF3sepRRGlSrIkk3K2AAFglSpUqhSv/2Q=="/>
          <p:cNvSpPr>
            <a:spLocks noChangeAspect="1" noChangeArrowheads="1"/>
          </p:cNvSpPr>
          <p:nvPr/>
        </p:nvSpPr>
        <p:spPr bwMode="auto">
          <a:xfrm>
            <a:off x="63500" y="-500063"/>
            <a:ext cx="154305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2242" name="Picture 18" descr="http://www.hirado.hu/Hirek/2010/09/~/media/News/Hirado/Hirek/2008/12/16/08/ensz2.jpg.ash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9" y="3284985"/>
            <a:ext cx="1750276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44" name="Picture 20" descr="http://cdn4.benzinga.com/files/MC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4897" y="1700809"/>
            <a:ext cx="1617342" cy="1224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46" name="Picture 22" descr="http://www.webscaped.com/content/uploads/2009/03/drupal-cop.jpg"/>
          <p:cNvPicPr>
            <a:picLocks noChangeAspect="1" noChangeArrowheads="1"/>
          </p:cNvPicPr>
          <p:nvPr/>
        </p:nvPicPr>
        <p:blipFill>
          <a:blip r:embed="rId9" cstate="print"/>
          <a:srcRect l="14020" r="16051"/>
          <a:stretch>
            <a:fillRect/>
          </a:stretch>
        </p:blipFill>
        <p:spPr bwMode="auto">
          <a:xfrm>
            <a:off x="827584" y="2204864"/>
            <a:ext cx="2808312" cy="3011959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7" name="Szövegdoboz 16"/>
          <p:cNvSpPr txBox="1"/>
          <p:nvPr/>
        </p:nvSpPr>
        <p:spPr>
          <a:xfrm>
            <a:off x="971600" y="55892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2"/>
                </a:solidFill>
                <a:latin typeface="Calibri"/>
              </a:rPr>
              <a:t>672 ezer  fő</a:t>
            </a:r>
          </a:p>
          <a:p>
            <a:pPr algn="ctr"/>
            <a:r>
              <a:rPr lang="hu-HU" sz="2800" dirty="0">
                <a:solidFill>
                  <a:schemeClr val="tx2"/>
                </a:solidFill>
                <a:latin typeface="Calibri"/>
              </a:rPr>
              <a:t>228 </a:t>
            </a: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ország</a:t>
            </a:r>
            <a:endParaRPr lang="hu-HU" sz="2800" dirty="0">
              <a:solidFill>
                <a:schemeClr val="tx2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92696"/>
            <a:ext cx="8388424" cy="1143000"/>
          </a:xfrm>
        </p:spPr>
        <p:txBody>
          <a:bodyPr>
            <a:normAutofit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Telepítés és egyéb segédletek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7992888" cy="410108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u-HU" sz="3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3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 action="ppaction://hlinkfile"/>
              </a:rPr>
              <a:t>..\drupal6install.zip</a:t>
            </a:r>
            <a:endParaRPr lang="hu-HU" sz="33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None/>
            </a:pPr>
            <a:endParaRPr lang="hu-HU" sz="33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u-HU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http://drupal.hu/kezikonyv/nyomtatobarat</a:t>
            </a:r>
            <a:endParaRPr lang="hu-HU" sz="33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hu-HU" sz="33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u-HU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5"/>
              </a:rPr>
              <a:t>http://drupal.lap.hu/</a:t>
            </a:r>
            <a:endParaRPr lang="hu-HU" sz="33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92696"/>
            <a:ext cx="8604448" cy="1143000"/>
          </a:xfrm>
        </p:spPr>
        <p:txBody>
          <a:bodyPr>
            <a:normAutofit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Magyar drupal weboldalak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7992888" cy="410108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None/>
            </a:pPr>
            <a:endParaRPr lang="hu-HU" sz="33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u-HU" sz="33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3"/>
              </a:rPr>
              <a:t>http://www.nosalty.hu/</a:t>
            </a:r>
            <a:endParaRPr lang="hu-HU" sz="33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hu-HU" sz="33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u-HU" sz="33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4"/>
              </a:rPr>
              <a:t>http://www.epulettar.hu/ </a:t>
            </a:r>
            <a:r>
              <a:rPr lang="hu-H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hu-HU" sz="28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u-H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5"/>
              </a:rPr>
              <a:t>http://karcolat.hu/</a:t>
            </a:r>
            <a:endParaRPr lang="hu-HU" sz="28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139952" y="90872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chemeClr val="accent3"/>
                </a:solidFill>
                <a:latin typeface="+mj-lt"/>
              </a:rPr>
              <a:t>Felhasznált források</a:t>
            </a:r>
            <a:endParaRPr lang="hu-HU" sz="3200" dirty="0">
              <a:latin typeface="+mj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67544" y="2204864"/>
            <a:ext cx="8424936" cy="410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Nagy Gusztáv: Drupal 6 alapismeretek / </a:t>
            </a:r>
            <a:r>
              <a:rPr lang="hu-HU" sz="2000" dirty="0" smtClean="0">
                <a:solidFill>
                  <a:schemeClr val="tx2"/>
                </a:solidFill>
                <a:latin typeface="Calibri"/>
              </a:rPr>
              <a:t>http://nagygusztav.hu/sites/default/files/csatol/drupal_6_alapismeretek.pdf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A képeket a google szolgáltatta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  <a:latin typeface="Calibri"/>
              </a:rPr>
              <a:t>http://drupal.hu/ </a:t>
            </a:r>
            <a:endParaRPr lang="hu-HU" sz="2800" dirty="0" smtClean="0">
              <a:solidFill>
                <a:schemeClr val="tx2"/>
              </a:solidFill>
              <a:latin typeface="Calibri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Magyar Drupal kézikönyv: </a:t>
            </a:r>
            <a:r>
              <a:rPr lang="hu-HU" sz="2000" dirty="0" smtClean="0">
                <a:solidFill>
                  <a:schemeClr val="tx2"/>
                </a:solidFill>
                <a:latin typeface="Calibri"/>
              </a:rPr>
              <a:t>http://drupal.hu/kezikonyv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Calibri"/>
              </a:rPr>
              <a:t>Mészáros Péter/ mérnök informatikus szakdolgozata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hu-HU" sz="2000" dirty="0" smtClean="0">
                <a:solidFill>
                  <a:schemeClr val="tx2"/>
                </a:solidFill>
                <a:latin typeface="Calibri"/>
              </a:rPr>
              <a:t>	http</a:t>
            </a:r>
            <a:r>
              <a:rPr lang="hu-HU" sz="2000" dirty="0">
                <a:solidFill>
                  <a:schemeClr val="tx2"/>
                </a:solidFill>
                <a:latin typeface="Calibri"/>
              </a:rPr>
              <a:t>://mpety.com/sites/default/files/mpety/feltoltesek/szakdolgozat_meszaros_peter.pdf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907704" y="1412776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Köszönöm a figyelmet</a:t>
            </a:r>
            <a:endParaRPr lang="hu-HU" sz="2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6566" name="Picture 6" descr="http://drupal.org/files/Drupal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3312368" cy="331236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1143000"/>
          </a:xfrm>
        </p:spPr>
        <p:txBody>
          <a:bodyPr>
            <a:normAutofit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Mit jelent a Drupal?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916832"/>
            <a:ext cx="7416824" cy="43891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Drupal szó a holland </a:t>
            </a:r>
            <a:r>
              <a:rPr lang="hu-HU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Druppel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szóból jött létre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magyar jelentése: csepp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Drupal kabalafigurája a Druplicon </a:t>
            </a:r>
          </a:p>
        </p:txBody>
      </p:sp>
      <p:pic>
        <p:nvPicPr>
          <p:cNvPr id="4" name="Picture 6" descr="http://www.drupalranch.com/images/dru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70392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6768752" cy="1143000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Mi a Drupal?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35480"/>
            <a:ext cx="381642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 Drupal egyszerre 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tartalomkezelő rendszer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honlapépítő keretrendszer 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közösségi tartalom-előállításra alkalmas 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860032" y="1988840"/>
            <a:ext cx="3816424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Jellemzői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u-H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yílt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forrású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u-H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ngyenes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(alap+</a:t>
            </a:r>
            <a:r>
              <a:rPr lang="hu-HU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kieg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omplex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u-H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agyarul elérhető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hu-H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á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ltalános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célú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6768752" cy="780696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Tartalomkezelő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251520" y="1556793"/>
            <a:ext cx="8424936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Content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Management System, CMS</a:t>
            </a:r>
          </a:p>
          <a:p>
            <a:pPr>
              <a:buNone/>
            </a:pPr>
            <a:r>
              <a:rPr lang="hu-HU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Wikipédia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„olyan szoftverrendszer, amely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nem strukturált információk, akár több felhasználó általi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elkészítését, kezelését, tárolását segíti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gondoskodik a tartalmak strukturált megjelenítéséről,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statisztikák készítéséről, kiegészítő funkciók integrálásáról.”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44816" cy="780696"/>
          </a:xfrm>
        </p:spPr>
        <p:txBody>
          <a:bodyPr>
            <a:noAutofit/>
          </a:bodyPr>
          <a:lstStyle/>
          <a:p>
            <a:pPr algn="r"/>
            <a:r>
              <a:rPr lang="hu-HU" sz="3600" dirty="0" smtClean="0">
                <a:solidFill>
                  <a:schemeClr val="accent3"/>
                </a:solidFill>
              </a:rPr>
              <a:t>Web alkalmazás fejlesztő keretrendszer 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251520" y="1556793"/>
            <a:ext cx="842493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</a:t>
            </a:r>
            <a:r>
              <a:rPr lang="hu-HU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Application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Framework, WAF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olyan keretrendszer, amely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megkönnyíti általánosabb igényű web alkalmazások fejlesztését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segítő funkciók: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általános űrlapkezelő rendszer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vékony adatbázis-kezelő réteg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felhasználó-kezelő alrendszer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6768752" cy="1143000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Célja, hogy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35480"/>
            <a:ext cx="7200800" cy="43891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egyszerűen lehessen tartalmakat (szövegeket, képeket, csatolt állományokat, stb.) felvinni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azokat elérhetővé tenni a látogatók számára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„Nem kell a technikai részletekkel foglalkoznunk, csupán a tartalmakra kell koncentrálnunk.”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Nagy Gusztáv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Drupal irányelvek - alapértékek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204864"/>
            <a:ext cx="7848872" cy="410108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hu-HU" sz="3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Szabványokon alapul 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Interoperabilitás a fejlesztők elvárása: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különböző informatikai rendszerekkel való együttműködési képesség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rendszerrel szállított megjelenések XHTML formátumot használnak.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plashnology.com/uploads/images/4/8/b/0/244/e795b3fc18.png"/>
          <p:cNvPicPr>
            <a:picLocks noChangeAspect="1" noChangeArrowheads="1"/>
          </p:cNvPicPr>
          <p:nvPr/>
        </p:nvPicPr>
        <p:blipFill>
          <a:blip r:embed="rId3" cstate="print"/>
          <a:srcRect l="18644" t="3390" r="23517" b="7627"/>
          <a:stretch>
            <a:fillRect/>
          </a:stretch>
        </p:blipFill>
        <p:spPr bwMode="auto">
          <a:xfrm>
            <a:off x="5292080" y="1196752"/>
            <a:ext cx="3456384" cy="5317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Drupal irányelvek - alapértékek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4680520" cy="4245104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hu-HU" sz="3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Könnyű kezelhetőség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A fejlesztők nagy hangsúlyt fektetnek: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az űrlapok egységességére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folyamatok azonos metaforarendszerére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551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chemeClr val="accent3"/>
                </a:solidFill>
              </a:rPr>
              <a:t>Drupal irányelvek - alapértékek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16832"/>
            <a:ext cx="7848872" cy="410108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hu-HU" sz="3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Moduláris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Az alaprendszer számos modult tartalmaz: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kikapcsolhatatlan alapmodul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további hasznos kiegészítő modulokat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Smink (theme), a webhely kinézetét határozza meg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1616</TotalTime>
  <Words>507</Words>
  <Application>Microsoft Office PowerPoint</Application>
  <PresentationFormat>Diavetítés a képernyőre (4:3 oldalarány)</PresentationFormat>
  <Paragraphs>170</Paragraphs>
  <Slides>19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DRUPAL</vt:lpstr>
      <vt:lpstr>Mit jelent a Drupal?</vt:lpstr>
      <vt:lpstr>Mi a Drupal?</vt:lpstr>
      <vt:lpstr>Tartalomkezelő</vt:lpstr>
      <vt:lpstr>Web alkalmazás fejlesztő keretrendszer </vt:lpstr>
      <vt:lpstr>Célja, hogy</vt:lpstr>
      <vt:lpstr>Drupal irányelvek - alapértékek</vt:lpstr>
      <vt:lpstr>Drupal irányelvek - alapértékek</vt:lpstr>
      <vt:lpstr>Drupal irányelvek - alapértékek</vt:lpstr>
      <vt:lpstr>Alapmodulok</vt:lpstr>
      <vt:lpstr>Egyéb modulok</vt:lpstr>
      <vt:lpstr>Sminkek</vt:lpstr>
      <vt:lpstr>Drupal irányelvek - alapértékek</vt:lpstr>
      <vt:lpstr>Drupal irányelvek - alapértékek</vt:lpstr>
      <vt:lpstr>Szolgálatban</vt:lpstr>
      <vt:lpstr>Telepítés és egyéb segédletek</vt:lpstr>
      <vt:lpstr>Magyar drupal weboldalak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DRUPAL</dc:title>
  <dc:creator>Nikilaude</dc:creator>
  <cp:lastModifiedBy>FarkasKaroly</cp:lastModifiedBy>
  <cp:revision>9</cp:revision>
  <dcterms:created xsi:type="dcterms:W3CDTF">2011-09-24T11:33:47Z</dcterms:created>
  <dcterms:modified xsi:type="dcterms:W3CDTF">2011-10-29T12:31:18Z</dcterms:modified>
</cp:coreProperties>
</file>