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2"/>
  </p:notesMasterIdLst>
  <p:sldIdLst>
    <p:sldId id="256" r:id="rId2"/>
    <p:sldId id="260" r:id="rId3"/>
    <p:sldId id="265" r:id="rId4"/>
    <p:sldId id="268" r:id="rId5"/>
    <p:sldId id="257" r:id="rId6"/>
    <p:sldId id="261" r:id="rId7"/>
    <p:sldId id="267" r:id="rId8"/>
    <p:sldId id="258" r:id="rId9"/>
    <p:sldId id="266" r:id="rId10"/>
    <p:sldId id="264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96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B2162-08B6-432B-98B3-FF6A0C543970}" type="datetimeFigureOut">
              <a:rPr lang="hu-HU"/>
              <a:pPr/>
              <a:t>2011.10.24.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2C690-C3EB-40BF-A2C5-6566B5A8E925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26559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2C690-C3EB-40BF-A2C5-6566B5A8E925}" type="slidenum">
              <a:rPr lang="hu-HU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2483079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2C690-C3EB-40BF-A2C5-6566B5A8E925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2C690-C3EB-40BF-A2C5-6566B5A8E925}" type="slidenum">
              <a:rPr lang="hu-HU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707916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2C690-C3EB-40BF-A2C5-6566B5A8E925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2C690-C3EB-40BF-A2C5-6566B5A8E925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2C690-C3EB-40BF-A2C5-6566B5A8E925}" type="slidenum">
              <a:rPr lang="hu-HU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1430920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2C690-C3EB-40BF-A2C5-6566B5A8E925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2C690-C3EB-40BF-A2C5-6566B5A8E925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2C690-C3EB-40BF-A2C5-6566B5A8E925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2C690-C3EB-40BF-A2C5-6566B5A8E925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C76FC59-6720-4A7C-A2FD-A05A895A905D}" type="datetimeFigureOut">
              <a:rPr lang="hu-HU" smtClean="0"/>
              <a:pPr/>
              <a:t>2011.10.24.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9632ECA-AC36-4D1B-BFF9-3A8FBD48658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1" name="Téglalap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Téglalap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églalap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Téglalap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FC59-6720-4A7C-A2FD-A05A895A905D}" type="datetimeFigureOut">
              <a:rPr lang="hu-HU" smtClean="0"/>
              <a:pPr/>
              <a:t>2011.10.24.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2ECA-AC36-4D1B-BFF9-3A8FBD48658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FC59-6720-4A7C-A2FD-A05A895A905D}" type="datetimeFigureOut">
              <a:rPr lang="hu-HU" smtClean="0"/>
              <a:pPr/>
              <a:t>2011.10.24.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2ECA-AC36-4D1B-BFF9-3A8FBD48658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Háromszög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FC59-6720-4A7C-A2FD-A05A895A905D}" type="datetimeFigureOut">
              <a:rPr lang="hu-HU" smtClean="0"/>
              <a:pPr/>
              <a:t>2011.10.24.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2ECA-AC36-4D1B-BFF9-3A8FBD48658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C76FC59-6720-4A7C-A2FD-A05A895A905D}" type="datetimeFigureOut">
              <a:rPr lang="hu-HU" smtClean="0"/>
              <a:pPr/>
              <a:t>2011.10.24.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9632ECA-AC36-4D1B-BFF9-3A8FBD48658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FC59-6720-4A7C-A2FD-A05A895A905D}" type="datetimeFigureOut">
              <a:rPr lang="hu-HU" smtClean="0"/>
              <a:pPr/>
              <a:t>2011.10.24.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2ECA-AC36-4D1B-BFF9-3A8FBD48658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FC59-6720-4A7C-A2FD-A05A895A905D}" type="datetimeFigureOut">
              <a:rPr lang="hu-HU" smtClean="0"/>
              <a:pPr/>
              <a:t>2011.10.24.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2ECA-AC36-4D1B-BFF9-3A8FBD48658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FC59-6720-4A7C-A2FD-A05A895A905D}" type="datetimeFigureOut">
              <a:rPr lang="hu-HU" smtClean="0"/>
              <a:pPr/>
              <a:t>2011.10.24.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2ECA-AC36-4D1B-BFF9-3A8FBD48658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6" name="Háromszög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FC59-6720-4A7C-A2FD-A05A895A905D}" type="datetimeFigureOut">
              <a:rPr lang="hu-HU" smtClean="0"/>
              <a:pPr/>
              <a:t>2011.10.24.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2ECA-AC36-4D1B-BFF9-3A8FBD48658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5" name="Egyenes összekötő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Háromszög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FC59-6720-4A7C-A2FD-A05A895A905D}" type="datetimeFigureOut">
              <a:rPr lang="hu-HU" smtClean="0"/>
              <a:pPr/>
              <a:t>2011.10.24.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2ECA-AC36-4D1B-BFF9-3A8FBD48658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Háromszög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artalom helye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FC59-6720-4A7C-A2FD-A05A895A905D}" type="datetimeFigureOut">
              <a:rPr lang="hu-HU" smtClean="0"/>
              <a:pPr/>
              <a:t>2011.10.24.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2ECA-AC36-4D1B-BFF9-3A8FBD48658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Háromszög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C76FC59-6720-4A7C-A2FD-A05A895A905D}" type="datetimeFigureOut">
              <a:rPr lang="hu-HU" smtClean="0"/>
              <a:pPr/>
              <a:t>2011.10.24.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632ECA-AC36-4D1B-BFF9-3A8FBD48658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8" name="Egyenes összekötő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Egyenes összekötő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Háromszög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etklub.hu/Shot/?id=#9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rohardver.hu/hir/windows_blog_sharepoint.html" TargetMode="External"/><Relationship Id="rId4" Type="http://schemas.openxmlformats.org/officeDocument/2006/relationships/hyperlink" Target="http://www.topsharepoint.com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Web fejlesztés másként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Kis Csaba</a:t>
            </a:r>
            <a:endParaRPr lang="hu-HU" dirty="0"/>
          </a:p>
        </p:txBody>
      </p:sp>
      <p:pic>
        <p:nvPicPr>
          <p:cNvPr id="4" name="Kép 3" descr="Képernyőrész kivágása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83768" y="1556792"/>
            <a:ext cx="4277322" cy="120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0359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Kérdések?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/>
              <a:t>Honlapok fejlődésének áttekintése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dirty="0" smtClean="0"/>
              <a:t>Statikus oldalak: HTML, CSS</a:t>
            </a:r>
          </a:p>
          <a:p>
            <a:pPr lvl="1"/>
            <a:r>
              <a:rPr lang="hu-HU" dirty="0" smtClean="0"/>
              <a:t>Könnyen elkészíthető, de bonyolult feladatokra nem alkalmas.</a:t>
            </a:r>
          </a:p>
          <a:p>
            <a:pPr lvl="1">
              <a:buNone/>
            </a:pPr>
            <a:endParaRPr lang="hu-HU" dirty="0" smtClean="0"/>
          </a:p>
          <a:p>
            <a:r>
              <a:rPr lang="hu-HU" dirty="0" smtClean="0"/>
              <a:t>Dinamikus oldalak: </a:t>
            </a:r>
            <a:r>
              <a:rPr lang="en-US" dirty="0" smtClean="0"/>
              <a:t>PHP</a:t>
            </a:r>
            <a:r>
              <a:rPr lang="hu-HU" dirty="0" smtClean="0"/>
              <a:t>, </a:t>
            </a:r>
            <a:r>
              <a:rPr lang="en-US" dirty="0" smtClean="0"/>
              <a:t>Java</a:t>
            </a:r>
            <a:r>
              <a:rPr lang="hu-HU" dirty="0" smtClean="0"/>
              <a:t>, </a:t>
            </a:r>
            <a:r>
              <a:rPr lang="en-US" dirty="0" smtClean="0"/>
              <a:t>Java</a:t>
            </a:r>
            <a:r>
              <a:rPr lang="hu-HU" dirty="0" smtClean="0"/>
              <a:t>Script, </a:t>
            </a:r>
            <a:r>
              <a:rPr lang="en-US" dirty="0" smtClean="0"/>
              <a:t>AJAX</a:t>
            </a:r>
            <a:r>
              <a:rPr lang="hu-HU" dirty="0" smtClean="0"/>
              <a:t>, </a:t>
            </a:r>
            <a:r>
              <a:rPr lang="en-US" dirty="0" smtClean="0"/>
              <a:t>Flash</a:t>
            </a:r>
            <a:r>
              <a:rPr lang="hu-HU" dirty="0" smtClean="0"/>
              <a:t>, </a:t>
            </a:r>
            <a:r>
              <a:rPr lang="hu-HU" dirty="0" err="1" smtClean="0"/>
              <a:t>Silverlight</a:t>
            </a:r>
            <a:r>
              <a:rPr lang="hu-HU" dirty="0" smtClean="0"/>
              <a:t>, ASPX</a:t>
            </a:r>
          </a:p>
          <a:p>
            <a:pPr lvl="1"/>
            <a:r>
              <a:rPr lang="hu-HU" dirty="0" smtClean="0"/>
              <a:t>Inkább programozott alkalmazás, mint sima weboldal. Szinte bármi megvalósítható, csak erőforrás és szakértelem kérdése (meg pénz).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22461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SharePointról általánosságban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Microsoft „csoportmunka” megoldása.</a:t>
            </a:r>
            <a:br>
              <a:rPr lang="hu-HU" dirty="0" smtClean="0"/>
            </a:br>
            <a:endParaRPr lang="hu-HU" dirty="0" smtClean="0"/>
          </a:p>
          <a:p>
            <a:r>
              <a:rPr lang="hu-HU" dirty="0" smtClean="0"/>
              <a:t>Főleg vállalatok részére.</a:t>
            </a:r>
          </a:p>
          <a:p>
            <a:pPr lvl="1"/>
            <a:r>
              <a:rPr lang="hu-HU" dirty="0" smtClean="0"/>
              <a:t>Szolgáltatás, vagy program vásárlás?</a:t>
            </a:r>
          </a:p>
          <a:p>
            <a:pPr lvl="1"/>
            <a:r>
              <a:rPr lang="hu-HU" dirty="0" smtClean="0"/>
              <a:t>Rendszerkövetelmények.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Felépítés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hu-HU" dirty="0" smtClean="0"/>
          </a:p>
          <a:p>
            <a:r>
              <a:rPr lang="hu-HU" dirty="0" smtClean="0"/>
              <a:t>Telepített alkalmazás menedzsment felületei.</a:t>
            </a:r>
          </a:p>
          <a:p>
            <a:pPr lvl="1"/>
            <a:r>
              <a:rPr lang="hu-HU" dirty="0" smtClean="0"/>
              <a:t>IIS</a:t>
            </a:r>
          </a:p>
          <a:p>
            <a:pPr lvl="1"/>
            <a:r>
              <a:rPr lang="hu-HU" dirty="0" err="1" smtClean="0"/>
              <a:t>Central</a:t>
            </a:r>
            <a:r>
              <a:rPr lang="hu-HU" dirty="0" smtClean="0"/>
              <a:t> </a:t>
            </a:r>
            <a:r>
              <a:rPr lang="hu-HU" dirty="0" err="1" smtClean="0"/>
              <a:t>Administration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SQL-ben tárolt adatok.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Funkciók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Dokumentumtár</a:t>
            </a:r>
          </a:p>
          <a:p>
            <a:pPr lvl="1"/>
            <a:r>
              <a:rPr lang="hu-HU" dirty="0" smtClean="0"/>
              <a:t>Hatékonyan új file formátumokkal (</a:t>
            </a:r>
            <a:r>
              <a:rPr lang="hu-HU" dirty="0" err="1" smtClean="0"/>
              <a:t>xlsx</a:t>
            </a:r>
            <a:r>
              <a:rPr lang="hu-HU" dirty="0" smtClean="0"/>
              <a:t>, </a:t>
            </a:r>
            <a:r>
              <a:rPr lang="hu-HU" dirty="0" err="1" smtClean="0"/>
              <a:t>docx</a:t>
            </a:r>
            <a:r>
              <a:rPr lang="hu-HU" dirty="0" smtClean="0"/>
              <a:t>, </a:t>
            </a:r>
            <a:r>
              <a:rPr lang="hu-HU" dirty="0" err="1" smtClean="0"/>
              <a:t>docm</a:t>
            </a:r>
            <a:r>
              <a:rPr lang="hu-HU" dirty="0" smtClean="0"/>
              <a:t>, </a:t>
            </a:r>
            <a:r>
              <a:rPr lang="hu-HU" dirty="0" err="1" smtClean="0"/>
              <a:t>xlsm</a:t>
            </a:r>
            <a:r>
              <a:rPr lang="hu-HU" dirty="0" smtClean="0"/>
              <a:t>…).</a:t>
            </a:r>
          </a:p>
          <a:p>
            <a:r>
              <a:rPr lang="hu-HU" dirty="0" smtClean="0"/>
              <a:t>Naptárak</a:t>
            </a:r>
          </a:p>
          <a:p>
            <a:r>
              <a:rPr lang="hu-HU" dirty="0" smtClean="0"/>
              <a:t>Feladatok</a:t>
            </a:r>
          </a:p>
          <a:p>
            <a:r>
              <a:rPr lang="hu-HU" dirty="0" smtClean="0"/>
              <a:t>Keresés</a:t>
            </a:r>
          </a:p>
          <a:p>
            <a:r>
              <a:rPr lang="hu-HU" dirty="0" smtClean="0"/>
              <a:t>Teljes jogosultság kezelés (</a:t>
            </a:r>
            <a:r>
              <a:rPr lang="hu-HU" dirty="0" err="1" smtClean="0"/>
              <a:t>Active</a:t>
            </a:r>
            <a:r>
              <a:rPr lang="hu-HU" dirty="0" smtClean="0"/>
              <a:t> </a:t>
            </a:r>
            <a:r>
              <a:rPr lang="hu-HU" dirty="0" err="1" smtClean="0"/>
              <a:t>Directory</a:t>
            </a:r>
            <a:r>
              <a:rPr lang="hu-HU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283937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Kezelőfelület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Webes kezelés</a:t>
            </a:r>
          </a:p>
          <a:p>
            <a:pPr lvl="1"/>
            <a:r>
              <a:rPr lang="hu-HU" dirty="0" smtClean="0"/>
              <a:t>SharePoint menedzsment.</a:t>
            </a:r>
          </a:p>
          <a:p>
            <a:pPr lvl="1"/>
            <a:r>
              <a:rPr lang="hu-HU" dirty="0" smtClean="0"/>
              <a:t>Portál testre szabása, adminisztrációja.</a:t>
            </a:r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DEMO</a:t>
            </a:r>
            <a:endParaRPr lang="hu-HU" dirty="0"/>
          </a:p>
        </p:txBody>
      </p:sp>
      <p:pic>
        <p:nvPicPr>
          <p:cNvPr id="4" name="Tartalom helye 3" descr="office-collaboration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2915816" y="2060848"/>
            <a:ext cx="3534112" cy="35341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SharePoint bemutatók, érdekességek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dirty="0" err="1" smtClean="0"/>
              <a:t>TechNetKlub</a:t>
            </a:r>
            <a:r>
              <a:rPr lang="hu-HU" dirty="0" smtClean="0"/>
              <a:t> videó bemutatók: </a:t>
            </a:r>
            <a:r>
              <a:rPr lang="hu-HU" dirty="0" smtClean="0">
                <a:hlinkClick r:id="rId3"/>
              </a:rPr>
              <a:t>https://technetklub.hu/Shot/?id=#9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 smtClean="0"/>
          </a:p>
          <a:p>
            <a:r>
              <a:rPr lang="hu-HU" dirty="0" smtClean="0"/>
              <a:t>Gyűjtőlap a professzionálisan kivitelezett SharePoint oldalakról</a:t>
            </a:r>
            <a:r>
              <a:rPr lang="hu-HU" dirty="0"/>
              <a:t>: </a:t>
            </a:r>
            <a:r>
              <a:rPr lang="hu-HU" dirty="0">
                <a:hlinkClick r:id="rId4"/>
              </a:rPr>
              <a:t>http://www.topsharepoint.com</a:t>
            </a:r>
            <a:r>
              <a:rPr lang="hu-HU" dirty="0" smtClean="0">
                <a:hlinkClick r:id="rId4"/>
              </a:rPr>
              <a:t>/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SharePoint bemutató cikksorozat: </a:t>
            </a:r>
            <a:r>
              <a:rPr lang="hu-HU" dirty="0" smtClean="0">
                <a:hlinkClick r:id="rId5"/>
              </a:rPr>
              <a:t>http://prohardver.hu/hir/windows_blog_sharepoint.html</a:t>
            </a:r>
            <a:endParaRPr lang="hu-HU" dirty="0" smtClean="0"/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xmlns="" val="426635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Ferrari hivatalos oldala (MOSS2007)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ó">
  <a:themeElements>
    <a:clrScheme name="Origó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ó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ó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157</Words>
  <Application>Microsoft Office PowerPoint</Application>
  <PresentationFormat>Diavetítés a képernyőre (4:3 oldalarány)</PresentationFormat>
  <Paragraphs>55</Paragraphs>
  <Slides>10</Slides>
  <Notes>10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Origó</vt:lpstr>
      <vt:lpstr>Web fejlesztés másként</vt:lpstr>
      <vt:lpstr>Honlapok fejlődésének áttekintése</vt:lpstr>
      <vt:lpstr>SharePointról általánosságban</vt:lpstr>
      <vt:lpstr>Felépítés</vt:lpstr>
      <vt:lpstr>Funkciók</vt:lpstr>
      <vt:lpstr>Kezelőfelület</vt:lpstr>
      <vt:lpstr>DEMO</vt:lpstr>
      <vt:lpstr>SharePoint bemutatók, érdekességek</vt:lpstr>
      <vt:lpstr>Ferrari hivatalos oldala (MOSS2007)</vt:lpstr>
      <vt:lpstr>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2011-10-13T12:01:02Z</dcterms:created>
  <dcterms:modified xsi:type="dcterms:W3CDTF">2011-10-24T07:20:00Z</dcterms:modified>
</cp:coreProperties>
</file>