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58"/>
  </p:notesMasterIdLst>
  <p:handoutMasterIdLst>
    <p:handoutMasterId r:id="rId59"/>
  </p:handoutMasterIdLst>
  <p:sldIdLst>
    <p:sldId id="444" r:id="rId3"/>
    <p:sldId id="479" r:id="rId4"/>
    <p:sldId id="480" r:id="rId5"/>
    <p:sldId id="481" r:id="rId6"/>
    <p:sldId id="278" r:id="rId7"/>
    <p:sldId id="279" r:id="rId8"/>
    <p:sldId id="281" r:id="rId9"/>
    <p:sldId id="265" r:id="rId10"/>
    <p:sldId id="486" r:id="rId11"/>
    <p:sldId id="490" r:id="rId12"/>
    <p:sldId id="476" r:id="rId13"/>
    <p:sldId id="477" r:id="rId14"/>
    <p:sldId id="475" r:id="rId15"/>
    <p:sldId id="478" r:id="rId16"/>
    <p:sldId id="491" r:id="rId17"/>
    <p:sldId id="287" r:id="rId18"/>
    <p:sldId id="289" r:id="rId19"/>
    <p:sldId id="298" r:id="rId20"/>
    <p:sldId id="299" r:id="rId21"/>
    <p:sldId id="445" r:id="rId22"/>
    <p:sldId id="301" r:id="rId23"/>
    <p:sldId id="290" r:id="rId24"/>
    <p:sldId id="302" r:id="rId25"/>
    <p:sldId id="469" r:id="rId26"/>
    <p:sldId id="499" r:id="rId27"/>
    <p:sldId id="285" r:id="rId28"/>
    <p:sldId id="500" r:id="rId29"/>
    <p:sldId id="466" r:id="rId30"/>
    <p:sldId id="465" r:id="rId31"/>
    <p:sldId id="295" r:id="rId32"/>
    <p:sldId id="462" r:id="rId33"/>
    <p:sldId id="468" r:id="rId34"/>
    <p:sldId id="467" r:id="rId35"/>
    <p:sldId id="296" r:id="rId36"/>
    <p:sldId id="492" r:id="rId37"/>
    <p:sldId id="487" r:id="rId38"/>
    <p:sldId id="488" r:id="rId39"/>
    <p:sldId id="447" r:id="rId40"/>
    <p:sldId id="448" r:id="rId41"/>
    <p:sldId id="446" r:id="rId42"/>
    <p:sldId id="449" r:id="rId43"/>
    <p:sldId id="496" r:id="rId44"/>
    <p:sldId id="455" r:id="rId45"/>
    <p:sldId id="456" r:id="rId46"/>
    <p:sldId id="459" r:id="rId47"/>
    <p:sldId id="461" r:id="rId48"/>
    <p:sldId id="460" r:id="rId49"/>
    <p:sldId id="470" r:id="rId50"/>
    <p:sldId id="471" r:id="rId51"/>
    <p:sldId id="472" r:id="rId52"/>
    <p:sldId id="473" r:id="rId53"/>
    <p:sldId id="493" r:id="rId54"/>
    <p:sldId id="494" r:id="rId55"/>
    <p:sldId id="498" r:id="rId56"/>
    <p:sldId id="259" r:id="rId57"/>
  </p:sldIdLst>
  <p:sldSz cx="9144000" cy="6858000" type="screen4x3"/>
  <p:notesSz cx="6858000" cy="9144000"/>
  <p:embeddedFontLst>
    <p:embeddedFont>
      <p:font typeface="Segoe UI" panose="020B0502040204020203" pitchFamily="34" charset="0"/>
      <p:regular r:id="rId60"/>
      <p:bold r:id="rId61"/>
      <p:italic r:id="rId62"/>
      <p:boldItalic r:id="rId63"/>
    </p:embeddedFont>
    <p:embeddedFont>
      <p:font typeface="Consolas" panose="020B0609020204030204" pitchFamily="49" charset="0"/>
      <p:regular r:id="rId64"/>
      <p:bold r:id="rId65"/>
      <p:italic r:id="rId66"/>
      <p:boldItalic r:id="rId67"/>
    </p:embeddedFont>
    <p:embeddedFont>
      <p:font typeface="Calibri" panose="020F0502020204030204" pitchFamily="34" charset="0"/>
      <p:regular r:id="rId68"/>
      <p:bold r:id="rId69"/>
      <p:italic r:id="rId70"/>
      <p:boldItalic r:id="rId71"/>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8A05"/>
    <a:srgbClr val="0066FF"/>
    <a:srgbClr val="FF0000"/>
    <a:srgbClr val="64CC64"/>
    <a:srgbClr val="0000FF"/>
    <a:srgbClr val="C0C0C0"/>
    <a:srgbClr val="0C0684"/>
    <a:srgbClr val="000066"/>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BE15-117B-43F7-8AE8-02913CB4F542}" v="717" dt="2018-12-10T22:50:37.850"/>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8351" autoAdjust="0"/>
  </p:normalViewPr>
  <p:slideViewPr>
    <p:cSldViewPr>
      <p:cViewPr varScale="1">
        <p:scale>
          <a:sx n="62" d="100"/>
          <a:sy n="62" d="100"/>
        </p:scale>
        <p:origin x="888" y="72"/>
      </p:cViewPr>
      <p:guideLst>
        <p:guide orient="horz" pos="2160"/>
        <p:guide pos="2880"/>
      </p:guideLst>
    </p:cSldViewPr>
  </p:slideViewPr>
  <p:outlineViewPr>
    <p:cViewPr>
      <p:scale>
        <a:sx n="33" d="100"/>
        <a:sy n="33" d="100"/>
      </p:scale>
      <p:origin x="0" y="-17117"/>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93"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solya Eszter Cseri" userId="f9d512b01b9be33b" providerId="LiveId" clId="{823CBE15-117B-43F7-8AE8-02913CB4F542}"/>
    <pc:docChg chg="undo custSel addSld delSld modSld sldOrd">
      <pc:chgData name="Orsolya Eszter Cseri" userId="f9d512b01b9be33b" providerId="LiveId" clId="{823CBE15-117B-43F7-8AE8-02913CB4F542}" dt="2018-12-10T22:52:56.190" v="7881" actId="20577"/>
      <pc:docMkLst>
        <pc:docMk/>
      </pc:docMkLst>
      <pc:sldChg chg="del">
        <pc:chgData name="Orsolya Eszter Cseri" userId="f9d512b01b9be33b" providerId="LiveId" clId="{823CBE15-117B-43F7-8AE8-02913CB4F542}" dt="2018-12-09T16:53:38.151" v="2003" actId="2696"/>
        <pc:sldMkLst>
          <pc:docMk/>
          <pc:sldMk cId="3867367284" sldId="257"/>
        </pc:sldMkLst>
      </pc:sldChg>
      <pc:sldChg chg="modTransition">
        <pc:chgData name="Orsolya Eszter Cseri" userId="f9d512b01b9be33b" providerId="LiveId" clId="{823CBE15-117B-43F7-8AE8-02913CB4F542}" dt="2018-12-10T18:39:02.639" v="6787"/>
        <pc:sldMkLst>
          <pc:docMk/>
          <pc:sldMk cId="2954370383" sldId="259"/>
        </pc:sldMkLst>
      </pc:sldChg>
      <pc:sldChg chg="del">
        <pc:chgData name="Orsolya Eszter Cseri" userId="f9d512b01b9be33b" providerId="LiveId" clId="{823CBE15-117B-43F7-8AE8-02913CB4F542}" dt="2018-12-09T20:41:29.022" v="3226" actId="2696"/>
        <pc:sldMkLst>
          <pc:docMk/>
          <pc:sldMk cId="3744791958" sldId="262"/>
        </pc:sldMkLst>
      </pc:sldChg>
      <pc:sldChg chg="del">
        <pc:chgData name="Orsolya Eszter Cseri" userId="f9d512b01b9be33b" providerId="LiveId" clId="{823CBE15-117B-43F7-8AE8-02913CB4F542}" dt="2018-12-09T20:43:12.787" v="3237" actId="2696"/>
        <pc:sldMkLst>
          <pc:docMk/>
          <pc:sldMk cId="2938381258" sldId="264"/>
        </pc:sldMkLst>
      </pc:sldChg>
      <pc:sldChg chg="addSp modSp modTransition">
        <pc:chgData name="Orsolya Eszter Cseri" userId="f9d512b01b9be33b" providerId="LiveId" clId="{823CBE15-117B-43F7-8AE8-02913CB4F542}" dt="2018-12-10T22:52:56.190" v="7881" actId="20577"/>
        <pc:sldMkLst>
          <pc:docMk/>
          <pc:sldMk cId="3617654332" sldId="265"/>
        </pc:sldMkLst>
        <pc:spChg chg="mod">
          <ac:chgData name="Orsolya Eszter Cseri" userId="f9d512b01b9be33b" providerId="LiveId" clId="{823CBE15-117B-43F7-8AE8-02913CB4F542}" dt="2018-12-10T22:52:56.190" v="7881" actId="20577"/>
          <ac:spMkLst>
            <pc:docMk/>
            <pc:sldMk cId="3617654332" sldId="265"/>
            <ac:spMk id="3" creationId="{1AB4F17F-610C-4AFD-BC0C-D05830427A84}"/>
          </ac:spMkLst>
        </pc:spChg>
        <pc:spChg chg="add mod">
          <ac:chgData name="Orsolya Eszter Cseri" userId="f9d512b01b9be33b" providerId="LiveId" clId="{823CBE15-117B-43F7-8AE8-02913CB4F542}" dt="2018-12-10T22:45:11.999" v="7807" actId="1035"/>
          <ac:spMkLst>
            <pc:docMk/>
            <pc:sldMk cId="3617654332" sldId="265"/>
            <ac:spMk id="6" creationId="{954CF373-A4F0-420B-AA5F-484217C0C4C1}"/>
          </ac:spMkLst>
        </pc:spChg>
        <pc:picChg chg="mod">
          <ac:chgData name="Orsolya Eszter Cseri" userId="f9d512b01b9be33b" providerId="LiveId" clId="{823CBE15-117B-43F7-8AE8-02913CB4F542}" dt="2018-12-10T22:45:17.736" v="7810" actId="1035"/>
          <ac:picMkLst>
            <pc:docMk/>
            <pc:sldMk cId="3617654332" sldId="265"/>
            <ac:picMk id="5" creationId="{F8A0ED9B-CB73-4FF4-BA23-CB9E0BA5577A}"/>
          </ac:picMkLst>
        </pc:picChg>
      </pc:sldChg>
      <pc:sldChg chg="addSp modSp modTransition">
        <pc:chgData name="Orsolya Eszter Cseri" userId="f9d512b01b9be33b" providerId="LiveId" clId="{823CBE15-117B-43F7-8AE8-02913CB4F542}" dt="2018-12-10T22:44:49.216" v="7805"/>
        <pc:sldMkLst>
          <pc:docMk/>
          <pc:sldMk cId="851400283" sldId="266"/>
        </pc:sldMkLst>
        <pc:spChg chg="mod">
          <ac:chgData name="Orsolya Eszter Cseri" userId="f9d512b01b9be33b" providerId="LiveId" clId="{823CBE15-117B-43F7-8AE8-02913CB4F542}" dt="2018-12-10T17:27:31.563" v="6168" actId="1076"/>
          <ac:spMkLst>
            <pc:docMk/>
            <pc:sldMk cId="851400283" sldId="266"/>
            <ac:spMk id="3" creationId="{F30AAABC-EE75-4B2C-86FB-E977F65B6300}"/>
          </ac:spMkLst>
        </pc:spChg>
        <pc:spChg chg="add mod">
          <ac:chgData name="Orsolya Eszter Cseri" userId="f9d512b01b9be33b" providerId="LiveId" clId="{823CBE15-117B-43F7-8AE8-02913CB4F542}" dt="2018-12-10T17:27:31.563" v="6168" actId="1076"/>
          <ac:spMkLst>
            <pc:docMk/>
            <pc:sldMk cId="851400283" sldId="266"/>
            <ac:spMk id="6" creationId="{B09CA780-D11D-424C-8660-4FE2EF633FE6}"/>
          </ac:spMkLst>
        </pc:spChg>
        <pc:spChg chg="add mod">
          <ac:chgData name="Orsolya Eszter Cseri" userId="f9d512b01b9be33b" providerId="LiveId" clId="{823CBE15-117B-43F7-8AE8-02913CB4F542}" dt="2018-12-09T21:54:13.021" v="5095" actId="20577"/>
          <ac:spMkLst>
            <pc:docMk/>
            <pc:sldMk cId="851400283" sldId="266"/>
            <ac:spMk id="7" creationId="{7D2348FD-92BC-438A-A7A8-AC957649D6F9}"/>
          </ac:spMkLst>
        </pc:spChg>
        <pc:picChg chg="mod">
          <ac:chgData name="Orsolya Eszter Cseri" userId="f9d512b01b9be33b" providerId="LiveId" clId="{823CBE15-117B-43F7-8AE8-02913CB4F542}" dt="2018-12-10T17:27:37.683" v="6169" actId="1076"/>
          <ac:picMkLst>
            <pc:docMk/>
            <pc:sldMk cId="851400283" sldId="266"/>
            <ac:picMk id="5" creationId="{D45F46DF-16A3-4B56-A227-3CC996A8D49F}"/>
          </ac:picMkLst>
        </pc:picChg>
      </pc:sldChg>
      <pc:sldChg chg="modTransition">
        <pc:chgData name="Orsolya Eszter Cseri" userId="f9d512b01b9be33b" providerId="LiveId" clId="{823CBE15-117B-43F7-8AE8-02913CB4F542}" dt="2018-12-10T22:44:49.216" v="7805"/>
        <pc:sldMkLst>
          <pc:docMk/>
          <pc:sldMk cId="2229035475" sldId="267"/>
        </pc:sldMkLst>
      </pc:sldChg>
      <pc:sldChg chg="modSp modTransition">
        <pc:chgData name="Orsolya Eszter Cseri" userId="f9d512b01b9be33b" providerId="LiveId" clId="{823CBE15-117B-43F7-8AE8-02913CB4F542}" dt="2018-12-10T22:44:49.216" v="7805"/>
        <pc:sldMkLst>
          <pc:docMk/>
          <pc:sldMk cId="2494335847" sldId="268"/>
        </pc:sldMkLst>
        <pc:spChg chg="mod">
          <ac:chgData name="Orsolya Eszter Cseri" userId="f9d512b01b9be33b" providerId="LiveId" clId="{823CBE15-117B-43F7-8AE8-02913CB4F542}" dt="2018-12-09T17:01:23.949" v="2366" actId="1036"/>
          <ac:spMkLst>
            <pc:docMk/>
            <pc:sldMk cId="2494335847" sldId="268"/>
            <ac:spMk id="6" creationId="{5A65020E-26C2-4469-90BD-0D2EBEEB974F}"/>
          </ac:spMkLst>
        </pc:spChg>
        <pc:spChg chg="mod">
          <ac:chgData name="Orsolya Eszter Cseri" userId="f9d512b01b9be33b" providerId="LiveId" clId="{823CBE15-117B-43F7-8AE8-02913CB4F542}" dt="2018-12-09T21:47:11.989" v="4508" actId="1037"/>
          <ac:spMkLst>
            <pc:docMk/>
            <pc:sldMk cId="2494335847" sldId="268"/>
            <ac:spMk id="18" creationId="{DEAE0D12-396F-4473-BE37-01CCF3FB1156}"/>
          </ac:spMkLst>
        </pc:spChg>
      </pc:sldChg>
      <pc:sldChg chg="modSp modTransition">
        <pc:chgData name="Orsolya Eszter Cseri" userId="f9d512b01b9be33b" providerId="LiveId" clId="{823CBE15-117B-43F7-8AE8-02913CB4F542}" dt="2018-12-10T22:44:49.216" v="7805"/>
        <pc:sldMkLst>
          <pc:docMk/>
          <pc:sldMk cId="3032817751" sldId="269"/>
        </pc:sldMkLst>
        <pc:spChg chg="mod">
          <ac:chgData name="Orsolya Eszter Cseri" userId="f9d512b01b9be33b" providerId="LiveId" clId="{823CBE15-117B-43F7-8AE8-02913CB4F542}" dt="2018-12-09T17:01:29.525" v="2373" actId="1035"/>
          <ac:spMkLst>
            <pc:docMk/>
            <pc:sldMk cId="3032817751" sldId="269"/>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2775609859" sldId="270"/>
        </pc:sldMkLst>
        <pc:spChg chg="mod">
          <ac:chgData name="Orsolya Eszter Cseri" userId="f9d512b01b9be33b" providerId="LiveId" clId="{823CBE15-117B-43F7-8AE8-02913CB4F542}" dt="2018-12-09T17:01:35.890" v="2387" actId="1035"/>
          <ac:spMkLst>
            <pc:docMk/>
            <pc:sldMk cId="2775609859" sldId="270"/>
            <ac:spMk id="6" creationId="{5A65020E-26C2-4469-90BD-0D2EBEEB974F}"/>
          </ac:spMkLst>
        </pc:spChg>
        <pc:spChg chg="mod">
          <ac:chgData name="Orsolya Eszter Cseri" userId="f9d512b01b9be33b" providerId="LiveId" clId="{823CBE15-117B-43F7-8AE8-02913CB4F542}" dt="2018-12-09T21:47:23.834" v="4557" actId="1036"/>
          <ac:spMkLst>
            <pc:docMk/>
            <pc:sldMk cId="2775609859" sldId="270"/>
            <ac:spMk id="13" creationId="{0C94453E-311E-4117-9376-54FFA65E144C}"/>
          </ac:spMkLst>
        </pc:spChg>
      </pc:sldChg>
      <pc:sldChg chg="modSp modTransition">
        <pc:chgData name="Orsolya Eszter Cseri" userId="f9d512b01b9be33b" providerId="LiveId" clId="{823CBE15-117B-43F7-8AE8-02913CB4F542}" dt="2018-12-10T22:44:49.216" v="7805"/>
        <pc:sldMkLst>
          <pc:docMk/>
          <pc:sldMk cId="3963412862" sldId="271"/>
        </pc:sldMkLst>
        <pc:spChg chg="mod">
          <ac:chgData name="Orsolya Eszter Cseri" userId="f9d512b01b9be33b" providerId="LiveId" clId="{823CBE15-117B-43F7-8AE8-02913CB4F542}" dt="2018-12-09T17:02:40.242" v="2412" actId="1036"/>
          <ac:spMkLst>
            <pc:docMk/>
            <pc:sldMk cId="3963412862" sldId="271"/>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3762651399" sldId="272"/>
        </pc:sldMkLst>
        <pc:spChg chg="mod">
          <ac:chgData name="Orsolya Eszter Cseri" userId="f9d512b01b9be33b" providerId="LiveId" clId="{823CBE15-117B-43F7-8AE8-02913CB4F542}" dt="2018-12-09T17:02:46.757" v="2416" actId="1035"/>
          <ac:spMkLst>
            <pc:docMk/>
            <pc:sldMk cId="3762651399" sldId="272"/>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797588333" sldId="273"/>
        </pc:sldMkLst>
        <pc:spChg chg="mod">
          <ac:chgData name="Orsolya Eszter Cseri" userId="f9d512b01b9be33b" providerId="LiveId" clId="{823CBE15-117B-43F7-8AE8-02913CB4F542}" dt="2018-12-09T17:02:53.226" v="2419" actId="1036"/>
          <ac:spMkLst>
            <pc:docMk/>
            <pc:sldMk cId="797588333" sldId="273"/>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2460531276" sldId="274"/>
        </pc:sldMkLst>
        <pc:spChg chg="mod">
          <ac:chgData name="Orsolya Eszter Cseri" userId="f9d512b01b9be33b" providerId="LiveId" clId="{823CBE15-117B-43F7-8AE8-02913CB4F542}" dt="2018-12-09T17:03:00.952" v="2422" actId="1035"/>
          <ac:spMkLst>
            <pc:docMk/>
            <pc:sldMk cId="2460531276" sldId="274"/>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548852580" sldId="275"/>
        </pc:sldMkLst>
        <pc:spChg chg="mod">
          <ac:chgData name="Orsolya Eszter Cseri" userId="f9d512b01b9be33b" providerId="LiveId" clId="{823CBE15-117B-43F7-8AE8-02913CB4F542}" dt="2018-12-09T17:03:08.519" v="2426" actId="1035"/>
          <ac:spMkLst>
            <pc:docMk/>
            <pc:sldMk cId="548852580" sldId="275"/>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1287670143" sldId="276"/>
        </pc:sldMkLst>
        <pc:spChg chg="mod">
          <ac:chgData name="Orsolya Eszter Cseri" userId="f9d512b01b9be33b" providerId="LiveId" clId="{823CBE15-117B-43F7-8AE8-02913CB4F542}" dt="2018-12-09T17:03:20.021" v="2431" actId="1036"/>
          <ac:spMkLst>
            <pc:docMk/>
            <pc:sldMk cId="1287670143" sldId="276"/>
            <ac:spMk id="6" creationId="{5A65020E-26C2-4469-90BD-0D2EBEEB974F}"/>
          </ac:spMkLst>
        </pc:spChg>
      </pc:sldChg>
      <pc:sldChg chg="del modNotesTx">
        <pc:chgData name="Orsolya Eszter Cseri" userId="f9d512b01b9be33b" providerId="LiveId" clId="{823CBE15-117B-43F7-8AE8-02913CB4F542}" dt="2018-12-09T20:18:07.546" v="3059" actId="2696"/>
        <pc:sldMkLst>
          <pc:docMk/>
          <pc:sldMk cId="3634565583" sldId="277"/>
        </pc:sldMkLst>
      </pc:sldChg>
      <pc:sldChg chg="addSp delSp modSp modTransition">
        <pc:chgData name="Orsolya Eszter Cseri" userId="f9d512b01b9be33b" providerId="LiveId" clId="{823CBE15-117B-43F7-8AE8-02913CB4F542}" dt="2018-12-10T18:39:02.639" v="6787"/>
        <pc:sldMkLst>
          <pc:docMk/>
          <pc:sldMk cId="1973711776" sldId="278"/>
        </pc:sldMkLst>
        <pc:spChg chg="mod">
          <ac:chgData name="Orsolya Eszter Cseri" userId="f9d512b01b9be33b" providerId="LiveId" clId="{823CBE15-117B-43F7-8AE8-02913CB4F542}" dt="2018-12-09T20:40:00.679" v="3217" actId="20577"/>
          <ac:spMkLst>
            <pc:docMk/>
            <pc:sldMk cId="1973711776" sldId="278"/>
            <ac:spMk id="2" creationId="{4335F6FA-88E0-4C12-852F-F516B7FFEA95}"/>
          </ac:spMkLst>
        </pc:spChg>
        <pc:spChg chg="mod">
          <ac:chgData name="Orsolya Eszter Cseri" userId="f9d512b01b9be33b" providerId="LiveId" clId="{823CBE15-117B-43F7-8AE8-02913CB4F542}" dt="2018-12-09T20:56:37.634" v="3469" actId="255"/>
          <ac:spMkLst>
            <pc:docMk/>
            <pc:sldMk cId="1973711776" sldId="278"/>
            <ac:spMk id="3" creationId="{C4A1D054-AC80-43B0-95C3-5DA75509B4EE}"/>
          </ac:spMkLst>
        </pc:spChg>
        <pc:spChg chg="add del mod">
          <ac:chgData name="Orsolya Eszter Cseri" userId="f9d512b01b9be33b" providerId="LiveId" clId="{823CBE15-117B-43F7-8AE8-02913CB4F542}" dt="2018-12-09T20:47:32.915" v="3248" actId="478"/>
          <ac:spMkLst>
            <pc:docMk/>
            <pc:sldMk cId="1973711776" sldId="278"/>
            <ac:spMk id="7" creationId="{1D3148BF-8801-41A8-AD82-B89E319FCE6E}"/>
          </ac:spMkLst>
        </pc:spChg>
        <pc:spChg chg="add del mod">
          <ac:chgData name="Orsolya Eszter Cseri" userId="f9d512b01b9be33b" providerId="LiveId" clId="{823CBE15-117B-43F7-8AE8-02913CB4F542}" dt="2018-12-09T20:47:32.915" v="3248" actId="478"/>
          <ac:spMkLst>
            <pc:docMk/>
            <pc:sldMk cId="1973711776" sldId="278"/>
            <ac:spMk id="8" creationId="{7998E53D-A1B7-41F1-B4F1-70DC6D85288F}"/>
          </ac:spMkLst>
        </pc:spChg>
        <pc:spChg chg="add del mod">
          <ac:chgData name="Orsolya Eszter Cseri" userId="f9d512b01b9be33b" providerId="LiveId" clId="{823CBE15-117B-43F7-8AE8-02913CB4F542}" dt="2018-12-09T20:47:26.013" v="3246" actId="478"/>
          <ac:spMkLst>
            <pc:docMk/>
            <pc:sldMk cId="1973711776" sldId="278"/>
            <ac:spMk id="9" creationId="{D046D184-5375-4DF7-91A5-5FBC4EAD1B83}"/>
          </ac:spMkLst>
        </pc:spChg>
        <pc:spChg chg="add mod">
          <ac:chgData name="Orsolya Eszter Cseri" userId="f9d512b01b9be33b" providerId="LiveId" clId="{823CBE15-117B-43F7-8AE8-02913CB4F542}" dt="2018-12-09T20:56:28.304" v="3468" actId="27636"/>
          <ac:spMkLst>
            <pc:docMk/>
            <pc:sldMk cId="1973711776" sldId="278"/>
            <ac:spMk id="10" creationId="{8E87E3CC-7477-4EBD-AAF2-047CC0623A6D}"/>
          </ac:spMkLst>
        </pc:spChg>
        <pc:spChg chg="add mod">
          <ac:chgData name="Orsolya Eszter Cseri" userId="f9d512b01b9be33b" providerId="LiveId" clId="{823CBE15-117B-43F7-8AE8-02913CB4F542}" dt="2018-12-09T20:56:48.066" v="3481" actId="1038"/>
          <ac:spMkLst>
            <pc:docMk/>
            <pc:sldMk cId="1973711776" sldId="278"/>
            <ac:spMk id="12" creationId="{C273D650-5D1D-4881-901F-6E8C396EF318}"/>
          </ac:spMkLst>
        </pc:spChg>
        <pc:spChg chg="add mod">
          <ac:chgData name="Orsolya Eszter Cseri" userId="f9d512b01b9be33b" providerId="LiveId" clId="{823CBE15-117B-43F7-8AE8-02913CB4F542}" dt="2018-12-09T20:56:48.066" v="3481" actId="1038"/>
          <ac:spMkLst>
            <pc:docMk/>
            <pc:sldMk cId="1973711776" sldId="278"/>
            <ac:spMk id="13" creationId="{E60D3A3F-3DE9-4472-AE47-A4EE289D9730}"/>
          </ac:spMkLst>
        </pc:spChg>
        <pc:picChg chg="del">
          <ac:chgData name="Orsolya Eszter Cseri" userId="f9d512b01b9be33b" providerId="LiveId" clId="{823CBE15-117B-43F7-8AE8-02913CB4F542}" dt="2018-12-09T20:36:24.314" v="3191" actId="478"/>
          <ac:picMkLst>
            <pc:docMk/>
            <pc:sldMk cId="1973711776" sldId="278"/>
            <ac:picMk id="5" creationId="{194B1B3A-8199-46EC-8276-D537D3759F4E}"/>
          </ac:picMkLst>
        </pc:picChg>
        <pc:picChg chg="add del mod">
          <ac:chgData name="Orsolya Eszter Cseri" userId="f9d512b01b9be33b" providerId="LiveId" clId="{823CBE15-117B-43F7-8AE8-02913CB4F542}" dt="2018-12-09T20:47:27.920" v="3247" actId="478"/>
          <ac:picMkLst>
            <pc:docMk/>
            <pc:sldMk cId="1973711776" sldId="278"/>
            <ac:picMk id="6" creationId="{2EC720CD-CB29-46F2-A24B-7726436AB3E7}"/>
          </ac:picMkLst>
        </pc:picChg>
        <pc:picChg chg="add mod">
          <ac:chgData name="Orsolya Eszter Cseri" userId="f9d512b01b9be33b" providerId="LiveId" clId="{823CBE15-117B-43F7-8AE8-02913CB4F542}" dt="2018-12-09T20:56:48.066" v="3481" actId="1038"/>
          <ac:picMkLst>
            <pc:docMk/>
            <pc:sldMk cId="1973711776" sldId="278"/>
            <ac:picMk id="11" creationId="{51CE5262-0301-4111-B7E7-2409BBF96393}"/>
          </ac:picMkLst>
        </pc:picChg>
      </pc:sldChg>
      <pc:sldChg chg="del">
        <pc:chgData name="Orsolya Eszter Cseri" userId="f9d512b01b9be33b" providerId="LiveId" clId="{823CBE15-117B-43F7-8AE8-02913CB4F542}" dt="2018-12-09T20:46:30.578" v="3243" actId="2696"/>
        <pc:sldMkLst>
          <pc:docMk/>
          <pc:sldMk cId="411732431" sldId="279"/>
        </pc:sldMkLst>
      </pc:sldChg>
      <pc:sldChg chg="addSp modSp add modTransition modAnim">
        <pc:chgData name="Orsolya Eszter Cseri" userId="f9d512b01b9be33b" providerId="LiveId" clId="{823CBE15-117B-43F7-8AE8-02913CB4F542}" dt="2018-12-10T21:22:21.502" v="7020"/>
        <pc:sldMkLst>
          <pc:docMk/>
          <pc:sldMk cId="2066827947" sldId="279"/>
        </pc:sldMkLst>
        <pc:spChg chg="mod">
          <ac:chgData name="Orsolya Eszter Cseri" userId="f9d512b01b9be33b" providerId="LiveId" clId="{823CBE15-117B-43F7-8AE8-02913CB4F542}" dt="2018-12-10T21:19:51.903" v="7013" actId="164"/>
          <ac:spMkLst>
            <pc:docMk/>
            <pc:sldMk cId="2066827947" sldId="279"/>
            <ac:spMk id="23" creationId="{EC46CCE7-3CB6-43E6-9080-11D1D657E338}"/>
          </ac:spMkLst>
        </pc:spChg>
        <pc:spChg chg="mod">
          <ac:chgData name="Orsolya Eszter Cseri" userId="f9d512b01b9be33b" providerId="LiveId" clId="{823CBE15-117B-43F7-8AE8-02913CB4F542}" dt="2018-12-10T21:19:51.903" v="7013" actId="164"/>
          <ac:spMkLst>
            <pc:docMk/>
            <pc:sldMk cId="2066827947" sldId="279"/>
            <ac:spMk id="40" creationId="{E5A5272A-71B3-4795-8156-B6227CF8E63B}"/>
          </ac:spMkLst>
        </pc:spChg>
        <pc:spChg chg="mod">
          <ac:chgData name="Orsolya Eszter Cseri" userId="f9d512b01b9be33b" providerId="LiveId" clId="{823CBE15-117B-43F7-8AE8-02913CB4F542}" dt="2018-12-10T21:20:33.386" v="7015" actId="164"/>
          <ac:spMkLst>
            <pc:docMk/>
            <pc:sldMk cId="2066827947" sldId="279"/>
            <ac:spMk id="41" creationId="{DFBFE7E9-3E5A-40FC-9B3B-5C032ECE8DFA}"/>
          </ac:spMkLst>
        </pc:spChg>
        <pc:spChg chg="add">
          <ac:chgData name="Orsolya Eszter Cseri" userId="f9d512b01b9be33b" providerId="LiveId" clId="{823CBE15-117B-43F7-8AE8-02913CB4F542}" dt="2018-12-09T20:57:15.770" v="3483"/>
          <ac:spMkLst>
            <pc:docMk/>
            <pc:sldMk cId="2066827947" sldId="279"/>
            <ac:spMk id="49" creationId="{023F964A-49DD-440E-AA66-F1CC577CD235}"/>
          </ac:spMkLst>
        </pc:spChg>
        <pc:spChg chg="mod">
          <ac:chgData name="Orsolya Eszter Cseri" userId="f9d512b01b9be33b" providerId="LiveId" clId="{823CBE15-117B-43F7-8AE8-02913CB4F542}" dt="2018-12-10T21:18:21.956" v="7008" actId="164"/>
          <ac:spMkLst>
            <pc:docMk/>
            <pc:sldMk cId="2066827947" sldId="279"/>
            <ac:spMk id="50" creationId="{C367BEC9-E754-4256-867D-AAAC8F740883}"/>
          </ac:spMkLst>
        </pc:spChg>
        <pc:spChg chg="mod">
          <ac:chgData name="Orsolya Eszter Cseri" userId="f9d512b01b9be33b" providerId="LiveId" clId="{823CBE15-117B-43F7-8AE8-02913CB4F542}" dt="2018-12-10T21:18:21.956" v="7008" actId="164"/>
          <ac:spMkLst>
            <pc:docMk/>
            <pc:sldMk cId="2066827947" sldId="279"/>
            <ac:spMk id="51" creationId="{EF943B40-EB02-4CBD-B1BB-3B633A18396F}"/>
          </ac:spMkLst>
        </pc:spChg>
        <pc:spChg chg="mod">
          <ac:chgData name="Orsolya Eszter Cseri" userId="f9d512b01b9be33b" providerId="LiveId" clId="{823CBE15-117B-43F7-8AE8-02913CB4F542}" dt="2018-12-10T21:18:21.956" v="7008" actId="164"/>
          <ac:spMkLst>
            <pc:docMk/>
            <pc:sldMk cId="2066827947" sldId="279"/>
            <ac:spMk id="52" creationId="{90C0FE32-9F60-422D-ACEE-181189DE9503}"/>
          </ac:spMkLst>
        </pc:spChg>
        <pc:spChg chg="add mod">
          <ac:chgData name="Orsolya Eszter Cseri" userId="f9d512b01b9be33b" providerId="LiveId" clId="{823CBE15-117B-43F7-8AE8-02913CB4F542}" dt="2018-12-09T21:02:26.795" v="3844" actId="20577"/>
          <ac:spMkLst>
            <pc:docMk/>
            <pc:sldMk cId="2066827947" sldId="279"/>
            <ac:spMk id="53" creationId="{E6F2E212-67C2-421A-88E0-AA96F511FF93}"/>
          </ac:spMkLst>
        </pc:spChg>
        <pc:grpChg chg="add mod">
          <ac:chgData name="Orsolya Eszter Cseri" userId="f9d512b01b9be33b" providerId="LiveId" clId="{823CBE15-117B-43F7-8AE8-02913CB4F542}" dt="2018-12-10T21:18:21.956" v="7008" actId="164"/>
          <ac:grpSpMkLst>
            <pc:docMk/>
            <pc:sldMk cId="2066827947" sldId="279"/>
            <ac:grpSpMk id="2" creationId="{B02E8D9C-CF50-40B7-9684-742F2DAEB166}"/>
          </ac:grpSpMkLst>
        </pc:grpChg>
        <pc:grpChg chg="add mod">
          <ac:chgData name="Orsolya Eszter Cseri" userId="f9d512b01b9be33b" providerId="LiveId" clId="{823CBE15-117B-43F7-8AE8-02913CB4F542}" dt="2018-12-10T21:19:51.903" v="7013" actId="164"/>
          <ac:grpSpMkLst>
            <pc:docMk/>
            <pc:sldMk cId="2066827947" sldId="279"/>
            <ac:grpSpMk id="3" creationId="{92B6186E-BB40-461B-A7F9-3B918D6B1BCF}"/>
          </ac:grpSpMkLst>
        </pc:grpChg>
        <pc:grpChg chg="add mod">
          <ac:chgData name="Orsolya Eszter Cseri" userId="f9d512b01b9be33b" providerId="LiveId" clId="{823CBE15-117B-43F7-8AE8-02913CB4F542}" dt="2018-12-10T21:20:33.386" v="7015" actId="164"/>
          <ac:grpSpMkLst>
            <pc:docMk/>
            <pc:sldMk cId="2066827947" sldId="279"/>
            <ac:grpSpMk id="6" creationId="{A246E6FF-344E-449D-A46F-4216F05BBFF3}"/>
          </ac:grpSpMkLst>
        </pc:grpChg>
        <pc:grpChg chg="mod">
          <ac:chgData name="Orsolya Eszter Cseri" userId="f9d512b01b9be33b" providerId="LiveId" clId="{823CBE15-117B-43F7-8AE8-02913CB4F542}" dt="2018-12-10T21:19:51.903" v="7013" actId="164"/>
          <ac:grpSpMkLst>
            <pc:docMk/>
            <pc:sldMk cId="2066827947" sldId="279"/>
            <ac:grpSpMk id="25" creationId="{5C02B4BA-5CC1-4E02-AD1C-F5D8F096133F}"/>
          </ac:grpSpMkLst>
        </pc:grpChg>
        <pc:grpChg chg="mod">
          <ac:chgData name="Orsolya Eszter Cseri" userId="f9d512b01b9be33b" providerId="LiveId" clId="{823CBE15-117B-43F7-8AE8-02913CB4F542}" dt="2018-12-10T21:19:51.903" v="7013" actId="164"/>
          <ac:grpSpMkLst>
            <pc:docMk/>
            <pc:sldMk cId="2066827947" sldId="279"/>
            <ac:grpSpMk id="31" creationId="{4BF44401-5366-4D3D-B542-CBBD4177EF00}"/>
          </ac:grpSpMkLst>
        </pc:grpChg>
        <pc:grpChg chg="mod">
          <ac:chgData name="Orsolya Eszter Cseri" userId="f9d512b01b9be33b" providerId="LiveId" clId="{823CBE15-117B-43F7-8AE8-02913CB4F542}" dt="2018-12-10T21:19:51.903" v="7013" actId="164"/>
          <ac:grpSpMkLst>
            <pc:docMk/>
            <pc:sldMk cId="2066827947" sldId="279"/>
            <ac:grpSpMk id="34" creationId="{F4955CCA-D6CB-4071-9B39-FB2AF851B968}"/>
          </ac:grpSpMkLst>
        </pc:grpChg>
        <pc:grpChg chg="mod">
          <ac:chgData name="Orsolya Eszter Cseri" userId="f9d512b01b9be33b" providerId="LiveId" clId="{823CBE15-117B-43F7-8AE8-02913CB4F542}" dt="2018-12-10T21:19:51.903" v="7013" actId="164"/>
          <ac:grpSpMkLst>
            <pc:docMk/>
            <pc:sldMk cId="2066827947" sldId="279"/>
            <ac:grpSpMk id="37" creationId="{70A43E1D-A068-46A8-9EDD-B2E5B87BECBE}"/>
          </ac:grpSpMkLst>
        </pc:grpChg>
        <pc:cxnChg chg="mod">
          <ac:chgData name="Orsolya Eszter Cseri" userId="f9d512b01b9be33b" providerId="LiveId" clId="{823CBE15-117B-43F7-8AE8-02913CB4F542}" dt="2018-12-10T21:19:51.903" v="7013" actId="164"/>
          <ac:cxnSpMkLst>
            <pc:docMk/>
            <pc:sldMk cId="2066827947" sldId="279"/>
            <ac:cxnSpMk id="59" creationId="{5E672156-8DB0-4764-B5EC-242FE809483E}"/>
          </ac:cxnSpMkLst>
        </pc:cxnChg>
        <pc:cxnChg chg="mod">
          <ac:chgData name="Orsolya Eszter Cseri" userId="f9d512b01b9be33b" providerId="LiveId" clId="{823CBE15-117B-43F7-8AE8-02913CB4F542}" dt="2018-12-10T21:19:51.903" v="7013" actId="164"/>
          <ac:cxnSpMkLst>
            <pc:docMk/>
            <pc:sldMk cId="2066827947" sldId="279"/>
            <ac:cxnSpMk id="62" creationId="{67434E2F-67BC-4436-B3E4-735494B87F66}"/>
          </ac:cxnSpMkLst>
        </pc:cxnChg>
        <pc:cxnChg chg="mod">
          <ac:chgData name="Orsolya Eszter Cseri" userId="f9d512b01b9be33b" providerId="LiveId" clId="{823CBE15-117B-43F7-8AE8-02913CB4F542}" dt="2018-12-10T21:20:33.386" v="7015" actId="164"/>
          <ac:cxnSpMkLst>
            <pc:docMk/>
            <pc:sldMk cId="2066827947" sldId="279"/>
            <ac:cxnSpMk id="67" creationId="{5897546F-81AF-43C8-AC7E-2E63E1122AC4}"/>
          </ac:cxnSpMkLst>
        </pc:cxnChg>
        <pc:cxnChg chg="mod">
          <ac:chgData name="Orsolya Eszter Cseri" userId="f9d512b01b9be33b" providerId="LiveId" clId="{823CBE15-117B-43F7-8AE8-02913CB4F542}" dt="2018-12-10T21:20:33.386" v="7015" actId="164"/>
          <ac:cxnSpMkLst>
            <pc:docMk/>
            <pc:sldMk cId="2066827947" sldId="279"/>
            <ac:cxnSpMk id="82" creationId="{0A9560D5-94DB-4E28-B0B2-E61F7F38D18D}"/>
          </ac:cxnSpMkLst>
        </pc:cxnChg>
        <pc:cxnChg chg="mod">
          <ac:chgData name="Orsolya Eszter Cseri" userId="f9d512b01b9be33b" providerId="LiveId" clId="{823CBE15-117B-43F7-8AE8-02913CB4F542}" dt="2018-12-10T21:20:33.386" v="7015" actId="164"/>
          <ac:cxnSpMkLst>
            <pc:docMk/>
            <pc:sldMk cId="2066827947" sldId="279"/>
            <ac:cxnSpMk id="86" creationId="{40EE02E5-8382-461D-AE29-11FA01BC2C80}"/>
          </ac:cxnSpMkLst>
        </pc:cxnChg>
        <pc:cxnChg chg="mod">
          <ac:chgData name="Orsolya Eszter Cseri" userId="f9d512b01b9be33b" providerId="LiveId" clId="{823CBE15-117B-43F7-8AE8-02913CB4F542}" dt="2018-12-10T21:20:33.386" v="7015" actId="164"/>
          <ac:cxnSpMkLst>
            <pc:docMk/>
            <pc:sldMk cId="2066827947" sldId="279"/>
            <ac:cxnSpMk id="87" creationId="{C718B691-4CC2-401D-B17F-4055FFF5552E}"/>
          </ac:cxnSpMkLst>
        </pc:cxnChg>
      </pc:sldChg>
      <pc:sldChg chg="del">
        <pc:chgData name="Orsolya Eszter Cseri" userId="f9d512b01b9be33b" providerId="LiveId" clId="{823CBE15-117B-43F7-8AE8-02913CB4F542}" dt="2018-12-09T20:46:30.611" v="3244" actId="2696"/>
        <pc:sldMkLst>
          <pc:docMk/>
          <pc:sldMk cId="1291701792" sldId="281"/>
        </pc:sldMkLst>
      </pc:sldChg>
      <pc:sldChg chg="modSp add modTransition">
        <pc:chgData name="Orsolya Eszter Cseri" userId="f9d512b01b9be33b" providerId="LiveId" clId="{823CBE15-117B-43F7-8AE8-02913CB4F542}" dt="2018-12-10T18:39:02.639" v="6787"/>
        <pc:sldMkLst>
          <pc:docMk/>
          <pc:sldMk cId="2777112600" sldId="281"/>
        </pc:sldMkLst>
        <pc:spChg chg="mod">
          <ac:chgData name="Orsolya Eszter Cseri" userId="f9d512b01b9be33b" providerId="LiveId" clId="{823CBE15-117B-43F7-8AE8-02913CB4F542}" dt="2018-12-09T21:07:49.793" v="3886" actId="20577"/>
          <ac:spMkLst>
            <pc:docMk/>
            <pc:sldMk cId="2777112600" sldId="281"/>
            <ac:spMk id="2" creationId="{70147FB2-CFEE-4666-AFC0-BB1D1BAC418A}"/>
          </ac:spMkLst>
        </pc:spChg>
      </pc:sldChg>
      <pc:sldChg chg="delSp modSp modTransition">
        <pc:chgData name="Orsolya Eszter Cseri" userId="f9d512b01b9be33b" providerId="LiveId" clId="{823CBE15-117B-43F7-8AE8-02913CB4F542}" dt="2018-12-10T22:04:39.903" v="7735" actId="20577"/>
        <pc:sldMkLst>
          <pc:docMk/>
          <pc:sldMk cId="606203393" sldId="285"/>
        </pc:sldMkLst>
        <pc:spChg chg="mod">
          <ac:chgData name="Orsolya Eszter Cseri" userId="f9d512b01b9be33b" providerId="LiveId" clId="{823CBE15-117B-43F7-8AE8-02913CB4F542}" dt="2018-12-10T22:04:39.903" v="7735" actId="20577"/>
          <ac:spMkLst>
            <pc:docMk/>
            <pc:sldMk cId="606203393" sldId="285"/>
            <ac:spMk id="3" creationId="{CA6BBEA1-E97D-4E3E-8AA0-ADF6F2C01920}"/>
          </ac:spMkLst>
        </pc:spChg>
        <pc:spChg chg="del">
          <ac:chgData name="Orsolya Eszter Cseri" userId="f9d512b01b9be33b" providerId="LiveId" clId="{823CBE15-117B-43F7-8AE8-02913CB4F542}" dt="2018-12-10T22:04:31.699" v="7731" actId="478"/>
          <ac:spMkLst>
            <pc:docMk/>
            <pc:sldMk cId="606203393" sldId="285"/>
            <ac:spMk id="5" creationId="{ACF899CC-AD82-45BE-9E3A-5FA6EAC9C79E}"/>
          </ac:spMkLst>
        </pc:spChg>
        <pc:spChg chg="del">
          <ac:chgData name="Orsolya Eszter Cseri" userId="f9d512b01b9be33b" providerId="LiveId" clId="{823CBE15-117B-43F7-8AE8-02913CB4F542}" dt="2018-12-10T22:04:34.952" v="7732" actId="478"/>
          <ac:spMkLst>
            <pc:docMk/>
            <pc:sldMk cId="606203393" sldId="285"/>
            <ac:spMk id="6" creationId="{1B83EBE3-6FE3-432A-BC90-5E2DD96733A0}"/>
          </ac:spMkLst>
        </pc:spChg>
      </pc:sldChg>
      <pc:sldChg chg="modSp modTransition">
        <pc:chgData name="Orsolya Eszter Cseri" userId="f9d512b01b9be33b" providerId="LiveId" clId="{823CBE15-117B-43F7-8AE8-02913CB4F542}" dt="2018-12-10T21:26:18.657" v="7074" actId="20577"/>
        <pc:sldMkLst>
          <pc:docMk/>
          <pc:sldMk cId="3062713460" sldId="287"/>
        </pc:sldMkLst>
        <pc:spChg chg="mod">
          <ac:chgData name="Orsolya Eszter Cseri" userId="f9d512b01b9be33b" providerId="LiveId" clId="{823CBE15-117B-43F7-8AE8-02913CB4F542}" dt="2018-12-10T21:26:18.657" v="7074" actId="20577"/>
          <ac:spMkLst>
            <pc:docMk/>
            <pc:sldMk cId="3062713460" sldId="287"/>
            <ac:spMk id="3" creationId="{8C36DC4D-D9F6-4ACD-B26D-D665651728B1}"/>
          </ac:spMkLst>
        </pc:spChg>
      </pc:sldChg>
      <pc:sldChg chg="addSp delSp modSp modTransition">
        <pc:chgData name="Orsolya Eszter Cseri" userId="f9d512b01b9be33b" providerId="LiveId" clId="{823CBE15-117B-43F7-8AE8-02913CB4F542}" dt="2018-12-10T22:50:37.850" v="7856"/>
        <pc:sldMkLst>
          <pc:docMk/>
          <pc:sldMk cId="1392808811" sldId="288"/>
        </pc:sldMkLst>
        <pc:spChg chg="add del mod">
          <ac:chgData name="Orsolya Eszter Cseri" userId="f9d512b01b9be33b" providerId="LiveId" clId="{823CBE15-117B-43F7-8AE8-02913CB4F542}" dt="2018-12-10T22:47:44.004" v="7847"/>
          <ac:spMkLst>
            <pc:docMk/>
            <pc:sldMk cId="1392808811" sldId="288"/>
            <ac:spMk id="4" creationId="{4F157152-1B09-4B2C-9054-22E90DF6CE98}"/>
          </ac:spMkLst>
        </pc:spChg>
        <pc:spChg chg="add del mod">
          <ac:chgData name="Orsolya Eszter Cseri" userId="f9d512b01b9be33b" providerId="LiveId" clId="{823CBE15-117B-43F7-8AE8-02913CB4F542}" dt="2018-12-10T22:47:44.004" v="7847"/>
          <ac:spMkLst>
            <pc:docMk/>
            <pc:sldMk cId="1392808811" sldId="288"/>
            <ac:spMk id="5" creationId="{D0193782-499B-4402-A0A6-54D57577E37C}"/>
          </ac:spMkLst>
        </pc:spChg>
        <pc:spChg chg="add del mod">
          <ac:chgData name="Orsolya Eszter Cseri" userId="f9d512b01b9be33b" providerId="LiveId" clId="{823CBE15-117B-43F7-8AE8-02913CB4F542}" dt="2018-12-10T22:47:55.747" v="7849"/>
          <ac:spMkLst>
            <pc:docMk/>
            <pc:sldMk cId="1392808811" sldId="288"/>
            <ac:spMk id="6" creationId="{F79251E9-EF7B-4A30-AD17-FF595480F4FB}"/>
          </ac:spMkLst>
        </pc:spChg>
        <pc:spChg chg="add del mod">
          <ac:chgData name="Orsolya Eszter Cseri" userId="f9d512b01b9be33b" providerId="LiveId" clId="{823CBE15-117B-43F7-8AE8-02913CB4F542}" dt="2018-12-10T22:47:55.747" v="7849"/>
          <ac:spMkLst>
            <pc:docMk/>
            <pc:sldMk cId="1392808811" sldId="288"/>
            <ac:spMk id="7" creationId="{BCBEA2C3-85C8-4A4E-BE2F-D121F8743CAE}"/>
          </ac:spMkLst>
        </pc:spChg>
      </pc:sldChg>
      <pc:sldChg chg="modTransition">
        <pc:chgData name="Orsolya Eszter Cseri" userId="f9d512b01b9be33b" providerId="LiveId" clId="{823CBE15-117B-43F7-8AE8-02913CB4F542}" dt="2018-12-10T18:39:02.639" v="6787"/>
        <pc:sldMkLst>
          <pc:docMk/>
          <pc:sldMk cId="2214717656" sldId="289"/>
        </pc:sldMkLst>
      </pc:sldChg>
      <pc:sldChg chg="addSp modSp modTransition modAnim">
        <pc:chgData name="Orsolya Eszter Cseri" userId="f9d512b01b9be33b" providerId="LiveId" clId="{823CBE15-117B-43F7-8AE8-02913CB4F542}" dt="2018-12-10T18:45:54.231" v="6943"/>
        <pc:sldMkLst>
          <pc:docMk/>
          <pc:sldMk cId="1000539793" sldId="290"/>
        </pc:sldMkLst>
        <pc:spChg chg="add mod">
          <ac:chgData name="Orsolya Eszter Cseri" userId="f9d512b01b9be33b" providerId="LiveId" clId="{823CBE15-117B-43F7-8AE8-02913CB4F542}" dt="2018-12-10T18:45:47.589" v="6942" actId="164"/>
          <ac:spMkLst>
            <pc:docMk/>
            <pc:sldMk cId="1000539793" sldId="290"/>
            <ac:spMk id="19" creationId="{B7ED2608-1D3E-4BEB-BF6E-0404228A1AFD}"/>
          </ac:spMkLst>
        </pc:spChg>
        <pc:spChg chg="add mod">
          <ac:chgData name="Orsolya Eszter Cseri" userId="f9d512b01b9be33b" providerId="LiveId" clId="{823CBE15-117B-43F7-8AE8-02913CB4F542}" dt="2018-12-10T18:45:47.589" v="6942" actId="164"/>
          <ac:spMkLst>
            <pc:docMk/>
            <pc:sldMk cId="1000539793" sldId="290"/>
            <ac:spMk id="20" creationId="{48A7A440-9D10-4305-A230-AEE57C6B795E}"/>
          </ac:spMkLst>
        </pc:spChg>
        <pc:grpChg chg="add mod">
          <ac:chgData name="Orsolya Eszter Cseri" userId="f9d512b01b9be33b" providerId="LiveId" clId="{823CBE15-117B-43F7-8AE8-02913CB4F542}" dt="2018-12-10T18:45:47.589" v="6942" actId="164"/>
          <ac:grpSpMkLst>
            <pc:docMk/>
            <pc:sldMk cId="1000539793" sldId="290"/>
            <ac:grpSpMk id="3" creationId="{7FCEAD63-0E21-46D1-9C05-941AD9CF3EF7}"/>
          </ac:grpSpMkLst>
        </pc:grpChg>
      </pc:sldChg>
      <pc:sldChg chg="modSp modTransition">
        <pc:chgData name="Orsolya Eszter Cseri" userId="f9d512b01b9be33b" providerId="LiveId" clId="{823CBE15-117B-43F7-8AE8-02913CB4F542}" dt="2018-12-10T21:54:25.541" v="7660" actId="27636"/>
        <pc:sldMkLst>
          <pc:docMk/>
          <pc:sldMk cId="1877786144" sldId="295"/>
        </pc:sldMkLst>
        <pc:spChg chg="mod">
          <ac:chgData name="Orsolya Eszter Cseri" userId="f9d512b01b9be33b" providerId="LiveId" clId="{823CBE15-117B-43F7-8AE8-02913CB4F542}" dt="2018-12-10T21:54:25.541" v="7660" actId="27636"/>
          <ac:spMkLst>
            <pc:docMk/>
            <pc:sldMk cId="1877786144" sldId="295"/>
            <ac:spMk id="4" creationId="{145888F9-840F-4727-8770-8CA7417831EE}"/>
          </ac:spMkLst>
        </pc:spChg>
      </pc:sldChg>
      <pc:sldChg chg="modTransition">
        <pc:chgData name="Orsolya Eszter Cseri" userId="f9d512b01b9be33b" providerId="LiveId" clId="{823CBE15-117B-43F7-8AE8-02913CB4F542}" dt="2018-12-10T18:39:02.639" v="6787"/>
        <pc:sldMkLst>
          <pc:docMk/>
          <pc:sldMk cId="3869087855" sldId="296"/>
        </pc:sldMkLst>
      </pc:sldChg>
      <pc:sldChg chg="addSp delSp modSp del">
        <pc:chgData name="Orsolya Eszter Cseri" userId="f9d512b01b9be33b" providerId="LiveId" clId="{823CBE15-117B-43F7-8AE8-02913CB4F542}" dt="2018-12-09T16:09:58.720" v="588" actId="2696"/>
        <pc:sldMkLst>
          <pc:docMk/>
          <pc:sldMk cId="342887827" sldId="297"/>
        </pc:sldMkLst>
        <pc:spChg chg="mod">
          <ac:chgData name="Orsolya Eszter Cseri" userId="f9d512b01b9be33b" providerId="LiveId" clId="{823CBE15-117B-43F7-8AE8-02913CB4F542}" dt="2018-12-09T15:49:39.853" v="181" actId="5793"/>
          <ac:spMkLst>
            <pc:docMk/>
            <pc:sldMk cId="342887827" sldId="297"/>
            <ac:spMk id="2" creationId="{93E39C74-017F-46C7-A29C-2E93C65B704F}"/>
          </ac:spMkLst>
        </pc:spChg>
        <pc:spChg chg="add mod ord">
          <ac:chgData name="Orsolya Eszter Cseri" userId="f9d512b01b9be33b" providerId="LiveId" clId="{823CBE15-117B-43F7-8AE8-02913CB4F542}" dt="2018-12-09T15:48:40.110" v="154" actId="164"/>
          <ac:spMkLst>
            <pc:docMk/>
            <pc:sldMk cId="342887827" sldId="297"/>
            <ac:spMk id="3" creationId="{D1C9B2F7-9627-4D7C-884B-3A1E9A17CFA6}"/>
          </ac:spMkLst>
        </pc:spChg>
        <pc:spChg chg="mod">
          <ac:chgData name="Orsolya Eszter Cseri" userId="f9d512b01b9be33b" providerId="LiveId" clId="{823CBE15-117B-43F7-8AE8-02913CB4F542}" dt="2018-12-09T15:48:40.110" v="154" actId="164"/>
          <ac:spMkLst>
            <pc:docMk/>
            <pc:sldMk cId="342887827" sldId="297"/>
            <ac:spMk id="5" creationId="{1539BB73-230E-487F-88B8-AAB97E1DB2A4}"/>
          </ac:spMkLst>
        </pc:spChg>
        <pc:spChg chg="mod">
          <ac:chgData name="Orsolya Eszter Cseri" userId="f9d512b01b9be33b" providerId="LiveId" clId="{823CBE15-117B-43F7-8AE8-02913CB4F542}" dt="2018-12-09T15:48:40.110" v="154" actId="164"/>
          <ac:spMkLst>
            <pc:docMk/>
            <pc:sldMk cId="342887827" sldId="297"/>
            <ac:spMk id="6" creationId="{6115538E-96BE-4A61-91AF-3338797E36DD}"/>
          </ac:spMkLst>
        </pc:spChg>
        <pc:spChg chg="del mod">
          <ac:chgData name="Orsolya Eszter Cseri" userId="f9d512b01b9be33b" providerId="LiveId" clId="{823CBE15-117B-43F7-8AE8-02913CB4F542}" dt="2018-12-09T15:49:46.977" v="182" actId="478"/>
          <ac:spMkLst>
            <pc:docMk/>
            <pc:sldMk cId="342887827" sldId="297"/>
            <ac:spMk id="7" creationId="{193FDF1A-B088-463B-9B1A-D0C829B8BFA5}"/>
          </ac:spMkLst>
        </pc:spChg>
        <pc:spChg chg="del mod">
          <ac:chgData name="Orsolya Eszter Cseri" userId="f9d512b01b9be33b" providerId="LiveId" clId="{823CBE15-117B-43F7-8AE8-02913CB4F542}" dt="2018-12-09T15:49:50.644" v="183" actId="478"/>
          <ac:spMkLst>
            <pc:docMk/>
            <pc:sldMk cId="342887827" sldId="297"/>
            <ac:spMk id="8" creationId="{DC789D34-89FD-4A35-AF9C-A5FDC6EAB533}"/>
          </ac:spMkLst>
        </pc:spChg>
        <pc:spChg chg="mod">
          <ac:chgData name="Orsolya Eszter Cseri" userId="f9d512b01b9be33b" providerId="LiveId" clId="{823CBE15-117B-43F7-8AE8-02913CB4F542}" dt="2018-12-09T15:48:40.110" v="154" actId="164"/>
          <ac:spMkLst>
            <pc:docMk/>
            <pc:sldMk cId="342887827" sldId="297"/>
            <ac:spMk id="9" creationId="{4368E82F-B657-4F84-A8E3-03A54FC861D6}"/>
          </ac:spMkLst>
        </pc:spChg>
        <pc:spChg chg="mod">
          <ac:chgData name="Orsolya Eszter Cseri" userId="f9d512b01b9be33b" providerId="LiveId" clId="{823CBE15-117B-43F7-8AE8-02913CB4F542}" dt="2018-12-09T15:48:40.110" v="154" actId="164"/>
          <ac:spMkLst>
            <pc:docMk/>
            <pc:sldMk cId="342887827" sldId="297"/>
            <ac:spMk id="10" creationId="{BBC14518-3F0D-42DC-8D92-7712587C7A06}"/>
          </ac:spMkLst>
        </pc:spChg>
        <pc:spChg chg="mod">
          <ac:chgData name="Orsolya Eszter Cseri" userId="f9d512b01b9be33b" providerId="LiveId" clId="{823CBE15-117B-43F7-8AE8-02913CB4F542}" dt="2018-12-09T15:48:40.110" v="154" actId="164"/>
          <ac:spMkLst>
            <pc:docMk/>
            <pc:sldMk cId="342887827" sldId="297"/>
            <ac:spMk id="11" creationId="{9AA4F206-B0B0-43A1-A4DF-241044836C75}"/>
          </ac:spMkLst>
        </pc:spChg>
        <pc:spChg chg="add mod">
          <ac:chgData name="Orsolya Eszter Cseri" userId="f9d512b01b9be33b" providerId="LiveId" clId="{823CBE15-117B-43F7-8AE8-02913CB4F542}" dt="2018-12-09T15:48:40.110" v="154" actId="164"/>
          <ac:spMkLst>
            <pc:docMk/>
            <pc:sldMk cId="342887827" sldId="297"/>
            <ac:spMk id="25" creationId="{689B060D-1640-47B5-9439-44E41798A7A2}"/>
          </ac:spMkLst>
        </pc:spChg>
        <pc:spChg chg="add mod">
          <ac:chgData name="Orsolya Eszter Cseri" userId="f9d512b01b9be33b" providerId="LiveId" clId="{823CBE15-117B-43F7-8AE8-02913CB4F542}" dt="2018-12-09T16:00:35.693" v="440" actId="20577"/>
          <ac:spMkLst>
            <pc:docMk/>
            <pc:sldMk cId="342887827" sldId="297"/>
            <ac:spMk id="28" creationId="{331DEA27-C65D-4753-B9BD-074E38ADECC2}"/>
          </ac:spMkLst>
        </pc:spChg>
        <pc:spChg chg="add mod">
          <ac:chgData name="Orsolya Eszter Cseri" userId="f9d512b01b9be33b" providerId="LiveId" clId="{823CBE15-117B-43F7-8AE8-02913CB4F542}" dt="2018-12-09T16:08:37.104" v="504" actId="1076"/>
          <ac:spMkLst>
            <pc:docMk/>
            <pc:sldMk cId="342887827" sldId="297"/>
            <ac:spMk id="31" creationId="{F0F046B5-7A62-4749-81B5-64260ABD7944}"/>
          </ac:spMkLst>
        </pc:spChg>
        <pc:spChg chg="mod">
          <ac:chgData name="Orsolya Eszter Cseri" userId="f9d512b01b9be33b" providerId="LiveId" clId="{823CBE15-117B-43F7-8AE8-02913CB4F542}" dt="2018-12-09T15:48:40.110" v="154" actId="164"/>
          <ac:spMkLst>
            <pc:docMk/>
            <pc:sldMk cId="342887827" sldId="297"/>
            <ac:spMk id="33" creationId="{705C4211-7168-435E-8B67-B2FBB98D4585}"/>
          </ac:spMkLst>
        </pc:spChg>
        <pc:spChg chg="mod">
          <ac:chgData name="Orsolya Eszter Cseri" userId="f9d512b01b9be33b" providerId="LiveId" clId="{823CBE15-117B-43F7-8AE8-02913CB4F542}" dt="2018-12-09T15:48:40.110" v="154" actId="164"/>
          <ac:spMkLst>
            <pc:docMk/>
            <pc:sldMk cId="342887827" sldId="297"/>
            <ac:spMk id="43" creationId="{82D38D13-C5C4-4EC0-9A7D-84529C988576}"/>
          </ac:spMkLst>
        </pc:spChg>
        <pc:spChg chg="mod">
          <ac:chgData name="Orsolya Eszter Cseri" userId="f9d512b01b9be33b" providerId="LiveId" clId="{823CBE15-117B-43F7-8AE8-02913CB4F542}" dt="2018-12-09T15:48:49.416" v="155" actId="164"/>
          <ac:spMkLst>
            <pc:docMk/>
            <pc:sldMk cId="342887827" sldId="297"/>
            <ac:spMk id="49" creationId="{14E4D0CE-F607-4E34-92EC-43D534DCA137}"/>
          </ac:spMkLst>
        </pc:spChg>
        <pc:spChg chg="mod">
          <ac:chgData name="Orsolya Eszter Cseri" userId="f9d512b01b9be33b" providerId="LiveId" clId="{823CBE15-117B-43F7-8AE8-02913CB4F542}" dt="2018-12-09T15:48:49.416" v="155" actId="164"/>
          <ac:spMkLst>
            <pc:docMk/>
            <pc:sldMk cId="342887827" sldId="297"/>
            <ac:spMk id="50" creationId="{2EBE1348-D0C1-4637-AC7C-9E7E35FCA9E1}"/>
          </ac:spMkLst>
        </pc:spChg>
        <pc:spChg chg="mod">
          <ac:chgData name="Orsolya Eszter Cseri" userId="f9d512b01b9be33b" providerId="LiveId" clId="{823CBE15-117B-43F7-8AE8-02913CB4F542}" dt="2018-12-09T15:48:49.416" v="155" actId="164"/>
          <ac:spMkLst>
            <pc:docMk/>
            <pc:sldMk cId="342887827" sldId="297"/>
            <ac:spMk id="51" creationId="{22E45CBF-D453-472D-A2C2-66805B5F86D1}"/>
          </ac:spMkLst>
        </pc:spChg>
        <pc:spChg chg="mod">
          <ac:chgData name="Orsolya Eszter Cseri" userId="f9d512b01b9be33b" providerId="LiveId" clId="{823CBE15-117B-43F7-8AE8-02913CB4F542}" dt="2018-12-09T15:48:49.416" v="155" actId="164"/>
          <ac:spMkLst>
            <pc:docMk/>
            <pc:sldMk cId="342887827" sldId="297"/>
            <ac:spMk id="52" creationId="{4444EA2D-A5EB-46A2-A7AD-A01FD42F6D58}"/>
          </ac:spMkLst>
        </pc:spChg>
        <pc:spChg chg="mod">
          <ac:chgData name="Orsolya Eszter Cseri" userId="f9d512b01b9be33b" providerId="LiveId" clId="{823CBE15-117B-43F7-8AE8-02913CB4F542}" dt="2018-12-09T15:48:49.416" v="155" actId="164"/>
          <ac:spMkLst>
            <pc:docMk/>
            <pc:sldMk cId="342887827" sldId="297"/>
            <ac:spMk id="53" creationId="{0F8579BB-BA9F-421A-9FC4-AB3589A84C49}"/>
          </ac:spMkLst>
        </pc:spChg>
        <pc:grpChg chg="add mod">
          <ac:chgData name="Orsolya Eszter Cseri" userId="f9d512b01b9be33b" providerId="LiveId" clId="{823CBE15-117B-43F7-8AE8-02913CB4F542}" dt="2018-12-09T15:49:14.530" v="159" actId="1076"/>
          <ac:grpSpMkLst>
            <pc:docMk/>
            <pc:sldMk cId="342887827" sldId="297"/>
            <ac:grpSpMk id="4" creationId="{7C02FF42-FF85-4835-A0F7-428F6C1F6A30}"/>
          </ac:grpSpMkLst>
        </pc:grpChg>
        <pc:grpChg chg="add mod">
          <ac:chgData name="Orsolya Eszter Cseri" userId="f9d512b01b9be33b" providerId="LiveId" clId="{823CBE15-117B-43F7-8AE8-02913CB4F542}" dt="2018-12-09T15:49:02.906" v="158" actId="1076"/>
          <ac:grpSpMkLst>
            <pc:docMk/>
            <pc:sldMk cId="342887827" sldId="297"/>
            <ac:grpSpMk id="12" creationId="{FB726A98-27E8-4166-AA0D-D12C693C262C}"/>
          </ac:grpSpMkLst>
        </pc:grpChg>
        <pc:picChg chg="del mod">
          <ac:chgData name="Orsolya Eszter Cseri" userId="f9d512b01b9be33b" providerId="LiveId" clId="{823CBE15-117B-43F7-8AE8-02913CB4F542}" dt="2018-12-09T15:52:01.137" v="200" actId="478"/>
          <ac:picMkLst>
            <pc:docMk/>
            <pc:sldMk cId="342887827" sldId="297"/>
            <ac:picMk id="29" creationId="{402B7FDD-C889-4DD9-89EF-BF6CA5F12AC1}"/>
          </ac:picMkLst>
        </pc:picChg>
        <pc:picChg chg="del mod">
          <ac:chgData name="Orsolya Eszter Cseri" userId="f9d512b01b9be33b" providerId="LiveId" clId="{823CBE15-117B-43F7-8AE8-02913CB4F542}" dt="2018-12-09T15:51:57.552" v="199" actId="478"/>
          <ac:picMkLst>
            <pc:docMk/>
            <pc:sldMk cId="342887827" sldId="297"/>
            <ac:picMk id="30" creationId="{E20493F4-9702-42FB-9539-8316B45BAD2B}"/>
          </ac:picMkLst>
        </pc:picChg>
        <pc:cxnChg chg="mod">
          <ac:chgData name="Orsolya Eszter Cseri" userId="f9d512b01b9be33b" providerId="LiveId" clId="{823CBE15-117B-43F7-8AE8-02913CB4F542}" dt="2018-12-09T15:48:40.110" v="154" actId="164"/>
          <ac:cxnSpMkLst>
            <pc:docMk/>
            <pc:sldMk cId="342887827" sldId="297"/>
            <ac:cxnSpMk id="13" creationId="{D6DCF146-E7F8-4DAF-BEFE-3AC9E8B6385B}"/>
          </ac:cxnSpMkLst>
        </pc:cxnChg>
        <pc:cxnChg chg="mod">
          <ac:chgData name="Orsolya Eszter Cseri" userId="f9d512b01b9be33b" providerId="LiveId" clId="{823CBE15-117B-43F7-8AE8-02913CB4F542}" dt="2018-12-09T15:48:40.110" v="154" actId="164"/>
          <ac:cxnSpMkLst>
            <pc:docMk/>
            <pc:sldMk cId="342887827" sldId="297"/>
            <ac:cxnSpMk id="15" creationId="{820471E8-90F2-4DEA-991F-00B4995B97D6}"/>
          </ac:cxnSpMkLst>
        </pc:cxnChg>
        <pc:cxnChg chg="mod">
          <ac:chgData name="Orsolya Eszter Cseri" userId="f9d512b01b9be33b" providerId="LiveId" clId="{823CBE15-117B-43F7-8AE8-02913CB4F542}" dt="2018-12-09T15:48:40.110" v="154" actId="164"/>
          <ac:cxnSpMkLst>
            <pc:docMk/>
            <pc:sldMk cId="342887827" sldId="297"/>
            <ac:cxnSpMk id="44" creationId="{B601553D-578F-45BE-BC0A-ABDC911F9A80}"/>
          </ac:cxnSpMkLst>
        </pc:cxnChg>
        <pc:cxnChg chg="mod">
          <ac:chgData name="Orsolya Eszter Cseri" userId="f9d512b01b9be33b" providerId="LiveId" clId="{823CBE15-117B-43F7-8AE8-02913CB4F542}" dt="2018-12-09T15:48:40.110" v="154" actId="164"/>
          <ac:cxnSpMkLst>
            <pc:docMk/>
            <pc:sldMk cId="342887827" sldId="297"/>
            <ac:cxnSpMk id="48" creationId="{10011F79-D0E1-4719-BFFC-B996E6EF9552}"/>
          </ac:cxnSpMkLst>
        </pc:cxnChg>
        <pc:cxnChg chg="mod">
          <ac:chgData name="Orsolya Eszter Cseri" userId="f9d512b01b9be33b" providerId="LiveId" clId="{823CBE15-117B-43F7-8AE8-02913CB4F542}" dt="2018-12-09T15:48:40.110" v="154" actId="164"/>
          <ac:cxnSpMkLst>
            <pc:docMk/>
            <pc:sldMk cId="342887827" sldId="297"/>
            <ac:cxnSpMk id="56" creationId="{85A598D6-B01C-4F39-A655-857448312CCD}"/>
          </ac:cxnSpMkLst>
        </pc:cxnChg>
      </pc:sldChg>
      <pc:sldChg chg="modTransition">
        <pc:chgData name="Orsolya Eszter Cseri" userId="f9d512b01b9be33b" providerId="LiveId" clId="{823CBE15-117B-43F7-8AE8-02913CB4F542}" dt="2018-12-10T18:39:02.639" v="6787"/>
        <pc:sldMkLst>
          <pc:docMk/>
          <pc:sldMk cId="1713749134" sldId="298"/>
        </pc:sldMkLst>
      </pc:sldChg>
      <pc:sldChg chg="modTransition">
        <pc:chgData name="Orsolya Eszter Cseri" userId="f9d512b01b9be33b" providerId="LiveId" clId="{823CBE15-117B-43F7-8AE8-02913CB4F542}" dt="2018-12-10T18:39:02.639" v="6787"/>
        <pc:sldMkLst>
          <pc:docMk/>
          <pc:sldMk cId="716545510" sldId="299"/>
        </pc:sldMkLst>
      </pc:sldChg>
      <pc:sldChg chg="modTransition">
        <pc:chgData name="Orsolya Eszter Cseri" userId="f9d512b01b9be33b" providerId="LiveId" clId="{823CBE15-117B-43F7-8AE8-02913CB4F542}" dt="2018-12-10T18:39:02.639" v="6787"/>
        <pc:sldMkLst>
          <pc:docMk/>
          <pc:sldMk cId="0" sldId="300"/>
        </pc:sldMkLst>
      </pc:sldChg>
      <pc:sldChg chg="modTransition">
        <pc:chgData name="Orsolya Eszter Cseri" userId="f9d512b01b9be33b" providerId="LiveId" clId="{823CBE15-117B-43F7-8AE8-02913CB4F542}" dt="2018-12-10T18:39:02.639" v="6787"/>
        <pc:sldMkLst>
          <pc:docMk/>
          <pc:sldMk cId="2809607158" sldId="301"/>
        </pc:sldMkLst>
      </pc:sldChg>
      <pc:sldChg chg="addSp delSp modSp modTransition addAnim delAnim modAnim">
        <pc:chgData name="Orsolya Eszter Cseri" userId="f9d512b01b9be33b" providerId="LiveId" clId="{823CBE15-117B-43F7-8AE8-02913CB4F542}" dt="2018-12-10T18:46:30.989" v="6950"/>
        <pc:sldMkLst>
          <pc:docMk/>
          <pc:sldMk cId="783100270" sldId="302"/>
        </pc:sldMkLst>
        <pc:spChg chg="mod topLvl">
          <ac:chgData name="Orsolya Eszter Cseri" userId="f9d512b01b9be33b" providerId="LiveId" clId="{823CBE15-117B-43F7-8AE8-02913CB4F542}" dt="2018-12-10T18:46:23.835" v="6948" actId="165"/>
          <ac:spMkLst>
            <pc:docMk/>
            <pc:sldMk cId="783100270" sldId="302"/>
            <ac:spMk id="19" creationId="{96ABF812-6791-46FA-8882-F3B11A57001A}"/>
          </ac:spMkLst>
        </pc:spChg>
        <pc:spChg chg="add del mod topLvl">
          <ac:chgData name="Orsolya Eszter Cseri" userId="f9d512b01b9be33b" providerId="LiveId" clId="{823CBE15-117B-43F7-8AE8-02913CB4F542}" dt="2018-12-10T18:46:27.977" v="6949" actId="478"/>
          <ac:spMkLst>
            <pc:docMk/>
            <pc:sldMk cId="783100270" sldId="302"/>
            <ac:spMk id="20" creationId="{C431E2EC-872F-4556-9BB1-E494FAA0F876}"/>
          </ac:spMkLst>
        </pc:spChg>
        <pc:spChg chg="mod">
          <ac:chgData name="Orsolya Eszter Cseri" userId="f9d512b01b9be33b" providerId="LiveId" clId="{823CBE15-117B-43F7-8AE8-02913CB4F542}" dt="2018-12-10T18:43:55.258" v="6916" actId="20577"/>
          <ac:spMkLst>
            <pc:docMk/>
            <pc:sldMk cId="783100270" sldId="302"/>
            <ac:spMk id="58" creationId="{6717C0D9-380E-46D4-A734-B028B4514990}"/>
          </ac:spMkLst>
        </pc:spChg>
        <pc:grpChg chg="add del mod">
          <ac:chgData name="Orsolya Eszter Cseri" userId="f9d512b01b9be33b" providerId="LiveId" clId="{823CBE15-117B-43F7-8AE8-02913CB4F542}" dt="2018-12-10T18:46:23.835" v="6948" actId="165"/>
          <ac:grpSpMkLst>
            <pc:docMk/>
            <pc:sldMk cId="783100270" sldId="302"/>
            <ac:grpSpMk id="16" creationId="{D26254E8-3DF6-46A4-A531-181E479A15F7}"/>
          </ac:grpSpMkLst>
        </pc:grpChg>
      </pc:sldChg>
      <pc:sldChg chg="del">
        <pc:chgData name="Orsolya Eszter Cseri" userId="f9d512b01b9be33b" providerId="LiveId" clId="{823CBE15-117B-43F7-8AE8-02913CB4F542}" dt="2018-12-09T17:00:23.336" v="2350" actId="2696"/>
        <pc:sldMkLst>
          <pc:docMk/>
          <pc:sldMk cId="2146190935" sldId="303"/>
        </pc:sldMkLst>
      </pc:sldChg>
      <pc:sldChg chg="addSp delSp modSp add del">
        <pc:chgData name="Orsolya Eszter Cseri" userId="f9d512b01b9be33b" providerId="LiveId" clId="{823CBE15-117B-43F7-8AE8-02913CB4F542}" dt="2018-12-09T17:23:21.696" v="2567" actId="2696"/>
        <pc:sldMkLst>
          <pc:docMk/>
          <pc:sldMk cId="64367497" sldId="382"/>
        </pc:sldMkLst>
        <pc:spChg chg="mod">
          <ac:chgData name="Orsolya Eszter Cseri" userId="f9d512b01b9be33b" providerId="LiveId" clId="{823CBE15-117B-43F7-8AE8-02913CB4F542}" dt="2018-12-09T17:07:50.269" v="2450" actId="20577"/>
          <ac:spMkLst>
            <pc:docMk/>
            <pc:sldMk cId="64367497" sldId="382"/>
            <ac:spMk id="2" creationId="{00000000-0000-0000-0000-000000000000}"/>
          </ac:spMkLst>
        </pc:spChg>
        <pc:spChg chg="add del mod">
          <ac:chgData name="Orsolya Eszter Cseri" userId="f9d512b01b9be33b" providerId="LiveId" clId="{823CBE15-117B-43F7-8AE8-02913CB4F542}" dt="2018-12-09T17:17:55.779" v="2537" actId="478"/>
          <ac:spMkLst>
            <pc:docMk/>
            <pc:sldMk cId="64367497" sldId="382"/>
            <ac:spMk id="5" creationId="{6A42E06A-8A16-4055-A2E1-FFEB4303DD15}"/>
          </ac:spMkLst>
        </pc:spChg>
        <pc:spChg chg="add del mod">
          <ac:chgData name="Orsolya Eszter Cseri" userId="f9d512b01b9be33b" providerId="LiveId" clId="{823CBE15-117B-43F7-8AE8-02913CB4F542}" dt="2018-12-09T17:17:48.378" v="2535" actId="478"/>
          <ac:spMkLst>
            <pc:docMk/>
            <pc:sldMk cId="64367497" sldId="382"/>
            <ac:spMk id="6" creationId="{67604B78-41FC-4231-B019-BD8CD00A8DAE}"/>
          </ac:spMkLst>
        </pc:spChg>
        <pc:spChg chg="add del mod">
          <ac:chgData name="Orsolya Eszter Cseri" userId="f9d512b01b9be33b" providerId="LiveId" clId="{823CBE15-117B-43F7-8AE8-02913CB4F542}" dt="2018-12-09T17:17:58.630" v="2538" actId="478"/>
          <ac:spMkLst>
            <pc:docMk/>
            <pc:sldMk cId="64367497" sldId="382"/>
            <ac:spMk id="8" creationId="{216B642D-4A6F-4F7B-A976-362EA58E53B7}"/>
          </ac:spMkLst>
        </pc:spChg>
        <pc:spChg chg="add del mod">
          <ac:chgData name="Orsolya Eszter Cseri" userId="f9d512b01b9be33b" providerId="LiveId" clId="{823CBE15-117B-43F7-8AE8-02913CB4F542}" dt="2018-12-09T17:17:52.397" v="2536" actId="478"/>
          <ac:spMkLst>
            <pc:docMk/>
            <pc:sldMk cId="64367497" sldId="382"/>
            <ac:spMk id="9" creationId="{A3AA0202-79AB-4BE8-8A5F-FA90E4050878}"/>
          </ac:spMkLst>
        </pc:spChg>
        <pc:spChg chg="add mod">
          <ac:chgData name="Orsolya Eszter Cseri" userId="f9d512b01b9be33b" providerId="LiveId" clId="{823CBE15-117B-43F7-8AE8-02913CB4F542}" dt="2018-12-09T17:20:19.091" v="2566" actId="15"/>
          <ac:spMkLst>
            <pc:docMk/>
            <pc:sldMk cId="64367497" sldId="382"/>
            <ac:spMk id="11" creationId="{FF6B14C7-DF75-4DDD-853B-BCA9C24E175F}"/>
          </ac:spMkLst>
        </pc:spChg>
        <pc:picChg chg="del">
          <ac:chgData name="Orsolya Eszter Cseri" userId="f9d512b01b9be33b" providerId="LiveId" clId="{823CBE15-117B-43F7-8AE8-02913CB4F542}" dt="2018-12-09T17:18:09.784" v="2540" actId="478"/>
          <ac:picMkLst>
            <pc:docMk/>
            <pc:sldMk cId="64367497" sldId="382"/>
            <ac:picMk id="7" creationId="{00000000-0000-0000-0000-000000000000}"/>
          </ac:picMkLst>
        </pc:picChg>
      </pc:sldChg>
      <pc:sldChg chg="modSp modTransition">
        <pc:chgData name="Orsolya Eszter Cseri" userId="f9d512b01b9be33b" providerId="LiveId" clId="{823CBE15-117B-43F7-8AE8-02913CB4F542}" dt="2018-12-10T18:39:02.639" v="6787"/>
        <pc:sldMkLst>
          <pc:docMk/>
          <pc:sldMk cId="0" sldId="444"/>
        </pc:sldMkLst>
        <pc:spChg chg="mod">
          <ac:chgData name="Orsolya Eszter Cseri" userId="f9d512b01b9be33b" providerId="LiveId" clId="{823CBE15-117B-43F7-8AE8-02913CB4F542}" dt="2018-12-09T22:02:28.762" v="5282" actId="20577"/>
          <ac:spMkLst>
            <pc:docMk/>
            <pc:sldMk cId="0" sldId="444"/>
            <ac:spMk id="88068" creationId="{00000000-0000-0000-0000-000000000000}"/>
          </ac:spMkLst>
        </pc:spChg>
      </pc:sldChg>
      <pc:sldChg chg="modTransition">
        <pc:chgData name="Orsolya Eszter Cseri" userId="f9d512b01b9be33b" providerId="LiveId" clId="{823CBE15-117B-43F7-8AE8-02913CB4F542}" dt="2018-12-10T18:39:02.639" v="6787"/>
        <pc:sldMkLst>
          <pc:docMk/>
          <pc:sldMk cId="877293493" sldId="445"/>
        </pc:sldMkLst>
      </pc:sldChg>
      <pc:sldChg chg="modSp modTransition">
        <pc:chgData name="Orsolya Eszter Cseri" userId="f9d512b01b9be33b" providerId="LiveId" clId="{823CBE15-117B-43F7-8AE8-02913CB4F542}" dt="2018-12-10T22:00:30.199" v="7720" actId="20577"/>
        <pc:sldMkLst>
          <pc:docMk/>
          <pc:sldMk cId="3638991047" sldId="446"/>
        </pc:sldMkLst>
        <pc:spChg chg="mod">
          <ac:chgData name="Orsolya Eszter Cseri" userId="f9d512b01b9be33b" providerId="LiveId" clId="{823CBE15-117B-43F7-8AE8-02913CB4F542}" dt="2018-12-10T22:00:30.199" v="7720" actId="20577"/>
          <ac:spMkLst>
            <pc:docMk/>
            <pc:sldMk cId="3638991047" sldId="446"/>
            <ac:spMk id="3" creationId="{FC8441F0-C18E-4E67-B8F0-E5921E2EF4D2}"/>
          </ac:spMkLst>
        </pc:spChg>
        <pc:spChg chg="mod">
          <ac:chgData name="Orsolya Eszter Cseri" userId="f9d512b01b9be33b" providerId="LiveId" clId="{823CBE15-117B-43F7-8AE8-02913CB4F542}" dt="2018-12-09T22:29:23.941" v="5891" actId="20577"/>
          <ac:spMkLst>
            <pc:docMk/>
            <pc:sldMk cId="3638991047" sldId="446"/>
            <ac:spMk id="16" creationId="{C9ECD129-5B6F-4CC0-BB50-CF6D52486690}"/>
          </ac:spMkLst>
        </pc:spChg>
        <pc:spChg chg="mod">
          <ac:chgData name="Orsolya Eszter Cseri" userId="f9d512b01b9be33b" providerId="LiveId" clId="{823CBE15-117B-43F7-8AE8-02913CB4F542}" dt="2018-12-09T22:29:27.818" v="5896" actId="20577"/>
          <ac:spMkLst>
            <pc:docMk/>
            <pc:sldMk cId="3638991047" sldId="446"/>
            <ac:spMk id="17" creationId="{5208936E-6DF6-4ACD-8CA9-59772F033ECF}"/>
          </ac:spMkLst>
        </pc:spChg>
        <pc:spChg chg="mod">
          <ac:chgData name="Orsolya Eszter Cseri" userId="f9d512b01b9be33b" providerId="LiveId" clId="{823CBE15-117B-43F7-8AE8-02913CB4F542}" dt="2018-12-09T22:29:31.546" v="5901" actId="20577"/>
          <ac:spMkLst>
            <pc:docMk/>
            <pc:sldMk cId="3638991047" sldId="446"/>
            <ac:spMk id="19" creationId="{025F4F4F-B2CD-4E30-838B-0EC280CC3B0F}"/>
          </ac:spMkLst>
        </pc:spChg>
      </pc:sldChg>
      <pc:sldChg chg="modSp modTransition">
        <pc:chgData name="Orsolya Eszter Cseri" userId="f9d512b01b9be33b" providerId="LiveId" clId="{823CBE15-117B-43F7-8AE8-02913CB4F542}" dt="2018-12-10T18:39:02.639" v="6787"/>
        <pc:sldMkLst>
          <pc:docMk/>
          <pc:sldMk cId="1667015173" sldId="447"/>
        </pc:sldMkLst>
        <pc:spChg chg="mod">
          <ac:chgData name="Orsolya Eszter Cseri" userId="f9d512b01b9be33b" providerId="LiveId" clId="{823CBE15-117B-43F7-8AE8-02913CB4F542}" dt="2018-12-09T22:29:15.080" v="5886" actId="20577"/>
          <ac:spMkLst>
            <pc:docMk/>
            <pc:sldMk cId="1667015173" sldId="447"/>
            <ac:spMk id="3" creationId="{FC8441F0-C18E-4E67-B8F0-E5921E2EF4D2}"/>
          </ac:spMkLst>
        </pc:spChg>
      </pc:sldChg>
      <pc:sldChg chg="modTransition">
        <pc:chgData name="Orsolya Eszter Cseri" userId="f9d512b01b9be33b" providerId="LiveId" clId="{823CBE15-117B-43F7-8AE8-02913CB4F542}" dt="2018-12-10T18:39:02.639" v="6787"/>
        <pc:sldMkLst>
          <pc:docMk/>
          <pc:sldMk cId="896270753" sldId="448"/>
        </pc:sldMkLst>
      </pc:sldChg>
      <pc:sldChg chg="modSp modTransition">
        <pc:chgData name="Orsolya Eszter Cseri" userId="f9d512b01b9be33b" providerId="LiveId" clId="{823CBE15-117B-43F7-8AE8-02913CB4F542}" dt="2018-12-10T18:39:02.639" v="6787"/>
        <pc:sldMkLst>
          <pc:docMk/>
          <pc:sldMk cId="2964887906" sldId="449"/>
        </pc:sldMkLst>
        <pc:spChg chg="mod">
          <ac:chgData name="Orsolya Eszter Cseri" userId="f9d512b01b9be33b" providerId="LiveId" clId="{823CBE15-117B-43F7-8AE8-02913CB4F542}" dt="2018-12-09T22:29:39.632" v="5906" actId="20577"/>
          <ac:spMkLst>
            <pc:docMk/>
            <pc:sldMk cId="2964887906" sldId="449"/>
            <ac:spMk id="9" creationId="{D5D44D38-B005-48D5-A769-44BF5B911F17}"/>
          </ac:spMkLst>
        </pc:spChg>
      </pc:sldChg>
      <pc:sldChg chg="modSp modTransition">
        <pc:chgData name="Orsolya Eszter Cseri" userId="f9d512b01b9be33b" providerId="LiveId" clId="{823CBE15-117B-43F7-8AE8-02913CB4F542}" dt="2018-12-10T18:39:02.639" v="6787"/>
        <pc:sldMkLst>
          <pc:docMk/>
          <pc:sldMk cId="3104615454" sldId="450"/>
        </pc:sldMkLst>
        <pc:spChg chg="mod">
          <ac:chgData name="Orsolya Eszter Cseri" userId="f9d512b01b9be33b" providerId="LiveId" clId="{823CBE15-117B-43F7-8AE8-02913CB4F542}" dt="2018-12-09T22:29:49.460" v="5908" actId="20577"/>
          <ac:spMkLst>
            <pc:docMk/>
            <pc:sldMk cId="3104615454" sldId="450"/>
            <ac:spMk id="45" creationId="{9970CAB7-9A52-4242-AE54-3351C3A1A38F}"/>
          </ac:spMkLst>
        </pc:spChg>
      </pc:sldChg>
      <pc:sldChg chg="modTransition">
        <pc:chgData name="Orsolya Eszter Cseri" userId="f9d512b01b9be33b" providerId="LiveId" clId="{823CBE15-117B-43F7-8AE8-02913CB4F542}" dt="2018-12-10T18:39:02.639" v="6787"/>
        <pc:sldMkLst>
          <pc:docMk/>
          <pc:sldMk cId="115907061" sldId="451"/>
        </pc:sldMkLst>
      </pc:sldChg>
      <pc:sldChg chg="modTransition">
        <pc:chgData name="Orsolya Eszter Cseri" userId="f9d512b01b9be33b" providerId="LiveId" clId="{823CBE15-117B-43F7-8AE8-02913CB4F542}" dt="2018-12-10T18:39:02.639" v="6787"/>
        <pc:sldMkLst>
          <pc:docMk/>
          <pc:sldMk cId="2426968956" sldId="452"/>
        </pc:sldMkLst>
      </pc:sldChg>
      <pc:sldChg chg="modTransition">
        <pc:chgData name="Orsolya Eszter Cseri" userId="f9d512b01b9be33b" providerId="LiveId" clId="{823CBE15-117B-43F7-8AE8-02913CB4F542}" dt="2018-12-10T18:39:02.639" v="6787"/>
        <pc:sldMkLst>
          <pc:docMk/>
          <pc:sldMk cId="3170953849" sldId="453"/>
        </pc:sldMkLst>
      </pc:sldChg>
      <pc:sldChg chg="modTransition">
        <pc:chgData name="Orsolya Eszter Cseri" userId="f9d512b01b9be33b" providerId="LiveId" clId="{823CBE15-117B-43F7-8AE8-02913CB4F542}" dt="2018-12-10T18:39:02.639" v="6787"/>
        <pc:sldMkLst>
          <pc:docMk/>
          <pc:sldMk cId="2737622844" sldId="454"/>
        </pc:sldMkLst>
      </pc:sldChg>
      <pc:sldChg chg="modSp modTransition">
        <pc:chgData name="Orsolya Eszter Cseri" userId="f9d512b01b9be33b" providerId="LiveId" clId="{823CBE15-117B-43F7-8AE8-02913CB4F542}" dt="2018-12-10T18:39:02.639" v="6787"/>
        <pc:sldMkLst>
          <pc:docMk/>
          <pc:sldMk cId="2399706610" sldId="455"/>
        </pc:sldMkLst>
        <pc:spChg chg="mod">
          <ac:chgData name="Orsolya Eszter Cseri" userId="f9d512b01b9be33b" providerId="LiveId" clId="{823CBE15-117B-43F7-8AE8-02913CB4F542}" dt="2018-12-09T22:30:02.895" v="5915" actId="20577"/>
          <ac:spMkLst>
            <pc:docMk/>
            <pc:sldMk cId="2399706610" sldId="455"/>
            <ac:spMk id="3" creationId="{05559720-C8D2-45E1-8497-2AC5BC682B31}"/>
          </ac:spMkLst>
        </pc:spChg>
        <pc:spChg chg="mod">
          <ac:chgData name="Orsolya Eszter Cseri" userId="f9d512b01b9be33b" providerId="LiveId" clId="{823CBE15-117B-43F7-8AE8-02913CB4F542}" dt="2018-12-09T22:29:57.056" v="5913" actId="20577"/>
          <ac:spMkLst>
            <pc:docMk/>
            <pc:sldMk cId="2399706610" sldId="455"/>
            <ac:spMk id="20" creationId="{89D89B89-48D9-4E26-8B3F-A27061AF1C1A}"/>
          </ac:spMkLst>
        </pc:spChg>
      </pc:sldChg>
      <pc:sldChg chg="modTransition modNotesTx">
        <pc:chgData name="Orsolya Eszter Cseri" userId="f9d512b01b9be33b" providerId="LiveId" clId="{823CBE15-117B-43F7-8AE8-02913CB4F542}" dt="2018-12-10T22:08:47.820" v="7804" actId="20577"/>
        <pc:sldMkLst>
          <pc:docMk/>
          <pc:sldMk cId="3716707051" sldId="456"/>
        </pc:sldMkLst>
      </pc:sldChg>
      <pc:sldChg chg="modSp modTransition">
        <pc:chgData name="Orsolya Eszter Cseri" userId="f9d512b01b9be33b" providerId="LiveId" clId="{823CBE15-117B-43F7-8AE8-02913CB4F542}" dt="2018-12-10T18:39:02.639" v="6787"/>
        <pc:sldMkLst>
          <pc:docMk/>
          <pc:sldMk cId="1220970378" sldId="457"/>
        </pc:sldMkLst>
        <pc:spChg chg="mod">
          <ac:chgData name="Orsolya Eszter Cseri" userId="f9d512b01b9be33b" providerId="LiveId" clId="{823CBE15-117B-43F7-8AE8-02913CB4F542}" dt="2018-12-09T22:30:23.256" v="5923" actId="20577"/>
          <ac:spMkLst>
            <pc:docMk/>
            <pc:sldMk cId="1220970378" sldId="457"/>
            <ac:spMk id="3" creationId="{05559720-C8D2-45E1-8497-2AC5BC682B31}"/>
          </ac:spMkLst>
        </pc:spChg>
        <pc:spChg chg="mod">
          <ac:chgData name="Orsolya Eszter Cseri" userId="f9d512b01b9be33b" providerId="LiveId" clId="{823CBE15-117B-43F7-8AE8-02913CB4F542}" dt="2018-12-09T22:30:17.214" v="5920" actId="20577"/>
          <ac:spMkLst>
            <pc:docMk/>
            <pc:sldMk cId="1220970378" sldId="457"/>
            <ac:spMk id="14" creationId="{39D36E01-585C-425E-B0AD-E79A3D461E14}"/>
          </ac:spMkLst>
        </pc:spChg>
      </pc:sldChg>
      <pc:sldChg chg="modTransition">
        <pc:chgData name="Orsolya Eszter Cseri" userId="f9d512b01b9be33b" providerId="LiveId" clId="{823CBE15-117B-43F7-8AE8-02913CB4F542}" dt="2018-12-10T18:39:02.639" v="6787"/>
        <pc:sldMkLst>
          <pc:docMk/>
          <pc:sldMk cId="913676959" sldId="458"/>
        </pc:sldMkLst>
      </pc:sldChg>
      <pc:sldChg chg="modSp modTransition">
        <pc:chgData name="Orsolya Eszter Cseri" userId="f9d512b01b9be33b" providerId="LiveId" clId="{823CBE15-117B-43F7-8AE8-02913CB4F542}" dt="2018-12-10T18:39:02.639" v="6787"/>
        <pc:sldMkLst>
          <pc:docMk/>
          <pc:sldMk cId="2353711219" sldId="459"/>
        </pc:sldMkLst>
        <pc:spChg chg="mod">
          <ac:chgData name="Orsolya Eszter Cseri" userId="f9d512b01b9be33b" providerId="LiveId" clId="{823CBE15-117B-43F7-8AE8-02913CB4F542}" dt="2018-12-09T22:30:33.985" v="5928" actId="20577"/>
          <ac:spMkLst>
            <pc:docMk/>
            <pc:sldMk cId="2353711219" sldId="459"/>
            <ac:spMk id="16" creationId="{C9ECD129-5B6F-4CC0-BB50-CF6D52486690}"/>
          </ac:spMkLst>
        </pc:spChg>
        <pc:spChg chg="mod">
          <ac:chgData name="Orsolya Eszter Cseri" userId="f9d512b01b9be33b" providerId="LiveId" clId="{823CBE15-117B-43F7-8AE8-02913CB4F542}" dt="2018-12-09T22:30:38.096" v="5933" actId="20577"/>
          <ac:spMkLst>
            <pc:docMk/>
            <pc:sldMk cId="2353711219" sldId="459"/>
            <ac:spMk id="17" creationId="{5208936E-6DF6-4ACD-8CA9-59772F033ECF}"/>
          </ac:spMkLst>
        </pc:spChg>
        <pc:spChg chg="mod">
          <ac:chgData name="Orsolya Eszter Cseri" userId="f9d512b01b9be33b" providerId="LiveId" clId="{823CBE15-117B-43F7-8AE8-02913CB4F542}" dt="2018-12-09T22:30:41.752" v="5938" actId="20577"/>
          <ac:spMkLst>
            <pc:docMk/>
            <pc:sldMk cId="2353711219" sldId="459"/>
            <ac:spMk id="19" creationId="{025F4F4F-B2CD-4E30-838B-0EC280CC3B0F}"/>
          </ac:spMkLst>
        </pc:spChg>
        <pc:spChg chg="mod">
          <ac:chgData name="Orsolya Eszter Cseri" userId="f9d512b01b9be33b" providerId="LiveId" clId="{823CBE15-117B-43F7-8AE8-02913CB4F542}" dt="2018-12-09T22:30:45.102" v="5939" actId="20577"/>
          <ac:spMkLst>
            <pc:docMk/>
            <pc:sldMk cId="2353711219" sldId="459"/>
            <ac:spMk id="34" creationId="{58832D0B-2F4D-4FFE-B38D-280478A813DA}"/>
          </ac:spMkLst>
        </pc:spChg>
      </pc:sldChg>
      <pc:sldChg chg="modTransition">
        <pc:chgData name="Orsolya Eszter Cseri" userId="f9d512b01b9be33b" providerId="LiveId" clId="{823CBE15-117B-43F7-8AE8-02913CB4F542}" dt="2018-12-10T18:39:02.639" v="6787"/>
        <pc:sldMkLst>
          <pc:docMk/>
          <pc:sldMk cId="2176008486" sldId="460"/>
        </pc:sldMkLst>
      </pc:sldChg>
      <pc:sldChg chg="modTransition">
        <pc:chgData name="Orsolya Eszter Cseri" userId="f9d512b01b9be33b" providerId="LiveId" clId="{823CBE15-117B-43F7-8AE8-02913CB4F542}" dt="2018-12-10T18:39:02.639" v="6787"/>
        <pc:sldMkLst>
          <pc:docMk/>
          <pc:sldMk cId="3385311947" sldId="461"/>
        </pc:sldMkLst>
      </pc:sldChg>
      <pc:sldChg chg="modSp modTransition">
        <pc:chgData name="Orsolya Eszter Cseri" userId="f9d512b01b9be33b" providerId="LiveId" clId="{823CBE15-117B-43F7-8AE8-02913CB4F542}" dt="2018-12-10T22:06:26.675" v="7765" actId="20577"/>
        <pc:sldMkLst>
          <pc:docMk/>
          <pc:sldMk cId="2603678658" sldId="462"/>
        </pc:sldMkLst>
        <pc:spChg chg="mod">
          <ac:chgData name="Orsolya Eszter Cseri" userId="f9d512b01b9be33b" providerId="LiveId" clId="{823CBE15-117B-43F7-8AE8-02913CB4F542}" dt="2018-12-10T22:06:26.675" v="7765" actId="20577"/>
          <ac:spMkLst>
            <pc:docMk/>
            <pc:sldMk cId="2603678658" sldId="462"/>
            <ac:spMk id="3" creationId="{30093731-069C-450D-9894-D1429F29F138}"/>
          </ac:spMkLst>
        </pc:spChg>
      </pc:sldChg>
      <pc:sldChg chg="modSp modTransition">
        <pc:chgData name="Orsolya Eszter Cseri" userId="f9d512b01b9be33b" providerId="LiveId" clId="{823CBE15-117B-43F7-8AE8-02913CB4F542}" dt="2018-12-10T22:50:26.250" v="7855"/>
        <pc:sldMkLst>
          <pc:docMk/>
          <pc:sldMk cId="1364310850" sldId="463"/>
        </pc:sldMkLst>
        <pc:spChg chg="mod">
          <ac:chgData name="Orsolya Eszter Cseri" userId="f9d512b01b9be33b" providerId="LiveId" clId="{823CBE15-117B-43F7-8AE8-02913CB4F542}" dt="2018-12-10T18:50:32.109" v="6962" actId="108"/>
          <ac:spMkLst>
            <pc:docMk/>
            <pc:sldMk cId="1364310850" sldId="463"/>
            <ac:spMk id="5" creationId="{EC280B8E-430D-4CB1-A834-4BD99D8A53B6}"/>
          </ac:spMkLst>
        </pc:spChg>
      </pc:sldChg>
      <pc:sldChg chg="addSp modSp modTransition">
        <pc:chgData name="Orsolya Eszter Cseri" userId="f9d512b01b9be33b" providerId="LiveId" clId="{823CBE15-117B-43F7-8AE8-02913CB4F542}" dt="2018-12-10T22:02:15.243" v="7722"/>
        <pc:sldMkLst>
          <pc:docMk/>
          <pc:sldMk cId="940169779" sldId="464"/>
        </pc:sldMkLst>
        <pc:spChg chg="mod">
          <ac:chgData name="Orsolya Eszter Cseri" userId="f9d512b01b9be33b" providerId="LiveId" clId="{823CBE15-117B-43F7-8AE8-02913CB4F542}" dt="2018-12-10T21:55:43.814" v="7688" actId="20577"/>
          <ac:spMkLst>
            <pc:docMk/>
            <pc:sldMk cId="940169779" sldId="464"/>
            <ac:spMk id="5" creationId="{EC280B8E-430D-4CB1-A834-4BD99D8A53B6}"/>
          </ac:spMkLst>
        </pc:spChg>
        <pc:picChg chg="add mod">
          <ac:chgData name="Orsolya Eszter Cseri" userId="f9d512b01b9be33b" providerId="LiveId" clId="{823CBE15-117B-43F7-8AE8-02913CB4F542}" dt="2018-12-10T18:58:01.707" v="6964" actId="1076"/>
          <ac:picMkLst>
            <pc:docMk/>
            <pc:sldMk cId="940169779" sldId="464"/>
            <ac:picMk id="3" creationId="{AB530C47-8CBE-4829-8B47-6E6ADC0B7D01}"/>
          </ac:picMkLst>
        </pc:picChg>
      </pc:sldChg>
      <pc:sldChg chg="modSp modTransition">
        <pc:chgData name="Orsolya Eszter Cseri" userId="f9d512b01b9be33b" providerId="LiveId" clId="{823CBE15-117B-43F7-8AE8-02913CB4F542}" dt="2018-12-10T19:09:07.613" v="6974" actId="20577"/>
        <pc:sldMkLst>
          <pc:docMk/>
          <pc:sldMk cId="2425165090" sldId="465"/>
        </pc:sldMkLst>
        <pc:spChg chg="mod">
          <ac:chgData name="Orsolya Eszter Cseri" userId="f9d512b01b9be33b" providerId="LiveId" clId="{823CBE15-117B-43F7-8AE8-02913CB4F542}" dt="2018-12-10T19:09:07.613" v="6974" actId="20577"/>
          <ac:spMkLst>
            <pc:docMk/>
            <pc:sldMk cId="2425165090" sldId="465"/>
            <ac:spMk id="5" creationId="{EC280B8E-430D-4CB1-A834-4BD99D8A53B6}"/>
          </ac:spMkLst>
        </pc:spChg>
      </pc:sldChg>
      <pc:sldChg chg="modTransition modNotesTx">
        <pc:chgData name="Orsolya Eszter Cseri" userId="f9d512b01b9be33b" providerId="LiveId" clId="{823CBE15-117B-43F7-8AE8-02913CB4F542}" dt="2018-12-10T19:08:33.130" v="6967" actId="20577"/>
        <pc:sldMkLst>
          <pc:docMk/>
          <pc:sldMk cId="3534300066" sldId="466"/>
        </pc:sldMkLst>
      </pc:sldChg>
      <pc:sldChg chg="modSp ord modTransition">
        <pc:chgData name="Orsolya Eszter Cseri" userId="f9d512b01b9be33b" providerId="LiveId" clId="{823CBE15-117B-43F7-8AE8-02913CB4F542}" dt="2018-12-10T22:06:46.819" v="7802" actId="20577"/>
        <pc:sldMkLst>
          <pc:docMk/>
          <pc:sldMk cId="1467586228" sldId="467"/>
        </pc:sldMkLst>
        <pc:spChg chg="mod">
          <ac:chgData name="Orsolya Eszter Cseri" userId="f9d512b01b9be33b" providerId="LiveId" clId="{823CBE15-117B-43F7-8AE8-02913CB4F542}" dt="2018-12-10T22:06:46.819" v="7802" actId="20577"/>
          <ac:spMkLst>
            <pc:docMk/>
            <pc:sldMk cId="1467586228" sldId="467"/>
            <ac:spMk id="3" creationId="{60461056-7F34-468D-86E4-E61FACD5671A}"/>
          </ac:spMkLst>
        </pc:spChg>
        <pc:spChg chg="mod">
          <ac:chgData name="Orsolya Eszter Cseri" userId="f9d512b01b9be33b" providerId="LiveId" clId="{823CBE15-117B-43F7-8AE8-02913CB4F542}" dt="2018-12-10T21:51:13.082" v="7547" actId="20577"/>
          <ac:spMkLst>
            <pc:docMk/>
            <pc:sldMk cId="1467586228" sldId="467"/>
            <ac:spMk id="5" creationId="{03CB7E09-9A6D-4C21-ABE1-4C45D34D9E00}"/>
          </ac:spMkLst>
        </pc:spChg>
      </pc:sldChg>
      <pc:sldChg chg="modTransition">
        <pc:chgData name="Orsolya Eszter Cseri" userId="f9d512b01b9be33b" providerId="LiveId" clId="{823CBE15-117B-43F7-8AE8-02913CB4F542}" dt="2018-12-10T18:39:02.639" v="6787"/>
        <pc:sldMkLst>
          <pc:docMk/>
          <pc:sldMk cId="3433469949" sldId="468"/>
        </pc:sldMkLst>
      </pc:sldChg>
      <pc:sldChg chg="addSp delSp modSp ord modTransition">
        <pc:chgData name="Orsolya Eszter Cseri" userId="f9d512b01b9be33b" providerId="LiveId" clId="{823CBE15-117B-43F7-8AE8-02913CB4F542}" dt="2018-12-10T22:50:21.619" v="7854"/>
        <pc:sldMkLst>
          <pc:docMk/>
          <pc:sldMk cId="801511088" sldId="469"/>
        </pc:sldMkLst>
        <pc:spChg chg="mod">
          <ac:chgData name="Orsolya Eszter Cseri" userId="f9d512b01b9be33b" providerId="LiveId" clId="{823CBE15-117B-43F7-8AE8-02913CB4F542}" dt="2018-12-10T18:46:52.110" v="6961" actId="20577"/>
          <ac:spMkLst>
            <pc:docMk/>
            <pc:sldMk cId="801511088" sldId="469"/>
            <ac:spMk id="2" creationId="{4AF4D570-37F4-4546-BF9A-6AB127A3E3BD}"/>
          </ac:spMkLst>
        </pc:spChg>
        <pc:spChg chg="add del mod">
          <ac:chgData name="Orsolya Eszter Cseri" userId="f9d512b01b9be33b" providerId="LiveId" clId="{823CBE15-117B-43F7-8AE8-02913CB4F542}" dt="2018-12-10T22:48:44.958" v="7851"/>
          <ac:spMkLst>
            <pc:docMk/>
            <pc:sldMk cId="801511088" sldId="469"/>
            <ac:spMk id="3" creationId="{44E7970F-A592-4B7E-86C7-49A0417EE353}"/>
          </ac:spMkLst>
        </pc:spChg>
        <pc:spChg chg="del">
          <ac:chgData name="Orsolya Eszter Cseri" userId="f9d512b01b9be33b" providerId="LiveId" clId="{823CBE15-117B-43F7-8AE8-02913CB4F542}" dt="2018-12-10T22:48:04.338" v="7850"/>
          <ac:spMkLst>
            <pc:docMk/>
            <pc:sldMk cId="801511088" sldId="469"/>
            <ac:spMk id="3" creationId="{D70162B8-7FE0-4B25-A367-95ED920F4DE1}"/>
          </ac:spMkLst>
        </pc:spChg>
        <pc:spChg chg="mod">
          <ac:chgData name="Orsolya Eszter Cseri" userId="f9d512b01b9be33b" providerId="LiveId" clId="{823CBE15-117B-43F7-8AE8-02913CB4F542}" dt="2018-12-10T18:34:15.673" v="6780" actId="108"/>
          <ac:spMkLst>
            <pc:docMk/>
            <pc:sldMk cId="801511088" sldId="469"/>
            <ac:spMk id="5" creationId="{6497A847-C5B7-40D3-8844-D9997EC55163}"/>
          </ac:spMkLst>
        </pc:spChg>
        <pc:spChg chg="mod">
          <ac:chgData name="Orsolya Eszter Cseri" userId="f9d512b01b9be33b" providerId="LiveId" clId="{823CBE15-117B-43F7-8AE8-02913CB4F542}" dt="2018-12-10T18:36:18.486" v="6782" actId="108"/>
          <ac:spMkLst>
            <pc:docMk/>
            <pc:sldMk cId="801511088" sldId="469"/>
            <ac:spMk id="6" creationId="{03AB8EFA-D3F6-4BB4-B4A3-FC8FC685C19E}"/>
          </ac:spMkLst>
        </pc:spChg>
        <pc:spChg chg="add del mod">
          <ac:chgData name="Orsolya Eszter Cseri" userId="f9d512b01b9be33b" providerId="LiveId" clId="{823CBE15-117B-43F7-8AE8-02913CB4F542}" dt="2018-12-10T22:48:44.958" v="7851"/>
          <ac:spMkLst>
            <pc:docMk/>
            <pc:sldMk cId="801511088" sldId="469"/>
            <ac:spMk id="7" creationId="{DA77B9E2-F1F1-41C6-9739-BAF6E0DA8E8C}"/>
          </ac:spMkLst>
        </pc:spChg>
        <pc:spChg chg="add del mod">
          <ac:chgData name="Orsolya Eszter Cseri" userId="f9d512b01b9be33b" providerId="LiveId" clId="{823CBE15-117B-43F7-8AE8-02913CB4F542}" dt="2018-12-10T22:48:04.338" v="7850"/>
          <ac:spMkLst>
            <pc:docMk/>
            <pc:sldMk cId="801511088" sldId="469"/>
            <ac:spMk id="7" creationId="{F6ABBDD7-D4EA-4C8C-BC54-5F6C72A21A6C}"/>
          </ac:spMkLst>
        </pc:spChg>
        <pc:spChg chg="add mod">
          <ac:chgData name="Orsolya Eszter Cseri" userId="f9d512b01b9be33b" providerId="LiveId" clId="{823CBE15-117B-43F7-8AE8-02913CB4F542}" dt="2018-12-10T22:48:44.958" v="7851"/>
          <ac:spMkLst>
            <pc:docMk/>
            <pc:sldMk cId="801511088" sldId="469"/>
            <ac:spMk id="8" creationId="{88E99692-A394-4EA8-BEA5-468F92FBFFC4}"/>
          </ac:spMkLst>
        </pc:spChg>
        <pc:spChg chg="add del mod">
          <ac:chgData name="Orsolya Eszter Cseri" userId="f9d512b01b9be33b" providerId="LiveId" clId="{823CBE15-117B-43F7-8AE8-02913CB4F542}" dt="2018-12-10T22:48:04.338" v="7850"/>
          <ac:spMkLst>
            <pc:docMk/>
            <pc:sldMk cId="801511088" sldId="469"/>
            <ac:spMk id="8" creationId="{CF66E671-BA0A-431C-91E8-550933ED8E9E}"/>
          </ac:spMkLst>
        </pc:spChg>
        <pc:spChg chg="add del mod">
          <ac:chgData name="Orsolya Eszter Cseri" userId="f9d512b01b9be33b" providerId="LiveId" clId="{823CBE15-117B-43F7-8AE8-02913CB4F542}" dt="2018-12-10T22:48:44.958" v="7851"/>
          <ac:spMkLst>
            <pc:docMk/>
            <pc:sldMk cId="801511088" sldId="469"/>
            <ac:spMk id="9" creationId="{5F208E1A-B624-4123-AFAC-A25CEA1E9652}"/>
          </ac:spMkLst>
        </pc:spChg>
      </pc:sldChg>
      <pc:sldChg chg="addSp modSp add modTransition">
        <pc:chgData name="Orsolya Eszter Cseri" userId="f9d512b01b9be33b" providerId="LiveId" clId="{823CBE15-117B-43F7-8AE8-02913CB4F542}" dt="2018-12-10T18:39:02.639" v="6787"/>
        <pc:sldMkLst>
          <pc:docMk/>
          <pc:sldMk cId="1193235201" sldId="470"/>
        </pc:sldMkLst>
        <pc:spChg chg="mod">
          <ac:chgData name="Orsolya Eszter Cseri" userId="f9d512b01b9be33b" providerId="LiveId" clId="{823CBE15-117B-43F7-8AE8-02913CB4F542}" dt="2018-12-09T12:59:36.056" v="19" actId="20577"/>
          <ac:spMkLst>
            <pc:docMk/>
            <pc:sldMk cId="1193235201" sldId="470"/>
            <ac:spMk id="2" creationId="{E6D326D3-C8D9-4653-829E-8C04F02D9D9A}"/>
          </ac:spMkLst>
        </pc:spChg>
        <pc:spChg chg="add mod">
          <ac:chgData name="Orsolya Eszter Cseri" userId="f9d512b01b9be33b" providerId="LiveId" clId="{823CBE15-117B-43F7-8AE8-02913CB4F542}" dt="2018-12-09T13:00:02.904" v="25" actId="14100"/>
          <ac:spMkLst>
            <pc:docMk/>
            <pc:sldMk cId="1193235201" sldId="470"/>
            <ac:spMk id="6" creationId="{965338AD-327E-41AC-841C-01D419AEB55C}"/>
          </ac:spMkLst>
        </pc:spChg>
        <pc:picChg chg="add mod">
          <ac:chgData name="Orsolya Eszter Cseri" userId="f9d512b01b9be33b" providerId="LiveId" clId="{823CBE15-117B-43F7-8AE8-02913CB4F542}" dt="2018-12-09T12:59:40.707" v="21" actId="1076"/>
          <ac:picMkLst>
            <pc:docMk/>
            <pc:sldMk cId="1193235201" sldId="470"/>
            <ac:picMk id="5" creationId="{6AADDE30-1DFE-4A9F-B495-AC75178F1A2C}"/>
          </ac:picMkLst>
        </pc:picChg>
      </pc:sldChg>
      <pc:sldChg chg="addSp delSp modSp add modTransition">
        <pc:chgData name="Orsolya Eszter Cseri" userId="f9d512b01b9be33b" providerId="LiveId" clId="{823CBE15-117B-43F7-8AE8-02913CB4F542}" dt="2018-12-10T18:39:02.639" v="6787"/>
        <pc:sldMkLst>
          <pc:docMk/>
          <pc:sldMk cId="2016698300" sldId="471"/>
        </pc:sldMkLst>
        <pc:spChg chg="mod">
          <ac:chgData name="Orsolya Eszter Cseri" userId="f9d512b01b9be33b" providerId="LiveId" clId="{823CBE15-117B-43F7-8AE8-02913CB4F542}" dt="2018-12-09T13:03:22.557" v="39" actId="20577"/>
          <ac:spMkLst>
            <pc:docMk/>
            <pc:sldMk cId="2016698300" sldId="471"/>
            <ac:spMk id="2" creationId="{BB33E014-20A0-4AF9-BED0-A7477E6BBDBA}"/>
          </ac:spMkLst>
        </pc:spChg>
        <pc:picChg chg="add del mod">
          <ac:chgData name="Orsolya Eszter Cseri" userId="f9d512b01b9be33b" providerId="LiveId" clId="{823CBE15-117B-43F7-8AE8-02913CB4F542}" dt="2018-12-09T13:03:29.103" v="42" actId="478"/>
          <ac:picMkLst>
            <pc:docMk/>
            <pc:sldMk cId="2016698300" sldId="471"/>
            <ac:picMk id="5" creationId="{452862B4-4BA4-487C-B4AB-8854B28AE344}"/>
          </ac:picMkLst>
        </pc:picChg>
        <pc:picChg chg="add mod">
          <ac:chgData name="Orsolya Eszter Cseri" userId="f9d512b01b9be33b" providerId="LiveId" clId="{823CBE15-117B-43F7-8AE8-02913CB4F542}" dt="2018-12-09T13:03:59.984" v="48" actId="1076"/>
          <ac:picMkLst>
            <pc:docMk/>
            <pc:sldMk cId="2016698300" sldId="471"/>
            <ac:picMk id="6" creationId="{5726B5FA-72A7-4189-8C25-794DB3C6D7DA}"/>
          </ac:picMkLst>
        </pc:picChg>
      </pc:sldChg>
      <pc:sldChg chg="addSp modSp add modTransition">
        <pc:chgData name="Orsolya Eszter Cseri" userId="f9d512b01b9be33b" providerId="LiveId" clId="{823CBE15-117B-43F7-8AE8-02913CB4F542}" dt="2018-12-10T18:39:02.639" v="6787"/>
        <pc:sldMkLst>
          <pc:docMk/>
          <pc:sldMk cId="3329216481" sldId="472"/>
        </pc:sldMkLst>
        <pc:spChg chg="mod">
          <ac:chgData name="Orsolya Eszter Cseri" userId="f9d512b01b9be33b" providerId="LiveId" clId="{823CBE15-117B-43F7-8AE8-02913CB4F542}" dt="2018-12-09T13:04:19.166" v="64" actId="20577"/>
          <ac:spMkLst>
            <pc:docMk/>
            <pc:sldMk cId="3329216481" sldId="472"/>
            <ac:spMk id="2" creationId="{CBC349D1-563D-48AA-8B64-57B3C6B7EC31}"/>
          </ac:spMkLst>
        </pc:spChg>
        <pc:picChg chg="add mod">
          <ac:chgData name="Orsolya Eszter Cseri" userId="f9d512b01b9be33b" providerId="LiveId" clId="{823CBE15-117B-43F7-8AE8-02913CB4F542}" dt="2018-12-09T13:09:21.752" v="67" actId="14100"/>
          <ac:picMkLst>
            <pc:docMk/>
            <pc:sldMk cId="3329216481" sldId="472"/>
            <ac:picMk id="5" creationId="{293C4F36-0E00-4F98-9CCF-EBF135B03325}"/>
          </ac:picMkLst>
        </pc:picChg>
      </pc:sldChg>
      <pc:sldChg chg="addSp delSp modSp add modTransition">
        <pc:chgData name="Orsolya Eszter Cseri" userId="f9d512b01b9be33b" providerId="LiveId" clId="{823CBE15-117B-43F7-8AE8-02913CB4F542}" dt="2018-12-10T18:39:02.639" v="6787"/>
        <pc:sldMkLst>
          <pc:docMk/>
          <pc:sldMk cId="3640003790" sldId="473"/>
        </pc:sldMkLst>
        <pc:spChg chg="mod">
          <ac:chgData name="Orsolya Eszter Cseri" userId="f9d512b01b9be33b" providerId="LiveId" clId="{823CBE15-117B-43F7-8AE8-02913CB4F542}" dt="2018-12-09T13:10:01.383" v="81" actId="20577"/>
          <ac:spMkLst>
            <pc:docMk/>
            <pc:sldMk cId="3640003790" sldId="473"/>
            <ac:spMk id="2" creationId="{CACE81D0-F66B-4A84-823F-DC6F10298851}"/>
          </ac:spMkLst>
        </pc:spChg>
        <pc:picChg chg="add del mod">
          <ac:chgData name="Orsolya Eszter Cseri" userId="f9d512b01b9be33b" providerId="LiveId" clId="{823CBE15-117B-43F7-8AE8-02913CB4F542}" dt="2018-12-09T13:11:42.103" v="84" actId="478"/>
          <ac:picMkLst>
            <pc:docMk/>
            <pc:sldMk cId="3640003790" sldId="473"/>
            <ac:picMk id="5" creationId="{D6EE971E-7A91-49F2-AED9-C3229842BB45}"/>
          </ac:picMkLst>
        </pc:picChg>
        <pc:picChg chg="add del mod">
          <ac:chgData name="Orsolya Eszter Cseri" userId="f9d512b01b9be33b" providerId="LiveId" clId="{823CBE15-117B-43F7-8AE8-02913CB4F542}" dt="2018-12-09T13:12:39.073" v="88" actId="478"/>
          <ac:picMkLst>
            <pc:docMk/>
            <pc:sldMk cId="3640003790" sldId="473"/>
            <ac:picMk id="6" creationId="{54BEA650-3628-4DEF-B5B4-CE5408DAA449}"/>
          </ac:picMkLst>
        </pc:picChg>
        <pc:picChg chg="add mod">
          <ac:chgData name="Orsolya Eszter Cseri" userId="f9d512b01b9be33b" providerId="LiveId" clId="{823CBE15-117B-43F7-8AE8-02913CB4F542}" dt="2018-12-09T13:13:06.052" v="94" actId="1035"/>
          <ac:picMkLst>
            <pc:docMk/>
            <pc:sldMk cId="3640003790" sldId="473"/>
            <ac:picMk id="7" creationId="{5B3FD560-E7BF-4ECA-A180-F48FBEAFA6CB}"/>
          </ac:picMkLst>
        </pc:picChg>
      </pc:sldChg>
      <pc:sldChg chg="modSp add del">
        <pc:chgData name="Orsolya Eszter Cseri" userId="f9d512b01b9be33b" providerId="LiveId" clId="{823CBE15-117B-43F7-8AE8-02913CB4F542}" dt="2018-12-09T15:49:31.251" v="161" actId="2696"/>
        <pc:sldMkLst>
          <pc:docMk/>
          <pc:sldMk cId="4150862965" sldId="474"/>
        </pc:sldMkLst>
        <pc:spChg chg="mod">
          <ac:chgData name="Orsolya Eszter Cseri" userId="f9d512b01b9be33b" providerId="LiveId" clId="{823CBE15-117B-43F7-8AE8-02913CB4F542}" dt="2018-12-09T15:44:30.286" v="131" actId="20577"/>
          <ac:spMkLst>
            <pc:docMk/>
            <pc:sldMk cId="4150862965" sldId="474"/>
            <ac:spMk id="2" creationId="{3F83C185-5BB5-4BCF-A0CE-AA8B09F211C1}"/>
          </ac:spMkLst>
        </pc:spChg>
      </pc:sldChg>
      <pc:sldChg chg="addSp delSp modSp add modTransition">
        <pc:chgData name="Orsolya Eszter Cseri" userId="f9d512b01b9be33b" providerId="LiveId" clId="{823CBE15-117B-43F7-8AE8-02913CB4F542}" dt="2018-12-10T18:39:02.639" v="6787"/>
        <pc:sldMkLst>
          <pc:docMk/>
          <pc:sldMk cId="3597899782" sldId="475"/>
        </pc:sldMkLst>
        <pc:spChg chg="mod">
          <ac:chgData name="Orsolya Eszter Cseri" userId="f9d512b01b9be33b" providerId="LiveId" clId="{823CBE15-117B-43F7-8AE8-02913CB4F542}" dt="2018-12-09T15:53:45.104" v="219" actId="5793"/>
          <ac:spMkLst>
            <pc:docMk/>
            <pc:sldMk cId="3597899782" sldId="475"/>
            <ac:spMk id="2" creationId="{93E39C74-017F-46C7-A29C-2E93C65B704F}"/>
          </ac:spMkLst>
        </pc:spChg>
        <pc:spChg chg="del">
          <ac:chgData name="Orsolya Eszter Cseri" userId="f9d512b01b9be33b" providerId="LiveId" clId="{823CBE15-117B-43F7-8AE8-02913CB4F542}" dt="2018-12-09T16:41:35.516" v="1591" actId="478"/>
          <ac:spMkLst>
            <pc:docMk/>
            <pc:sldMk cId="3597899782" sldId="475"/>
            <ac:spMk id="5" creationId="{1539BB73-230E-487F-88B8-AAB97E1DB2A4}"/>
          </ac:spMkLst>
        </pc:spChg>
        <pc:spChg chg="mod">
          <ac:chgData name="Orsolya Eszter Cseri" userId="f9d512b01b9be33b" providerId="LiveId" clId="{823CBE15-117B-43F7-8AE8-02913CB4F542}" dt="2018-12-09T16:43:29.210" v="1615" actId="14100"/>
          <ac:spMkLst>
            <pc:docMk/>
            <pc:sldMk cId="3597899782" sldId="475"/>
            <ac:spMk id="6" creationId="{6115538E-96BE-4A61-91AF-3338797E36DD}"/>
          </ac:spMkLst>
        </pc:spChg>
        <pc:spChg chg="mod">
          <ac:chgData name="Orsolya Eszter Cseri" userId="f9d512b01b9be33b" providerId="LiveId" clId="{823CBE15-117B-43F7-8AE8-02913CB4F542}" dt="2018-12-09T16:43:41.653" v="1617" actId="14100"/>
          <ac:spMkLst>
            <pc:docMk/>
            <pc:sldMk cId="3597899782" sldId="475"/>
            <ac:spMk id="7" creationId="{193FDF1A-B088-463B-9B1A-D0C829B8BFA5}"/>
          </ac:spMkLst>
        </pc:spChg>
        <pc:spChg chg="mod">
          <ac:chgData name="Orsolya Eszter Cseri" userId="f9d512b01b9be33b" providerId="LiveId" clId="{823CBE15-117B-43F7-8AE8-02913CB4F542}" dt="2018-12-09T16:43:38.227" v="1616" actId="14100"/>
          <ac:spMkLst>
            <pc:docMk/>
            <pc:sldMk cId="3597899782" sldId="475"/>
            <ac:spMk id="8" creationId="{DC789D34-89FD-4A35-AF9C-A5FDC6EAB533}"/>
          </ac:spMkLst>
        </pc:spChg>
        <pc:spChg chg="del mod">
          <ac:chgData name="Orsolya Eszter Cseri" userId="f9d512b01b9be33b" providerId="LiveId" clId="{823CBE15-117B-43F7-8AE8-02913CB4F542}" dt="2018-12-09T16:41:38.684" v="1593" actId="478"/>
          <ac:spMkLst>
            <pc:docMk/>
            <pc:sldMk cId="3597899782" sldId="475"/>
            <ac:spMk id="9" creationId="{4368E82F-B657-4F84-A8E3-03A54FC861D6}"/>
          </ac:spMkLst>
        </pc:spChg>
        <pc:spChg chg="del mod">
          <ac:chgData name="Orsolya Eszter Cseri" userId="f9d512b01b9be33b" providerId="LiveId" clId="{823CBE15-117B-43F7-8AE8-02913CB4F542}" dt="2018-12-09T16:41:45.167" v="1595" actId="478"/>
          <ac:spMkLst>
            <pc:docMk/>
            <pc:sldMk cId="3597899782" sldId="475"/>
            <ac:spMk id="10" creationId="{BBC14518-3F0D-42DC-8D92-7712587C7A06}"/>
          </ac:spMkLst>
        </pc:spChg>
        <pc:spChg chg="add del mod">
          <ac:chgData name="Orsolya Eszter Cseri" userId="f9d512b01b9be33b" providerId="LiveId" clId="{823CBE15-117B-43F7-8AE8-02913CB4F542}" dt="2018-12-09T16:45:11.332" v="1631" actId="478"/>
          <ac:spMkLst>
            <pc:docMk/>
            <pc:sldMk cId="3597899782" sldId="475"/>
            <ac:spMk id="16" creationId="{C1914B00-C43D-4C13-814F-B14149846B23}"/>
          </ac:spMkLst>
        </pc:spChg>
        <pc:spChg chg="add mod ord">
          <ac:chgData name="Orsolya Eszter Cseri" userId="f9d512b01b9be33b" providerId="LiveId" clId="{823CBE15-117B-43F7-8AE8-02913CB4F542}" dt="2018-12-09T16:47:03.891" v="1662" actId="171"/>
          <ac:spMkLst>
            <pc:docMk/>
            <pc:sldMk cId="3597899782" sldId="475"/>
            <ac:spMk id="17" creationId="{BD883D6A-7073-4DAA-8213-5EA97E64E915}"/>
          </ac:spMkLst>
        </pc:spChg>
        <pc:spChg chg="add del mod">
          <ac:chgData name="Orsolya Eszter Cseri" userId="f9d512b01b9be33b" providerId="LiveId" clId="{823CBE15-117B-43F7-8AE8-02913CB4F542}" dt="2018-12-09T16:40:45.346" v="1587" actId="478"/>
          <ac:spMkLst>
            <pc:docMk/>
            <pc:sldMk cId="3597899782" sldId="475"/>
            <ac:spMk id="28" creationId="{B2FEC6DF-8CF7-4974-9BD7-433BBAE342C9}"/>
          </ac:spMkLst>
        </pc:spChg>
        <pc:spChg chg="add del mod">
          <ac:chgData name="Orsolya Eszter Cseri" userId="f9d512b01b9be33b" providerId="LiveId" clId="{823CBE15-117B-43F7-8AE8-02913CB4F542}" dt="2018-12-09T16:41:51.819" v="1597" actId="478"/>
          <ac:spMkLst>
            <pc:docMk/>
            <pc:sldMk cId="3597899782" sldId="475"/>
            <ac:spMk id="31" creationId="{3DEBCCFD-8BFB-4A88-9FE5-A66424E542E1}"/>
          </ac:spMkLst>
        </pc:spChg>
        <pc:spChg chg="add del mod">
          <ac:chgData name="Orsolya Eszter Cseri" userId="f9d512b01b9be33b" providerId="LiveId" clId="{823CBE15-117B-43F7-8AE8-02913CB4F542}" dt="2018-12-09T16:41:36.609" v="1592" actId="478"/>
          <ac:spMkLst>
            <pc:docMk/>
            <pc:sldMk cId="3597899782" sldId="475"/>
            <ac:spMk id="32" creationId="{8D5CD4BE-8B31-496B-A6C3-59CE7956245C}"/>
          </ac:spMkLst>
        </pc:spChg>
        <pc:spChg chg="del">
          <ac:chgData name="Orsolya Eszter Cseri" userId="f9d512b01b9be33b" providerId="LiveId" clId="{823CBE15-117B-43F7-8AE8-02913CB4F542}" dt="2018-12-09T16:40:22.452" v="1581" actId="478"/>
          <ac:spMkLst>
            <pc:docMk/>
            <pc:sldMk cId="3597899782" sldId="475"/>
            <ac:spMk id="33" creationId="{705C4211-7168-435E-8B67-B2FBB98D4585}"/>
          </ac:spMkLst>
        </pc:spChg>
        <pc:spChg chg="add del mod">
          <ac:chgData name="Orsolya Eszter Cseri" userId="f9d512b01b9be33b" providerId="LiveId" clId="{823CBE15-117B-43F7-8AE8-02913CB4F542}" dt="2018-12-09T16:41:40.957" v="1594" actId="478"/>
          <ac:spMkLst>
            <pc:docMk/>
            <pc:sldMk cId="3597899782" sldId="475"/>
            <ac:spMk id="34" creationId="{88B71DCB-0C15-433B-8CEC-1B2A9A55F21F}"/>
          </ac:spMkLst>
        </pc:spChg>
        <pc:spChg chg="add del">
          <ac:chgData name="Orsolya Eszter Cseri" userId="f9d512b01b9be33b" providerId="LiveId" clId="{823CBE15-117B-43F7-8AE8-02913CB4F542}" dt="2018-12-09T16:42:27.211" v="1601"/>
          <ac:spMkLst>
            <pc:docMk/>
            <pc:sldMk cId="3597899782" sldId="475"/>
            <ac:spMk id="35" creationId="{0669F65D-1061-415A-8674-A83BA929B9E6}"/>
          </ac:spMkLst>
        </pc:spChg>
        <pc:spChg chg="add del">
          <ac:chgData name="Orsolya Eszter Cseri" userId="f9d512b01b9be33b" providerId="LiveId" clId="{823CBE15-117B-43F7-8AE8-02913CB4F542}" dt="2018-12-09T16:42:27.211" v="1601"/>
          <ac:spMkLst>
            <pc:docMk/>
            <pc:sldMk cId="3597899782" sldId="475"/>
            <ac:spMk id="36" creationId="{68D9AEF8-F84D-4431-8DA6-D9D0D7F58B2E}"/>
          </ac:spMkLst>
        </pc:spChg>
        <pc:spChg chg="add del">
          <ac:chgData name="Orsolya Eszter Cseri" userId="f9d512b01b9be33b" providerId="LiveId" clId="{823CBE15-117B-43F7-8AE8-02913CB4F542}" dt="2018-12-09T16:42:27.211" v="1601"/>
          <ac:spMkLst>
            <pc:docMk/>
            <pc:sldMk cId="3597899782" sldId="475"/>
            <ac:spMk id="37" creationId="{2700BF54-EAE6-41C4-B052-6756DEC077FD}"/>
          </ac:spMkLst>
        </pc:spChg>
        <pc:spChg chg="add del">
          <ac:chgData name="Orsolya Eszter Cseri" userId="f9d512b01b9be33b" providerId="LiveId" clId="{823CBE15-117B-43F7-8AE8-02913CB4F542}" dt="2018-12-09T16:42:27.211" v="1601"/>
          <ac:spMkLst>
            <pc:docMk/>
            <pc:sldMk cId="3597899782" sldId="475"/>
            <ac:spMk id="38" creationId="{D5623E3D-8D80-4BB0-9633-FAFA87D23EED}"/>
          </ac:spMkLst>
        </pc:spChg>
        <pc:spChg chg="add del">
          <ac:chgData name="Orsolya Eszter Cseri" userId="f9d512b01b9be33b" providerId="LiveId" clId="{823CBE15-117B-43F7-8AE8-02913CB4F542}" dt="2018-12-09T16:42:27.211" v="1601"/>
          <ac:spMkLst>
            <pc:docMk/>
            <pc:sldMk cId="3597899782" sldId="475"/>
            <ac:spMk id="39" creationId="{471DBD28-EB12-4BE1-9930-D73BFAAF086A}"/>
          </ac:spMkLst>
        </pc:spChg>
        <pc:spChg chg="add del">
          <ac:chgData name="Orsolya Eszter Cseri" userId="f9d512b01b9be33b" providerId="LiveId" clId="{823CBE15-117B-43F7-8AE8-02913CB4F542}" dt="2018-12-09T16:42:27.211" v="1601"/>
          <ac:spMkLst>
            <pc:docMk/>
            <pc:sldMk cId="3597899782" sldId="475"/>
            <ac:spMk id="40" creationId="{4D7DC30F-C463-43BB-8EA3-A747892AC13B}"/>
          </ac:spMkLst>
        </pc:spChg>
        <pc:spChg chg="add del">
          <ac:chgData name="Orsolya Eszter Cseri" userId="f9d512b01b9be33b" providerId="LiveId" clId="{823CBE15-117B-43F7-8AE8-02913CB4F542}" dt="2018-12-09T16:42:27.211" v="1601"/>
          <ac:spMkLst>
            <pc:docMk/>
            <pc:sldMk cId="3597899782" sldId="475"/>
            <ac:spMk id="41" creationId="{27BD3C20-A960-47C6-9B93-72A07C33035B}"/>
          </ac:spMkLst>
        </pc:spChg>
        <pc:spChg chg="add del">
          <ac:chgData name="Orsolya Eszter Cseri" userId="f9d512b01b9be33b" providerId="LiveId" clId="{823CBE15-117B-43F7-8AE8-02913CB4F542}" dt="2018-12-09T16:42:27.211" v="1601"/>
          <ac:spMkLst>
            <pc:docMk/>
            <pc:sldMk cId="3597899782" sldId="475"/>
            <ac:spMk id="42" creationId="{220537EA-9F1A-4F74-8B4B-E803642E7AD1}"/>
          </ac:spMkLst>
        </pc:spChg>
        <pc:spChg chg="del">
          <ac:chgData name="Orsolya Eszter Cseri" userId="f9d512b01b9be33b" providerId="LiveId" clId="{823CBE15-117B-43F7-8AE8-02913CB4F542}" dt="2018-12-09T16:41:46.844" v="1596" actId="478"/>
          <ac:spMkLst>
            <pc:docMk/>
            <pc:sldMk cId="3597899782" sldId="475"/>
            <ac:spMk id="43" creationId="{82D38D13-C5C4-4EC0-9A7D-84529C988576}"/>
          </ac:spMkLst>
        </pc:spChg>
        <pc:spChg chg="add del">
          <ac:chgData name="Orsolya Eszter Cseri" userId="f9d512b01b9be33b" providerId="LiveId" clId="{823CBE15-117B-43F7-8AE8-02913CB4F542}" dt="2018-12-09T16:42:27.211" v="1601"/>
          <ac:spMkLst>
            <pc:docMk/>
            <pc:sldMk cId="3597899782" sldId="475"/>
            <ac:spMk id="45" creationId="{5DDF6E9E-CAEC-4EEE-9680-974B63521ED0}"/>
          </ac:spMkLst>
        </pc:spChg>
        <pc:spChg chg="add mod ord topLvl">
          <ac:chgData name="Orsolya Eszter Cseri" userId="f9d512b01b9be33b" providerId="LiveId" clId="{823CBE15-117B-43F7-8AE8-02913CB4F542}" dt="2018-12-10T17:55:45.535" v="6341" actId="20577"/>
          <ac:spMkLst>
            <pc:docMk/>
            <pc:sldMk cId="3597899782" sldId="475"/>
            <ac:spMk id="46" creationId="{BCE166DB-15B4-458D-B2CF-9389DB0F4368}"/>
          </ac:spMkLst>
        </pc:spChg>
        <pc:spChg chg="add mod topLvl">
          <ac:chgData name="Orsolya Eszter Cseri" userId="f9d512b01b9be33b" providerId="LiveId" clId="{823CBE15-117B-43F7-8AE8-02913CB4F542}" dt="2018-12-09T16:47:20.921" v="1668" actId="165"/>
          <ac:spMkLst>
            <pc:docMk/>
            <pc:sldMk cId="3597899782" sldId="475"/>
            <ac:spMk id="47" creationId="{747DB40D-C71D-4CA5-B49A-4BF7BAA6E304}"/>
          </ac:spMkLst>
        </pc:spChg>
        <pc:spChg chg="del mod topLvl">
          <ac:chgData name="Orsolya Eszter Cseri" userId="f9d512b01b9be33b" providerId="LiveId" clId="{823CBE15-117B-43F7-8AE8-02913CB4F542}" dt="2018-12-09T16:47:50.691" v="1671" actId="478"/>
          <ac:spMkLst>
            <pc:docMk/>
            <pc:sldMk cId="3597899782" sldId="475"/>
            <ac:spMk id="49" creationId="{14E4D0CE-F607-4E34-92EC-43D534DCA137}"/>
          </ac:spMkLst>
        </pc:spChg>
        <pc:spChg chg="del mod topLvl">
          <ac:chgData name="Orsolya Eszter Cseri" userId="f9d512b01b9be33b" providerId="LiveId" clId="{823CBE15-117B-43F7-8AE8-02913CB4F542}" dt="2018-12-09T16:47:50.691" v="1671" actId="478"/>
          <ac:spMkLst>
            <pc:docMk/>
            <pc:sldMk cId="3597899782" sldId="475"/>
            <ac:spMk id="50" creationId="{2EBE1348-D0C1-4637-AC7C-9E7E35FCA9E1}"/>
          </ac:spMkLst>
        </pc:spChg>
        <pc:spChg chg="del mod topLvl">
          <ac:chgData name="Orsolya Eszter Cseri" userId="f9d512b01b9be33b" providerId="LiveId" clId="{823CBE15-117B-43F7-8AE8-02913CB4F542}" dt="2018-12-09T16:47:50.691" v="1671" actId="478"/>
          <ac:spMkLst>
            <pc:docMk/>
            <pc:sldMk cId="3597899782" sldId="475"/>
            <ac:spMk id="51" creationId="{22E45CBF-D453-472D-A2C2-66805B5F86D1}"/>
          </ac:spMkLst>
        </pc:spChg>
        <pc:spChg chg="del mod topLvl">
          <ac:chgData name="Orsolya Eszter Cseri" userId="f9d512b01b9be33b" providerId="LiveId" clId="{823CBE15-117B-43F7-8AE8-02913CB4F542}" dt="2018-12-09T16:47:50.691" v="1671" actId="478"/>
          <ac:spMkLst>
            <pc:docMk/>
            <pc:sldMk cId="3597899782" sldId="475"/>
            <ac:spMk id="52" creationId="{4444EA2D-A5EB-46A2-A7AD-A01FD42F6D58}"/>
          </ac:spMkLst>
        </pc:spChg>
        <pc:spChg chg="del mod topLvl">
          <ac:chgData name="Orsolya Eszter Cseri" userId="f9d512b01b9be33b" providerId="LiveId" clId="{823CBE15-117B-43F7-8AE8-02913CB4F542}" dt="2018-12-09T16:47:50.691" v="1671" actId="478"/>
          <ac:spMkLst>
            <pc:docMk/>
            <pc:sldMk cId="3597899782" sldId="475"/>
            <ac:spMk id="53" creationId="{0F8579BB-BA9F-421A-9FC4-AB3589A84C49}"/>
          </ac:spMkLst>
        </pc:spChg>
        <pc:spChg chg="add del mod">
          <ac:chgData name="Orsolya Eszter Cseri" userId="f9d512b01b9be33b" providerId="LiveId" clId="{823CBE15-117B-43F7-8AE8-02913CB4F542}" dt="2018-12-09T16:42:53.082" v="1606" actId="478"/>
          <ac:spMkLst>
            <pc:docMk/>
            <pc:sldMk cId="3597899782" sldId="475"/>
            <ac:spMk id="54" creationId="{CEFF3756-6EE7-4C73-8793-9D08646362FF}"/>
          </ac:spMkLst>
        </pc:spChg>
        <pc:spChg chg="add del mod topLvl">
          <ac:chgData name="Orsolya Eszter Cseri" userId="f9d512b01b9be33b" providerId="LiveId" clId="{823CBE15-117B-43F7-8AE8-02913CB4F542}" dt="2018-12-10T17:55:48.728" v="6343" actId="478"/>
          <ac:spMkLst>
            <pc:docMk/>
            <pc:sldMk cId="3597899782" sldId="475"/>
            <ac:spMk id="55" creationId="{A0D24A30-A284-4D55-AEFB-55303F2C8ADB}"/>
          </ac:spMkLst>
        </pc:spChg>
        <pc:spChg chg="add mod ord topLvl">
          <ac:chgData name="Orsolya Eszter Cseri" userId="f9d512b01b9be33b" providerId="LiveId" clId="{823CBE15-117B-43F7-8AE8-02913CB4F542}" dt="2018-12-09T16:47:24.958" v="1669" actId="171"/>
          <ac:spMkLst>
            <pc:docMk/>
            <pc:sldMk cId="3597899782" sldId="475"/>
            <ac:spMk id="57" creationId="{F478E24E-53CC-4CA9-ABC0-E87CE43B2CAD}"/>
          </ac:spMkLst>
        </pc:spChg>
        <pc:spChg chg="add mod topLvl">
          <ac:chgData name="Orsolya Eszter Cseri" userId="f9d512b01b9be33b" providerId="LiveId" clId="{823CBE15-117B-43F7-8AE8-02913CB4F542}" dt="2018-12-10T17:55:46.525" v="6342" actId="14100"/>
          <ac:spMkLst>
            <pc:docMk/>
            <pc:sldMk cId="3597899782" sldId="475"/>
            <ac:spMk id="58" creationId="{553D1FFE-FD54-44DB-99BE-ECDAF835FED1}"/>
          </ac:spMkLst>
        </pc:spChg>
        <pc:spChg chg="add del mod topLvl">
          <ac:chgData name="Orsolya Eszter Cseri" userId="f9d512b01b9be33b" providerId="LiveId" clId="{823CBE15-117B-43F7-8AE8-02913CB4F542}" dt="2018-12-10T17:55:50.730" v="6344" actId="478"/>
          <ac:spMkLst>
            <pc:docMk/>
            <pc:sldMk cId="3597899782" sldId="475"/>
            <ac:spMk id="59" creationId="{121882BD-E239-41F1-A4B3-70DDD4F12D2A}"/>
          </ac:spMkLst>
        </pc:spChg>
        <pc:spChg chg="add del mod">
          <ac:chgData name="Orsolya Eszter Cseri" userId="f9d512b01b9be33b" providerId="LiveId" clId="{823CBE15-117B-43F7-8AE8-02913CB4F542}" dt="2018-12-09T16:42:56.617" v="1607" actId="478"/>
          <ac:spMkLst>
            <pc:docMk/>
            <pc:sldMk cId="3597899782" sldId="475"/>
            <ac:spMk id="60" creationId="{38520B1F-1CC9-4C43-B878-B6111DC9B8F0}"/>
          </ac:spMkLst>
        </pc:spChg>
        <pc:spChg chg="add mod ord topLvl">
          <ac:chgData name="Orsolya Eszter Cseri" userId="f9d512b01b9be33b" providerId="LiveId" clId="{823CBE15-117B-43F7-8AE8-02913CB4F542}" dt="2018-12-10T17:56:40.755" v="6351" actId="166"/>
          <ac:spMkLst>
            <pc:docMk/>
            <pc:sldMk cId="3597899782" sldId="475"/>
            <ac:spMk id="61" creationId="{125A759F-1711-46BC-9C04-A8935F44410E}"/>
          </ac:spMkLst>
        </pc:spChg>
        <pc:spChg chg="add mod ord">
          <ac:chgData name="Orsolya Eszter Cseri" userId="f9d512b01b9be33b" providerId="LiveId" clId="{823CBE15-117B-43F7-8AE8-02913CB4F542}" dt="2018-12-09T16:44:16.476" v="1625" actId="1076"/>
          <ac:spMkLst>
            <pc:docMk/>
            <pc:sldMk cId="3597899782" sldId="475"/>
            <ac:spMk id="62" creationId="{02421EA4-3018-414C-B3B8-B42171FBBD2A}"/>
          </ac:spMkLst>
        </pc:spChg>
        <pc:spChg chg="add mod ord">
          <ac:chgData name="Orsolya Eszter Cseri" userId="f9d512b01b9be33b" providerId="LiveId" clId="{823CBE15-117B-43F7-8AE8-02913CB4F542}" dt="2018-12-09T16:47:11.739" v="1667" actId="170"/>
          <ac:spMkLst>
            <pc:docMk/>
            <pc:sldMk cId="3597899782" sldId="475"/>
            <ac:spMk id="63" creationId="{8E85E09A-FF62-480D-9CA4-B918C1057755}"/>
          </ac:spMkLst>
        </pc:spChg>
        <pc:spChg chg="add mod">
          <ac:chgData name="Orsolya Eszter Cseri" userId="f9d512b01b9be33b" providerId="LiveId" clId="{823CBE15-117B-43F7-8AE8-02913CB4F542}" dt="2018-12-09T16:44:27.598" v="1627" actId="14100"/>
          <ac:spMkLst>
            <pc:docMk/>
            <pc:sldMk cId="3597899782" sldId="475"/>
            <ac:spMk id="64" creationId="{94B45830-AEE2-40B2-86A7-76A788765B9F}"/>
          </ac:spMkLst>
        </pc:spChg>
        <pc:spChg chg="add del mod">
          <ac:chgData name="Orsolya Eszter Cseri" userId="f9d512b01b9be33b" providerId="LiveId" clId="{823CBE15-117B-43F7-8AE8-02913CB4F542}" dt="2018-12-10T17:55:52.094" v="6345" actId="478"/>
          <ac:spMkLst>
            <pc:docMk/>
            <pc:sldMk cId="3597899782" sldId="475"/>
            <ac:spMk id="65" creationId="{179048B2-FDEB-4E8E-AB58-0892CF54787B}"/>
          </ac:spMkLst>
        </pc:spChg>
        <pc:spChg chg="add del mod">
          <ac:chgData name="Orsolya Eszter Cseri" userId="f9d512b01b9be33b" providerId="LiveId" clId="{823CBE15-117B-43F7-8AE8-02913CB4F542}" dt="2018-12-09T16:45:36.250" v="1638" actId="478"/>
          <ac:spMkLst>
            <pc:docMk/>
            <pc:sldMk cId="3597899782" sldId="475"/>
            <ac:spMk id="66" creationId="{9DB00B3F-C084-426A-9F8D-847198779D1D}"/>
          </ac:spMkLst>
        </pc:spChg>
        <pc:spChg chg="add">
          <ac:chgData name="Orsolya Eszter Cseri" userId="f9d512b01b9be33b" providerId="LiveId" clId="{823CBE15-117B-43F7-8AE8-02913CB4F542}" dt="2018-12-09T16:47:59.603" v="1672"/>
          <ac:spMkLst>
            <pc:docMk/>
            <pc:sldMk cId="3597899782" sldId="475"/>
            <ac:spMk id="67" creationId="{A15126B7-3B69-4630-A3F1-C665B0721CA6}"/>
          </ac:spMkLst>
        </pc:spChg>
        <pc:spChg chg="add">
          <ac:chgData name="Orsolya Eszter Cseri" userId="f9d512b01b9be33b" providerId="LiveId" clId="{823CBE15-117B-43F7-8AE8-02913CB4F542}" dt="2018-12-09T16:47:59.603" v="1672"/>
          <ac:spMkLst>
            <pc:docMk/>
            <pc:sldMk cId="3597899782" sldId="475"/>
            <ac:spMk id="68" creationId="{6A7D56C4-D5DD-4761-B5CF-50E4AE208467}"/>
          </ac:spMkLst>
        </pc:spChg>
        <pc:spChg chg="add">
          <ac:chgData name="Orsolya Eszter Cseri" userId="f9d512b01b9be33b" providerId="LiveId" clId="{823CBE15-117B-43F7-8AE8-02913CB4F542}" dt="2018-12-09T16:47:59.603" v="1672"/>
          <ac:spMkLst>
            <pc:docMk/>
            <pc:sldMk cId="3597899782" sldId="475"/>
            <ac:spMk id="69" creationId="{A48530E9-A71C-4C46-B988-7A30F19DD433}"/>
          </ac:spMkLst>
        </pc:spChg>
        <pc:spChg chg="add">
          <ac:chgData name="Orsolya Eszter Cseri" userId="f9d512b01b9be33b" providerId="LiveId" clId="{823CBE15-117B-43F7-8AE8-02913CB4F542}" dt="2018-12-09T16:47:59.603" v="1672"/>
          <ac:spMkLst>
            <pc:docMk/>
            <pc:sldMk cId="3597899782" sldId="475"/>
            <ac:spMk id="70" creationId="{0CB33A44-FFE8-4CA0-8E53-C5ADFF185120}"/>
          </ac:spMkLst>
        </pc:spChg>
        <pc:spChg chg="add">
          <ac:chgData name="Orsolya Eszter Cseri" userId="f9d512b01b9be33b" providerId="LiveId" clId="{823CBE15-117B-43F7-8AE8-02913CB4F542}" dt="2018-12-09T16:47:59.603" v="1672"/>
          <ac:spMkLst>
            <pc:docMk/>
            <pc:sldMk cId="3597899782" sldId="475"/>
            <ac:spMk id="71" creationId="{CFE06874-5331-4860-81EB-1E70046D7103}"/>
          </ac:spMkLst>
        </pc:spChg>
        <pc:spChg chg="add">
          <ac:chgData name="Orsolya Eszter Cseri" userId="f9d512b01b9be33b" providerId="LiveId" clId="{823CBE15-117B-43F7-8AE8-02913CB4F542}" dt="2018-12-09T16:47:59.603" v="1672"/>
          <ac:spMkLst>
            <pc:docMk/>
            <pc:sldMk cId="3597899782" sldId="475"/>
            <ac:spMk id="72" creationId="{D3138C3E-0C11-4808-A9A5-052C2C4161B2}"/>
          </ac:spMkLst>
        </pc:spChg>
        <pc:spChg chg="add">
          <ac:chgData name="Orsolya Eszter Cseri" userId="f9d512b01b9be33b" providerId="LiveId" clId="{823CBE15-117B-43F7-8AE8-02913CB4F542}" dt="2018-12-09T16:47:59.603" v="1672"/>
          <ac:spMkLst>
            <pc:docMk/>
            <pc:sldMk cId="3597899782" sldId="475"/>
            <ac:spMk id="73" creationId="{809CC83E-DD64-44B5-B7D7-DF33245A2980}"/>
          </ac:spMkLst>
        </pc:spChg>
        <pc:spChg chg="add">
          <ac:chgData name="Orsolya Eszter Cseri" userId="f9d512b01b9be33b" providerId="LiveId" clId="{823CBE15-117B-43F7-8AE8-02913CB4F542}" dt="2018-12-09T16:48:24.849" v="1675"/>
          <ac:spMkLst>
            <pc:docMk/>
            <pc:sldMk cId="3597899782" sldId="475"/>
            <ac:spMk id="74" creationId="{88252280-A4DD-4CC4-8556-33A3AD3DDF8F}"/>
          </ac:spMkLst>
        </pc:spChg>
        <pc:spChg chg="add">
          <ac:chgData name="Orsolya Eszter Cseri" userId="f9d512b01b9be33b" providerId="LiveId" clId="{823CBE15-117B-43F7-8AE8-02913CB4F542}" dt="2018-12-09T16:48:24.849" v="1675"/>
          <ac:spMkLst>
            <pc:docMk/>
            <pc:sldMk cId="3597899782" sldId="475"/>
            <ac:spMk id="75" creationId="{4C1CE50F-E0F7-4191-ABFB-0AEDC475AC9A}"/>
          </ac:spMkLst>
        </pc:spChg>
        <pc:grpChg chg="mod">
          <ac:chgData name="Orsolya Eszter Cseri" userId="f9d512b01b9be33b" providerId="LiveId" clId="{823CBE15-117B-43F7-8AE8-02913CB4F542}" dt="2018-12-09T16:42:25.979" v="1600" actId="1076"/>
          <ac:grpSpMkLst>
            <pc:docMk/>
            <pc:sldMk cId="3597899782" sldId="475"/>
            <ac:grpSpMk id="4" creationId="{7C02FF42-FF85-4835-A0F7-428F6C1F6A30}"/>
          </ac:grpSpMkLst>
        </pc:grpChg>
        <pc:grpChg chg="del mod">
          <ac:chgData name="Orsolya Eszter Cseri" userId="f9d512b01b9be33b" providerId="LiveId" clId="{823CBE15-117B-43F7-8AE8-02913CB4F542}" dt="2018-12-09T16:47:47.096" v="1670" actId="165"/>
          <ac:grpSpMkLst>
            <pc:docMk/>
            <pc:sldMk cId="3597899782" sldId="475"/>
            <ac:grpSpMk id="12" creationId="{FB726A98-27E8-4166-AA0D-D12C693C262C}"/>
          </ac:grpSpMkLst>
        </pc:grpChg>
        <pc:grpChg chg="add del mod">
          <ac:chgData name="Orsolya Eszter Cseri" userId="f9d512b01b9be33b" providerId="LiveId" clId="{823CBE15-117B-43F7-8AE8-02913CB4F542}" dt="2018-12-09T16:47:20.921" v="1668" actId="165"/>
          <ac:grpSpMkLst>
            <pc:docMk/>
            <pc:sldMk cId="3597899782" sldId="475"/>
            <ac:grpSpMk id="14" creationId="{7710327A-817D-4865-8A17-3210848B3D8A}"/>
          </ac:grpSpMkLst>
        </pc:grpChg>
        <pc:picChg chg="del">
          <ac:chgData name="Orsolya Eszter Cseri" userId="f9d512b01b9be33b" providerId="LiveId" clId="{823CBE15-117B-43F7-8AE8-02913CB4F542}" dt="2018-12-09T16:48:23.862" v="1674" actId="478"/>
          <ac:picMkLst>
            <pc:docMk/>
            <pc:sldMk cId="3597899782" sldId="475"/>
            <ac:picMk id="29" creationId="{402B7FDD-C889-4DD9-89EF-BF6CA5F12AC1}"/>
          </ac:picMkLst>
        </pc:picChg>
        <pc:picChg chg="del">
          <ac:chgData name="Orsolya Eszter Cseri" userId="f9d512b01b9be33b" providerId="LiveId" clId="{823CBE15-117B-43F7-8AE8-02913CB4F542}" dt="2018-12-09T16:48:23.196" v="1673" actId="478"/>
          <ac:picMkLst>
            <pc:docMk/>
            <pc:sldMk cId="3597899782" sldId="475"/>
            <ac:picMk id="30" creationId="{E20493F4-9702-42FB-9539-8316B45BAD2B}"/>
          </ac:picMkLst>
        </pc:picChg>
        <pc:cxnChg chg="del mod">
          <ac:chgData name="Orsolya Eszter Cseri" userId="f9d512b01b9be33b" providerId="LiveId" clId="{823CBE15-117B-43F7-8AE8-02913CB4F542}" dt="2018-12-09T16:39:33.519" v="1570" actId="478"/>
          <ac:cxnSpMkLst>
            <pc:docMk/>
            <pc:sldMk cId="3597899782" sldId="475"/>
            <ac:cxnSpMk id="13" creationId="{D6DCF146-E7F8-4DAF-BEFE-3AC9E8B6385B}"/>
          </ac:cxnSpMkLst>
        </pc:cxnChg>
        <pc:cxnChg chg="del mod">
          <ac:chgData name="Orsolya Eszter Cseri" userId="f9d512b01b9be33b" providerId="LiveId" clId="{823CBE15-117B-43F7-8AE8-02913CB4F542}" dt="2018-12-09T16:39:32.091" v="1569" actId="478"/>
          <ac:cxnSpMkLst>
            <pc:docMk/>
            <pc:sldMk cId="3597899782" sldId="475"/>
            <ac:cxnSpMk id="15" creationId="{820471E8-90F2-4DEA-991F-00B4995B97D6}"/>
          </ac:cxnSpMkLst>
        </pc:cxnChg>
        <pc:cxnChg chg="del">
          <ac:chgData name="Orsolya Eszter Cseri" userId="f9d512b01b9be33b" providerId="LiveId" clId="{823CBE15-117B-43F7-8AE8-02913CB4F542}" dt="2018-12-09T16:39:36.788" v="1572" actId="478"/>
          <ac:cxnSpMkLst>
            <pc:docMk/>
            <pc:sldMk cId="3597899782" sldId="475"/>
            <ac:cxnSpMk id="44" creationId="{B601553D-578F-45BE-BC0A-ABDC911F9A80}"/>
          </ac:cxnSpMkLst>
        </pc:cxnChg>
        <pc:cxnChg chg="del mod">
          <ac:chgData name="Orsolya Eszter Cseri" userId="f9d512b01b9be33b" providerId="LiveId" clId="{823CBE15-117B-43F7-8AE8-02913CB4F542}" dt="2018-12-09T16:39:29.999" v="1568" actId="478"/>
          <ac:cxnSpMkLst>
            <pc:docMk/>
            <pc:sldMk cId="3597899782" sldId="475"/>
            <ac:cxnSpMk id="48" creationId="{10011F79-D0E1-4719-BFFC-B996E6EF9552}"/>
          </ac:cxnSpMkLst>
        </pc:cxnChg>
        <pc:cxnChg chg="del">
          <ac:chgData name="Orsolya Eszter Cseri" userId="f9d512b01b9be33b" providerId="LiveId" clId="{823CBE15-117B-43F7-8AE8-02913CB4F542}" dt="2018-12-09T16:39:35.083" v="1571" actId="478"/>
          <ac:cxnSpMkLst>
            <pc:docMk/>
            <pc:sldMk cId="3597899782" sldId="475"/>
            <ac:cxnSpMk id="56" creationId="{85A598D6-B01C-4F39-A655-857448312CCD}"/>
          </ac:cxnSpMkLst>
        </pc:cxnChg>
      </pc:sldChg>
      <pc:sldChg chg="addSp delSp modSp add modTransition modNotesTx">
        <pc:chgData name="Orsolya Eszter Cseri" userId="f9d512b01b9be33b" providerId="LiveId" clId="{823CBE15-117B-43F7-8AE8-02913CB4F542}" dt="2018-12-10T18:39:02.639" v="6787"/>
        <pc:sldMkLst>
          <pc:docMk/>
          <pc:sldMk cId="2538701066" sldId="476"/>
        </pc:sldMkLst>
        <pc:spChg chg="mod">
          <ac:chgData name="Orsolya Eszter Cseri" userId="f9d512b01b9be33b" providerId="LiveId" clId="{823CBE15-117B-43F7-8AE8-02913CB4F542}" dt="2018-12-09T16:08:54.752" v="513" actId="20577"/>
          <ac:spMkLst>
            <pc:docMk/>
            <pc:sldMk cId="2538701066" sldId="476"/>
            <ac:spMk id="2" creationId="{93E39C74-017F-46C7-A29C-2E93C65B704F}"/>
          </ac:spMkLst>
        </pc:spChg>
        <pc:spChg chg="mod topLvl">
          <ac:chgData name="Orsolya Eszter Cseri" userId="f9d512b01b9be33b" providerId="LiveId" clId="{823CBE15-117B-43F7-8AE8-02913CB4F542}" dt="2018-12-09T15:57:26.468" v="245" actId="14100"/>
          <ac:spMkLst>
            <pc:docMk/>
            <pc:sldMk cId="2538701066" sldId="476"/>
            <ac:spMk id="3" creationId="{D1C9B2F7-9627-4D7C-884B-3A1E9A17CFA6}"/>
          </ac:spMkLst>
        </pc:spChg>
        <pc:spChg chg="del">
          <ac:chgData name="Orsolya Eszter Cseri" userId="f9d512b01b9be33b" providerId="LiveId" clId="{823CBE15-117B-43F7-8AE8-02913CB4F542}" dt="2018-12-09T15:55:14.483" v="224" actId="478"/>
          <ac:spMkLst>
            <pc:docMk/>
            <pc:sldMk cId="2538701066" sldId="476"/>
            <ac:spMk id="5" creationId="{1539BB73-230E-487F-88B8-AAB97E1DB2A4}"/>
          </ac:spMkLst>
        </pc:spChg>
        <pc:spChg chg="del">
          <ac:chgData name="Orsolya Eszter Cseri" userId="f9d512b01b9be33b" providerId="LiveId" clId="{823CBE15-117B-43F7-8AE8-02913CB4F542}" dt="2018-12-09T15:55:11.921" v="223" actId="478"/>
          <ac:spMkLst>
            <pc:docMk/>
            <pc:sldMk cId="2538701066" sldId="476"/>
            <ac:spMk id="6" creationId="{6115538E-96BE-4A61-91AF-3338797E36DD}"/>
          </ac:spMkLst>
        </pc:spChg>
        <pc:spChg chg="mod topLvl">
          <ac:chgData name="Orsolya Eszter Cseri" userId="f9d512b01b9be33b" providerId="LiveId" clId="{823CBE15-117B-43F7-8AE8-02913CB4F542}" dt="2018-12-09T16:16:31.594" v="1022" actId="1038"/>
          <ac:spMkLst>
            <pc:docMk/>
            <pc:sldMk cId="2538701066" sldId="476"/>
            <ac:spMk id="9" creationId="{4368E82F-B657-4F84-A8E3-03A54FC861D6}"/>
          </ac:spMkLst>
        </pc:spChg>
        <pc:spChg chg="mod topLvl">
          <ac:chgData name="Orsolya Eszter Cseri" userId="f9d512b01b9be33b" providerId="LiveId" clId="{823CBE15-117B-43F7-8AE8-02913CB4F542}" dt="2018-12-09T16:16:43.749" v="1030" actId="5793"/>
          <ac:spMkLst>
            <pc:docMk/>
            <pc:sldMk cId="2538701066" sldId="476"/>
            <ac:spMk id="10" creationId="{BBC14518-3F0D-42DC-8D92-7712587C7A06}"/>
          </ac:spMkLst>
        </pc:spChg>
        <pc:spChg chg="del mod topLvl">
          <ac:chgData name="Orsolya Eszter Cseri" userId="f9d512b01b9be33b" providerId="LiveId" clId="{823CBE15-117B-43F7-8AE8-02913CB4F542}" dt="2018-12-09T16:17:09.836" v="1068" actId="478"/>
          <ac:spMkLst>
            <pc:docMk/>
            <pc:sldMk cId="2538701066" sldId="476"/>
            <ac:spMk id="11" creationId="{9AA4F206-B0B0-43A1-A4DF-241044836C75}"/>
          </ac:spMkLst>
        </pc:spChg>
        <pc:spChg chg="mod topLvl">
          <ac:chgData name="Orsolya Eszter Cseri" userId="f9d512b01b9be33b" providerId="LiveId" clId="{823CBE15-117B-43F7-8AE8-02913CB4F542}" dt="2018-12-09T15:57:41.498" v="248" actId="1076"/>
          <ac:spMkLst>
            <pc:docMk/>
            <pc:sldMk cId="2538701066" sldId="476"/>
            <ac:spMk id="25" creationId="{689B060D-1640-47B5-9439-44E41798A7A2}"/>
          </ac:spMkLst>
        </pc:spChg>
        <pc:spChg chg="mod">
          <ac:chgData name="Orsolya Eszter Cseri" userId="f9d512b01b9be33b" providerId="LiveId" clId="{823CBE15-117B-43F7-8AE8-02913CB4F542}" dt="2018-12-10T17:44:37.585" v="6299" actId="20577"/>
          <ac:spMkLst>
            <pc:docMk/>
            <pc:sldMk cId="2538701066" sldId="476"/>
            <ac:spMk id="28" creationId="{331DEA27-C65D-4753-B9BD-074E38ADECC2}"/>
          </ac:spMkLst>
        </pc:spChg>
        <pc:spChg chg="del mod topLvl">
          <ac:chgData name="Orsolya Eszter Cseri" userId="f9d512b01b9be33b" providerId="LiveId" clId="{823CBE15-117B-43F7-8AE8-02913CB4F542}" dt="2018-12-09T16:13:12.968" v="712" actId="478"/>
          <ac:spMkLst>
            <pc:docMk/>
            <pc:sldMk cId="2538701066" sldId="476"/>
            <ac:spMk id="33" creationId="{705C4211-7168-435E-8B67-B2FBB98D4585}"/>
          </ac:spMkLst>
        </pc:spChg>
        <pc:spChg chg="add mod">
          <ac:chgData name="Orsolya Eszter Cseri" userId="f9d512b01b9be33b" providerId="LiveId" clId="{823CBE15-117B-43F7-8AE8-02913CB4F542}" dt="2018-12-09T16:24:10.886" v="1240" actId="108"/>
          <ac:spMkLst>
            <pc:docMk/>
            <pc:sldMk cId="2538701066" sldId="476"/>
            <ac:spMk id="34" creationId="{70C1037E-9236-482C-8F29-CF55B7B06749}"/>
          </ac:spMkLst>
        </pc:spChg>
        <pc:spChg chg="add mod">
          <ac:chgData name="Orsolya Eszter Cseri" userId="f9d512b01b9be33b" providerId="LiveId" clId="{823CBE15-117B-43F7-8AE8-02913CB4F542}" dt="2018-12-09T16:14:02.766" v="734" actId="465"/>
          <ac:spMkLst>
            <pc:docMk/>
            <pc:sldMk cId="2538701066" sldId="476"/>
            <ac:spMk id="35" creationId="{C3C4CAF0-8903-44CF-9562-259B0CCD431C}"/>
          </ac:spMkLst>
        </pc:spChg>
        <pc:spChg chg="mod topLvl">
          <ac:chgData name="Orsolya Eszter Cseri" userId="f9d512b01b9be33b" providerId="LiveId" clId="{823CBE15-117B-43F7-8AE8-02913CB4F542}" dt="2018-12-09T16:17:04.882" v="1067" actId="20577"/>
          <ac:spMkLst>
            <pc:docMk/>
            <pc:sldMk cId="2538701066" sldId="476"/>
            <ac:spMk id="43" creationId="{82D38D13-C5C4-4EC0-9A7D-84529C988576}"/>
          </ac:spMkLst>
        </pc:spChg>
        <pc:spChg chg="mod topLvl">
          <ac:chgData name="Orsolya Eszter Cseri" userId="f9d512b01b9be33b" providerId="LiveId" clId="{823CBE15-117B-43F7-8AE8-02913CB4F542}" dt="2018-12-09T16:14:28.649" v="736" actId="208"/>
          <ac:spMkLst>
            <pc:docMk/>
            <pc:sldMk cId="2538701066" sldId="476"/>
            <ac:spMk id="49" creationId="{14E4D0CE-F607-4E34-92EC-43D534DCA137}"/>
          </ac:spMkLst>
        </pc:spChg>
        <pc:spChg chg="mod topLvl">
          <ac:chgData name="Orsolya Eszter Cseri" userId="f9d512b01b9be33b" providerId="LiveId" clId="{823CBE15-117B-43F7-8AE8-02913CB4F542}" dt="2018-12-09T16:14:02.766" v="734" actId="465"/>
          <ac:spMkLst>
            <pc:docMk/>
            <pc:sldMk cId="2538701066" sldId="476"/>
            <ac:spMk id="50" creationId="{2EBE1348-D0C1-4637-AC7C-9E7E35FCA9E1}"/>
          </ac:spMkLst>
        </pc:spChg>
        <pc:spChg chg="mod topLvl">
          <ac:chgData name="Orsolya Eszter Cseri" userId="f9d512b01b9be33b" providerId="LiveId" clId="{823CBE15-117B-43F7-8AE8-02913CB4F542}" dt="2018-12-09T16:14:02.766" v="734" actId="465"/>
          <ac:spMkLst>
            <pc:docMk/>
            <pc:sldMk cId="2538701066" sldId="476"/>
            <ac:spMk id="51" creationId="{22E45CBF-D453-472D-A2C2-66805B5F86D1}"/>
          </ac:spMkLst>
        </pc:spChg>
        <pc:spChg chg="mod topLvl">
          <ac:chgData name="Orsolya Eszter Cseri" userId="f9d512b01b9be33b" providerId="LiveId" clId="{823CBE15-117B-43F7-8AE8-02913CB4F542}" dt="2018-12-09T16:13:50.180" v="733" actId="165"/>
          <ac:spMkLst>
            <pc:docMk/>
            <pc:sldMk cId="2538701066" sldId="476"/>
            <ac:spMk id="52" creationId="{4444EA2D-A5EB-46A2-A7AD-A01FD42F6D58}"/>
          </ac:spMkLst>
        </pc:spChg>
        <pc:spChg chg="mod topLvl">
          <ac:chgData name="Orsolya Eszter Cseri" userId="f9d512b01b9be33b" providerId="LiveId" clId="{823CBE15-117B-43F7-8AE8-02913CB4F542}" dt="2018-12-09T16:14:02.766" v="734" actId="465"/>
          <ac:spMkLst>
            <pc:docMk/>
            <pc:sldMk cId="2538701066" sldId="476"/>
            <ac:spMk id="53" creationId="{0F8579BB-BA9F-421A-9FC4-AB3589A84C49}"/>
          </ac:spMkLst>
        </pc:spChg>
        <pc:grpChg chg="del mod">
          <ac:chgData name="Orsolya Eszter Cseri" userId="f9d512b01b9be33b" providerId="LiveId" clId="{823CBE15-117B-43F7-8AE8-02913CB4F542}" dt="2018-12-09T15:57:22.496" v="244" actId="165"/>
          <ac:grpSpMkLst>
            <pc:docMk/>
            <pc:sldMk cId="2538701066" sldId="476"/>
            <ac:grpSpMk id="4" creationId="{7C02FF42-FF85-4835-A0F7-428F6C1F6A30}"/>
          </ac:grpSpMkLst>
        </pc:grpChg>
        <pc:grpChg chg="del mod">
          <ac:chgData name="Orsolya Eszter Cseri" userId="f9d512b01b9be33b" providerId="LiveId" clId="{823CBE15-117B-43F7-8AE8-02913CB4F542}" dt="2018-12-09T16:13:50.180" v="733" actId="165"/>
          <ac:grpSpMkLst>
            <pc:docMk/>
            <pc:sldMk cId="2538701066" sldId="476"/>
            <ac:grpSpMk id="12" creationId="{FB726A98-27E8-4166-AA0D-D12C693C262C}"/>
          </ac:grpSpMkLst>
        </pc:grpChg>
        <pc:picChg chg="add del">
          <ac:chgData name="Orsolya Eszter Cseri" userId="f9d512b01b9be33b" providerId="LiveId" clId="{823CBE15-117B-43F7-8AE8-02913CB4F542}" dt="2018-12-09T16:09:33.030" v="583" actId="478"/>
          <ac:picMkLst>
            <pc:docMk/>
            <pc:sldMk cId="2538701066" sldId="476"/>
            <ac:picMk id="26" creationId="{9E272630-E23B-43B7-B88A-CFAFBA8661F8}"/>
          </ac:picMkLst>
        </pc:picChg>
        <pc:picChg chg="add del">
          <ac:chgData name="Orsolya Eszter Cseri" userId="f9d512b01b9be33b" providerId="LiveId" clId="{823CBE15-117B-43F7-8AE8-02913CB4F542}" dt="2018-12-09T16:09:33.800" v="584" actId="478"/>
          <ac:picMkLst>
            <pc:docMk/>
            <pc:sldMk cId="2538701066" sldId="476"/>
            <ac:picMk id="27" creationId="{61E5F2A1-BCF6-4457-9535-5FF9DE5E0494}"/>
          </ac:picMkLst>
        </pc:picChg>
        <pc:cxnChg chg="del mod topLvl">
          <ac:chgData name="Orsolya Eszter Cseri" userId="f9d512b01b9be33b" providerId="LiveId" clId="{823CBE15-117B-43F7-8AE8-02913CB4F542}" dt="2018-12-09T16:15:10.674" v="782" actId="478"/>
          <ac:cxnSpMkLst>
            <pc:docMk/>
            <pc:sldMk cId="2538701066" sldId="476"/>
            <ac:cxnSpMk id="13" creationId="{D6DCF146-E7F8-4DAF-BEFE-3AC9E8B6385B}"/>
          </ac:cxnSpMkLst>
        </pc:cxnChg>
        <pc:cxnChg chg="del mod ord topLvl">
          <ac:chgData name="Orsolya Eszter Cseri" userId="f9d512b01b9be33b" providerId="LiveId" clId="{823CBE15-117B-43F7-8AE8-02913CB4F542}" dt="2018-12-09T16:15:16.648" v="785" actId="478"/>
          <ac:cxnSpMkLst>
            <pc:docMk/>
            <pc:sldMk cId="2538701066" sldId="476"/>
            <ac:cxnSpMk id="15" creationId="{820471E8-90F2-4DEA-991F-00B4995B97D6}"/>
          </ac:cxnSpMkLst>
        </pc:cxnChg>
        <pc:cxnChg chg="del mod topLvl">
          <ac:chgData name="Orsolya Eszter Cseri" userId="f9d512b01b9be33b" providerId="LiveId" clId="{823CBE15-117B-43F7-8AE8-02913CB4F542}" dt="2018-12-09T16:15:17.688" v="786" actId="478"/>
          <ac:cxnSpMkLst>
            <pc:docMk/>
            <pc:sldMk cId="2538701066" sldId="476"/>
            <ac:cxnSpMk id="44" creationId="{B601553D-578F-45BE-BC0A-ABDC911F9A80}"/>
          </ac:cxnSpMkLst>
        </pc:cxnChg>
        <pc:cxnChg chg="del mod topLvl">
          <ac:chgData name="Orsolya Eszter Cseri" userId="f9d512b01b9be33b" providerId="LiveId" clId="{823CBE15-117B-43F7-8AE8-02913CB4F542}" dt="2018-12-09T16:15:12.083" v="783" actId="478"/>
          <ac:cxnSpMkLst>
            <pc:docMk/>
            <pc:sldMk cId="2538701066" sldId="476"/>
            <ac:cxnSpMk id="48" creationId="{10011F79-D0E1-4719-BFFC-B996E6EF9552}"/>
          </ac:cxnSpMkLst>
        </pc:cxnChg>
        <pc:cxnChg chg="del mod topLvl">
          <ac:chgData name="Orsolya Eszter Cseri" userId="f9d512b01b9be33b" providerId="LiveId" clId="{823CBE15-117B-43F7-8AE8-02913CB4F542}" dt="2018-12-09T16:15:15.629" v="784" actId="478"/>
          <ac:cxnSpMkLst>
            <pc:docMk/>
            <pc:sldMk cId="2538701066" sldId="476"/>
            <ac:cxnSpMk id="56" creationId="{85A598D6-B01C-4F39-A655-857448312CCD}"/>
          </ac:cxnSpMkLst>
        </pc:cxnChg>
      </pc:sldChg>
      <pc:sldChg chg="addSp delSp modSp add modTransition">
        <pc:chgData name="Orsolya Eszter Cseri" userId="f9d512b01b9be33b" providerId="LiveId" clId="{823CBE15-117B-43F7-8AE8-02913CB4F542}" dt="2018-12-10T18:39:02.639" v="6787"/>
        <pc:sldMkLst>
          <pc:docMk/>
          <pc:sldMk cId="2010263060" sldId="477"/>
        </pc:sldMkLst>
        <pc:spChg chg="mod">
          <ac:chgData name="Orsolya Eszter Cseri" userId="f9d512b01b9be33b" providerId="LiveId" clId="{823CBE15-117B-43F7-8AE8-02913CB4F542}" dt="2018-12-09T16:34:47.312" v="1546" actId="1076"/>
          <ac:spMkLst>
            <pc:docMk/>
            <pc:sldMk cId="2010263060" sldId="477"/>
            <ac:spMk id="3" creationId="{D1C9B2F7-9627-4D7C-884B-3A1E9A17CFA6}"/>
          </ac:spMkLst>
        </pc:spChg>
        <pc:spChg chg="mod">
          <ac:chgData name="Orsolya Eszter Cseri" userId="f9d512b01b9be33b" providerId="LiveId" clId="{823CBE15-117B-43F7-8AE8-02913CB4F542}" dt="2018-12-10T17:55:57.242" v="6350" actId="20577"/>
          <ac:spMkLst>
            <pc:docMk/>
            <pc:sldMk cId="2010263060" sldId="477"/>
            <ac:spMk id="9" creationId="{4368E82F-B657-4F84-A8E3-03A54FC861D6}"/>
          </ac:spMkLst>
        </pc:spChg>
        <pc:spChg chg="mod">
          <ac:chgData name="Orsolya Eszter Cseri" userId="f9d512b01b9be33b" providerId="LiveId" clId="{823CBE15-117B-43F7-8AE8-02913CB4F542}" dt="2018-12-09T16:36:37.596" v="1553" actId="14100"/>
          <ac:spMkLst>
            <pc:docMk/>
            <pc:sldMk cId="2010263060" sldId="477"/>
            <ac:spMk id="10" creationId="{BBC14518-3F0D-42DC-8D92-7712587C7A06}"/>
          </ac:spMkLst>
        </pc:spChg>
        <pc:spChg chg="mod">
          <ac:chgData name="Orsolya Eszter Cseri" userId="f9d512b01b9be33b" providerId="LiveId" clId="{823CBE15-117B-43F7-8AE8-02913CB4F542}" dt="2018-12-09T16:36:37.596" v="1553" actId="14100"/>
          <ac:spMkLst>
            <pc:docMk/>
            <pc:sldMk cId="2010263060" sldId="477"/>
            <ac:spMk id="11" creationId="{9AA4F206-B0B0-43A1-A4DF-241044836C75}"/>
          </ac:spMkLst>
        </pc:spChg>
        <pc:spChg chg="add del mod">
          <ac:chgData name="Orsolya Eszter Cseri" userId="f9d512b01b9be33b" providerId="LiveId" clId="{823CBE15-117B-43F7-8AE8-02913CB4F542}" dt="2018-12-10T17:55:54.946" v="6348" actId="478"/>
          <ac:spMkLst>
            <pc:docMk/>
            <pc:sldMk cId="2010263060" sldId="477"/>
            <ac:spMk id="19" creationId="{62DE9F46-C519-4441-A3F4-CA6170FB5A0E}"/>
          </ac:spMkLst>
        </pc:spChg>
        <pc:spChg chg="add mod">
          <ac:chgData name="Orsolya Eszter Cseri" userId="f9d512b01b9be33b" providerId="LiveId" clId="{823CBE15-117B-43F7-8AE8-02913CB4F542}" dt="2018-12-09T16:38:23.394" v="1561" actId="11529"/>
          <ac:spMkLst>
            <pc:docMk/>
            <pc:sldMk cId="2010263060" sldId="477"/>
            <ac:spMk id="20" creationId="{A9B36305-6EC8-4CAF-BA8D-2D7BF2E75185}"/>
          </ac:spMkLst>
        </pc:spChg>
        <pc:spChg chg="add del mod">
          <ac:chgData name="Orsolya Eszter Cseri" userId="f9d512b01b9be33b" providerId="LiveId" clId="{823CBE15-117B-43F7-8AE8-02913CB4F542}" dt="2018-12-09T16:38:41.854" v="1563" actId="11529"/>
          <ac:spMkLst>
            <pc:docMk/>
            <pc:sldMk cId="2010263060" sldId="477"/>
            <ac:spMk id="21" creationId="{B725A177-F8F9-4FD0-9718-DFE5661B9179}"/>
          </ac:spMkLst>
        </pc:spChg>
        <pc:spChg chg="add mod">
          <ac:chgData name="Orsolya Eszter Cseri" userId="f9d512b01b9be33b" providerId="LiveId" clId="{823CBE15-117B-43F7-8AE8-02913CB4F542}" dt="2018-12-09T16:39:15.743" v="1567" actId="1076"/>
          <ac:spMkLst>
            <pc:docMk/>
            <pc:sldMk cId="2010263060" sldId="477"/>
            <ac:spMk id="22" creationId="{8E5EFE21-E6EB-48E2-A931-2A1EBD717E62}"/>
          </ac:spMkLst>
        </pc:spChg>
        <pc:spChg chg="add mod">
          <ac:chgData name="Orsolya Eszter Cseri" userId="f9d512b01b9be33b" providerId="LiveId" clId="{823CBE15-117B-43F7-8AE8-02913CB4F542}" dt="2018-12-09T16:27:09.687" v="1383" actId="20577"/>
          <ac:spMkLst>
            <pc:docMk/>
            <pc:sldMk cId="2010263060" sldId="477"/>
            <ac:spMk id="24" creationId="{171AAF12-FE2D-4C7D-BDCB-CE4B07C5F5AD}"/>
          </ac:spMkLst>
        </pc:spChg>
        <pc:spChg chg="mod">
          <ac:chgData name="Orsolya Eszter Cseri" userId="f9d512b01b9be33b" providerId="LiveId" clId="{823CBE15-117B-43F7-8AE8-02913CB4F542}" dt="2018-12-10T17:50:43.601" v="6322" actId="20577"/>
          <ac:spMkLst>
            <pc:docMk/>
            <pc:sldMk cId="2010263060" sldId="477"/>
            <ac:spMk id="28" creationId="{331DEA27-C65D-4753-B9BD-074E38ADECC2}"/>
          </ac:spMkLst>
        </pc:spChg>
        <pc:spChg chg="add mod">
          <ac:chgData name="Orsolya Eszter Cseri" userId="f9d512b01b9be33b" providerId="LiveId" clId="{823CBE15-117B-43F7-8AE8-02913CB4F542}" dt="2018-12-09T16:26:01.885" v="1335" actId="14100"/>
          <ac:spMkLst>
            <pc:docMk/>
            <pc:sldMk cId="2010263060" sldId="477"/>
            <ac:spMk id="29" creationId="{472C6618-AC4E-4CC4-966E-421BF49841B5}"/>
          </ac:spMkLst>
        </pc:spChg>
        <pc:spChg chg="add del mod">
          <ac:chgData name="Orsolya Eszter Cseri" userId="f9d512b01b9be33b" providerId="LiveId" clId="{823CBE15-117B-43F7-8AE8-02913CB4F542}" dt="2018-12-09T16:30:10.713" v="1477" actId="478"/>
          <ac:spMkLst>
            <pc:docMk/>
            <pc:sldMk cId="2010263060" sldId="477"/>
            <ac:spMk id="30" creationId="{46B5EC25-17E5-4ADC-8799-5825C7C2A624}"/>
          </ac:spMkLst>
        </pc:spChg>
        <pc:spChg chg="add mod">
          <ac:chgData name="Orsolya Eszter Cseri" userId="f9d512b01b9be33b" providerId="LiveId" clId="{823CBE15-117B-43F7-8AE8-02913CB4F542}" dt="2018-12-09T16:31:22.564" v="1506" actId="465"/>
          <ac:spMkLst>
            <pc:docMk/>
            <pc:sldMk cId="2010263060" sldId="477"/>
            <ac:spMk id="31" creationId="{5F8AE6A9-B281-4E80-AAE9-CF9BA00BD40D}"/>
          </ac:spMkLst>
        </pc:spChg>
        <pc:spChg chg="add mod">
          <ac:chgData name="Orsolya Eszter Cseri" userId="f9d512b01b9be33b" providerId="LiveId" clId="{823CBE15-117B-43F7-8AE8-02913CB4F542}" dt="2018-12-09T16:31:22.564" v="1506" actId="465"/>
          <ac:spMkLst>
            <pc:docMk/>
            <pc:sldMk cId="2010263060" sldId="477"/>
            <ac:spMk id="32" creationId="{5CE59D20-5F00-47E6-BD13-0D5E0DBCC6FD}"/>
          </ac:spMkLst>
        </pc:spChg>
        <pc:spChg chg="del">
          <ac:chgData name="Orsolya Eszter Cseri" userId="f9d512b01b9be33b" providerId="LiveId" clId="{823CBE15-117B-43F7-8AE8-02913CB4F542}" dt="2018-12-09T16:29:51.295" v="1472" actId="478"/>
          <ac:spMkLst>
            <pc:docMk/>
            <pc:sldMk cId="2010263060" sldId="477"/>
            <ac:spMk id="33" creationId="{705C4211-7168-435E-8B67-B2FBB98D4585}"/>
          </ac:spMkLst>
        </pc:spChg>
        <pc:spChg chg="add mod">
          <ac:chgData name="Orsolya Eszter Cseri" userId="f9d512b01b9be33b" providerId="LiveId" clId="{823CBE15-117B-43F7-8AE8-02913CB4F542}" dt="2018-12-09T16:31:22.564" v="1506" actId="465"/>
          <ac:spMkLst>
            <pc:docMk/>
            <pc:sldMk cId="2010263060" sldId="477"/>
            <ac:spMk id="34" creationId="{18F6417A-2C8F-4402-9CEB-9D37E82125DF}"/>
          </ac:spMkLst>
        </pc:spChg>
        <pc:spChg chg="add mod ord">
          <ac:chgData name="Orsolya Eszter Cseri" userId="f9d512b01b9be33b" providerId="LiveId" clId="{823CBE15-117B-43F7-8AE8-02913CB4F542}" dt="2018-12-09T16:36:37.596" v="1553" actId="14100"/>
          <ac:spMkLst>
            <pc:docMk/>
            <pc:sldMk cId="2010263060" sldId="477"/>
            <ac:spMk id="41" creationId="{E4924D9C-B95B-439C-A611-A9419614D744}"/>
          </ac:spMkLst>
        </pc:spChg>
        <pc:spChg chg="add mod">
          <ac:chgData name="Orsolya Eszter Cseri" userId="f9d512b01b9be33b" providerId="LiveId" clId="{823CBE15-117B-43F7-8AE8-02913CB4F542}" dt="2018-12-09T16:36:37.596" v="1553" actId="14100"/>
          <ac:spMkLst>
            <pc:docMk/>
            <pc:sldMk cId="2010263060" sldId="477"/>
            <ac:spMk id="42" creationId="{DC325196-9BA0-45E8-B125-8AF8C2841A44}"/>
          </ac:spMkLst>
        </pc:spChg>
        <pc:spChg chg="add del mod">
          <ac:chgData name="Orsolya Eszter Cseri" userId="f9d512b01b9be33b" providerId="LiveId" clId="{823CBE15-117B-43F7-8AE8-02913CB4F542}" dt="2018-12-10T17:55:56.013" v="6349" actId="478"/>
          <ac:spMkLst>
            <pc:docMk/>
            <pc:sldMk cId="2010263060" sldId="477"/>
            <ac:spMk id="43" creationId="{82D38D13-C5C4-4EC0-9A7D-84529C988576}"/>
          </ac:spMkLst>
        </pc:spChg>
        <pc:spChg chg="add del mod">
          <ac:chgData name="Orsolya Eszter Cseri" userId="f9d512b01b9be33b" providerId="LiveId" clId="{823CBE15-117B-43F7-8AE8-02913CB4F542}" dt="2018-12-10T17:55:54.257" v="6347"/>
          <ac:spMkLst>
            <pc:docMk/>
            <pc:sldMk cId="2010263060" sldId="477"/>
            <ac:spMk id="47" creationId="{2F54EE2F-4D9A-4D6E-8DEE-B7A827AB27D7}"/>
          </ac:spMkLst>
        </pc:spChg>
        <pc:spChg chg="mod topLvl">
          <ac:chgData name="Orsolya Eszter Cseri" userId="f9d512b01b9be33b" providerId="LiveId" clId="{823CBE15-117B-43F7-8AE8-02913CB4F542}" dt="2018-12-09T16:30:51.258" v="1505" actId="165"/>
          <ac:spMkLst>
            <pc:docMk/>
            <pc:sldMk cId="2010263060" sldId="477"/>
            <ac:spMk id="49" creationId="{14E4D0CE-F607-4E34-92EC-43D534DCA137}"/>
          </ac:spMkLst>
        </pc:spChg>
        <pc:spChg chg="mod topLvl">
          <ac:chgData name="Orsolya Eszter Cseri" userId="f9d512b01b9be33b" providerId="LiveId" clId="{823CBE15-117B-43F7-8AE8-02913CB4F542}" dt="2018-12-09T16:31:22.564" v="1506" actId="465"/>
          <ac:spMkLst>
            <pc:docMk/>
            <pc:sldMk cId="2010263060" sldId="477"/>
            <ac:spMk id="50" creationId="{2EBE1348-D0C1-4637-AC7C-9E7E35FCA9E1}"/>
          </ac:spMkLst>
        </pc:spChg>
        <pc:spChg chg="mod topLvl">
          <ac:chgData name="Orsolya Eszter Cseri" userId="f9d512b01b9be33b" providerId="LiveId" clId="{823CBE15-117B-43F7-8AE8-02913CB4F542}" dt="2018-12-09T16:31:22.564" v="1506" actId="465"/>
          <ac:spMkLst>
            <pc:docMk/>
            <pc:sldMk cId="2010263060" sldId="477"/>
            <ac:spMk id="51" creationId="{22E45CBF-D453-472D-A2C2-66805B5F86D1}"/>
          </ac:spMkLst>
        </pc:spChg>
        <pc:spChg chg="mod topLvl">
          <ac:chgData name="Orsolya Eszter Cseri" userId="f9d512b01b9be33b" providerId="LiveId" clId="{823CBE15-117B-43F7-8AE8-02913CB4F542}" dt="2018-12-09T16:30:51.258" v="1505" actId="165"/>
          <ac:spMkLst>
            <pc:docMk/>
            <pc:sldMk cId="2010263060" sldId="477"/>
            <ac:spMk id="52" creationId="{4444EA2D-A5EB-46A2-A7AD-A01FD42F6D58}"/>
          </ac:spMkLst>
        </pc:spChg>
        <pc:spChg chg="del">
          <ac:chgData name="Orsolya Eszter Cseri" userId="f9d512b01b9be33b" providerId="LiveId" clId="{823CBE15-117B-43F7-8AE8-02913CB4F542}" dt="2018-12-09T16:19:31.046" v="1197" actId="478"/>
          <ac:spMkLst>
            <pc:docMk/>
            <pc:sldMk cId="2010263060" sldId="477"/>
            <ac:spMk id="53" creationId="{0F8579BB-BA9F-421A-9FC4-AB3589A84C49}"/>
          </ac:spMkLst>
        </pc:spChg>
        <pc:grpChg chg="del">
          <ac:chgData name="Orsolya Eszter Cseri" userId="f9d512b01b9be33b" providerId="LiveId" clId="{823CBE15-117B-43F7-8AE8-02913CB4F542}" dt="2018-12-09T16:30:51.258" v="1505" actId="165"/>
          <ac:grpSpMkLst>
            <pc:docMk/>
            <pc:sldMk cId="2010263060" sldId="477"/>
            <ac:grpSpMk id="12" creationId="{FB726A98-27E8-4166-AA0D-D12C693C262C}"/>
          </ac:grpSpMkLst>
        </pc:grpChg>
        <pc:picChg chg="del">
          <ac:chgData name="Orsolya Eszter Cseri" userId="f9d512b01b9be33b" providerId="LiveId" clId="{823CBE15-117B-43F7-8AE8-02913CB4F542}" dt="2018-12-09T16:24:38.513" v="1241" actId="478"/>
          <ac:picMkLst>
            <pc:docMk/>
            <pc:sldMk cId="2010263060" sldId="477"/>
            <ac:picMk id="26" creationId="{9E272630-E23B-43B7-B88A-CFAFBA8661F8}"/>
          </ac:picMkLst>
        </pc:picChg>
        <pc:picChg chg="del">
          <ac:chgData name="Orsolya Eszter Cseri" userId="f9d512b01b9be33b" providerId="LiveId" clId="{823CBE15-117B-43F7-8AE8-02913CB4F542}" dt="2018-12-09T16:24:41.108" v="1242" actId="478"/>
          <ac:picMkLst>
            <pc:docMk/>
            <pc:sldMk cId="2010263060" sldId="477"/>
            <ac:picMk id="27" creationId="{61E5F2A1-BCF6-4457-9535-5FF9DE5E0494}"/>
          </ac:picMkLst>
        </pc:picChg>
        <pc:cxnChg chg="del mod ord">
          <ac:chgData name="Orsolya Eszter Cseri" userId="f9d512b01b9be33b" providerId="LiveId" clId="{823CBE15-117B-43F7-8AE8-02913CB4F542}" dt="2018-12-09T16:36:57.942" v="1555" actId="478"/>
          <ac:cxnSpMkLst>
            <pc:docMk/>
            <pc:sldMk cId="2010263060" sldId="477"/>
            <ac:cxnSpMk id="13" creationId="{D6DCF146-E7F8-4DAF-BEFE-3AC9E8B6385B}"/>
          </ac:cxnSpMkLst>
        </pc:cxnChg>
        <pc:cxnChg chg="del mod">
          <ac:chgData name="Orsolya Eszter Cseri" userId="f9d512b01b9be33b" providerId="LiveId" clId="{823CBE15-117B-43F7-8AE8-02913CB4F542}" dt="2018-12-09T16:37:03.604" v="1559" actId="478"/>
          <ac:cxnSpMkLst>
            <pc:docMk/>
            <pc:sldMk cId="2010263060" sldId="477"/>
            <ac:cxnSpMk id="15" creationId="{820471E8-90F2-4DEA-991F-00B4995B97D6}"/>
          </ac:cxnSpMkLst>
        </pc:cxnChg>
        <pc:cxnChg chg="add del mod">
          <ac:chgData name="Orsolya Eszter Cseri" userId="f9d512b01b9be33b" providerId="LiveId" clId="{823CBE15-117B-43F7-8AE8-02913CB4F542}" dt="2018-12-09T16:36:56.934" v="1554" actId="478"/>
          <ac:cxnSpMkLst>
            <pc:docMk/>
            <pc:sldMk cId="2010263060" sldId="477"/>
            <ac:cxnSpMk id="37" creationId="{5EEB9A4F-23B1-47B2-A372-D2DB15907C8C}"/>
          </ac:cxnSpMkLst>
        </pc:cxnChg>
        <pc:cxnChg chg="add del mod">
          <ac:chgData name="Orsolya Eszter Cseri" userId="f9d512b01b9be33b" providerId="LiveId" clId="{823CBE15-117B-43F7-8AE8-02913CB4F542}" dt="2018-12-09T16:37:00.861" v="1556" actId="478"/>
          <ac:cxnSpMkLst>
            <pc:docMk/>
            <pc:sldMk cId="2010263060" sldId="477"/>
            <ac:cxnSpMk id="38" creationId="{9F6B8EF5-E864-450C-8A59-582992B6FA8D}"/>
          </ac:cxnSpMkLst>
        </pc:cxnChg>
        <pc:cxnChg chg="del mod">
          <ac:chgData name="Orsolya Eszter Cseri" userId="f9d512b01b9be33b" providerId="LiveId" clId="{823CBE15-117B-43F7-8AE8-02913CB4F542}" dt="2018-12-09T16:37:02.740" v="1558" actId="478"/>
          <ac:cxnSpMkLst>
            <pc:docMk/>
            <pc:sldMk cId="2010263060" sldId="477"/>
            <ac:cxnSpMk id="44" creationId="{B601553D-578F-45BE-BC0A-ABDC911F9A80}"/>
          </ac:cxnSpMkLst>
        </pc:cxnChg>
        <pc:cxnChg chg="del mod">
          <ac:chgData name="Orsolya Eszter Cseri" userId="f9d512b01b9be33b" providerId="LiveId" clId="{823CBE15-117B-43F7-8AE8-02913CB4F542}" dt="2018-12-09T16:37:01.966" v="1557" actId="478"/>
          <ac:cxnSpMkLst>
            <pc:docMk/>
            <pc:sldMk cId="2010263060" sldId="477"/>
            <ac:cxnSpMk id="48" creationId="{10011F79-D0E1-4719-BFFC-B996E6EF9552}"/>
          </ac:cxnSpMkLst>
        </pc:cxnChg>
        <pc:cxnChg chg="del mod">
          <ac:chgData name="Orsolya Eszter Cseri" userId="f9d512b01b9be33b" providerId="LiveId" clId="{823CBE15-117B-43F7-8AE8-02913CB4F542}" dt="2018-12-09T16:33:08.075" v="1522" actId="478"/>
          <ac:cxnSpMkLst>
            <pc:docMk/>
            <pc:sldMk cId="2010263060" sldId="477"/>
            <ac:cxnSpMk id="56" creationId="{85A598D6-B01C-4F39-A655-857448312CCD}"/>
          </ac:cxnSpMkLst>
        </pc:cxnChg>
      </pc:sldChg>
      <pc:sldChg chg="addSp delSp modSp add modTransition modNotesTx">
        <pc:chgData name="Orsolya Eszter Cseri" userId="f9d512b01b9be33b" providerId="LiveId" clId="{823CBE15-117B-43F7-8AE8-02913CB4F542}" dt="2018-12-10T21:47:30.047" v="7320" actId="478"/>
        <pc:sldMkLst>
          <pc:docMk/>
          <pc:sldMk cId="1583826787" sldId="478"/>
        </pc:sldMkLst>
        <pc:spChg chg="mod">
          <ac:chgData name="Orsolya Eszter Cseri" userId="f9d512b01b9be33b" providerId="LiveId" clId="{823CBE15-117B-43F7-8AE8-02913CB4F542}" dt="2018-12-09T16:49:17.926" v="1779" actId="20577"/>
          <ac:spMkLst>
            <pc:docMk/>
            <pc:sldMk cId="1583826787" sldId="478"/>
            <ac:spMk id="2" creationId="{2EADDACE-6BAE-4B71-8DE1-BE764B798699}"/>
          </ac:spMkLst>
        </pc:spChg>
        <pc:spChg chg="mod">
          <ac:chgData name="Orsolya Eszter Cseri" userId="f9d512b01b9be33b" providerId="LiveId" clId="{823CBE15-117B-43F7-8AE8-02913CB4F542}" dt="2018-12-09T16:59:19.038" v="2349" actId="20577"/>
          <ac:spMkLst>
            <pc:docMk/>
            <pc:sldMk cId="1583826787" sldId="478"/>
            <ac:spMk id="3" creationId="{F34B3B2D-F3D3-428D-8E16-1835CC4F305E}"/>
          </ac:spMkLst>
        </pc:spChg>
        <pc:spChg chg="mod">
          <ac:chgData name="Orsolya Eszter Cseri" userId="f9d512b01b9be33b" providerId="LiveId" clId="{823CBE15-117B-43F7-8AE8-02913CB4F542}" dt="2018-12-09T16:59:13.211" v="2343" actId="1038"/>
          <ac:spMkLst>
            <pc:docMk/>
            <pc:sldMk cId="1583826787" sldId="478"/>
            <ac:spMk id="4" creationId="{72308219-5452-41F3-944A-F550A763A99E}"/>
          </ac:spMkLst>
        </pc:spChg>
        <pc:spChg chg="add mod">
          <ac:chgData name="Orsolya Eszter Cseri" userId="f9d512b01b9be33b" providerId="LiveId" clId="{823CBE15-117B-43F7-8AE8-02913CB4F542}" dt="2018-12-09T16:50:38.205" v="1796" actId="1036"/>
          <ac:spMkLst>
            <pc:docMk/>
            <pc:sldMk cId="1583826787" sldId="478"/>
            <ac:spMk id="5" creationId="{9E545605-0204-4BE6-9140-75FC9DF7F880}"/>
          </ac:spMkLst>
        </pc:spChg>
        <pc:spChg chg="add del mod">
          <ac:chgData name="Orsolya Eszter Cseri" userId="f9d512b01b9be33b" providerId="LiveId" clId="{823CBE15-117B-43F7-8AE8-02913CB4F542}" dt="2018-12-09T16:50:20.981" v="1786" actId="478"/>
          <ac:spMkLst>
            <pc:docMk/>
            <pc:sldMk cId="1583826787" sldId="478"/>
            <ac:spMk id="6" creationId="{51DA9F7F-D9C0-4240-A323-FA7152390148}"/>
          </ac:spMkLst>
        </pc:spChg>
        <pc:spChg chg="add del mod">
          <ac:chgData name="Orsolya Eszter Cseri" userId="f9d512b01b9be33b" providerId="LiveId" clId="{823CBE15-117B-43F7-8AE8-02913CB4F542}" dt="2018-12-09T16:50:19.166" v="1785" actId="478"/>
          <ac:spMkLst>
            <pc:docMk/>
            <pc:sldMk cId="1583826787" sldId="478"/>
            <ac:spMk id="7" creationId="{0D3EE7DF-0A22-47F2-B462-EA2D0A74609B}"/>
          </ac:spMkLst>
        </pc:spChg>
        <pc:spChg chg="add mod">
          <ac:chgData name="Orsolya Eszter Cseri" userId="f9d512b01b9be33b" providerId="LiveId" clId="{823CBE15-117B-43F7-8AE8-02913CB4F542}" dt="2018-12-09T16:50:38.205" v="1796" actId="1036"/>
          <ac:spMkLst>
            <pc:docMk/>
            <pc:sldMk cId="1583826787" sldId="478"/>
            <ac:spMk id="8" creationId="{D935AC88-BEE1-4A8C-AA7E-A5E4E06513E1}"/>
          </ac:spMkLst>
        </pc:spChg>
        <pc:spChg chg="add mod">
          <ac:chgData name="Orsolya Eszter Cseri" userId="f9d512b01b9be33b" providerId="LiveId" clId="{823CBE15-117B-43F7-8AE8-02913CB4F542}" dt="2018-12-09T16:51:20.800" v="1837" actId="1076"/>
          <ac:spMkLst>
            <pc:docMk/>
            <pc:sldMk cId="1583826787" sldId="478"/>
            <ac:spMk id="9" creationId="{3A183E6E-2CAB-4125-82C0-218F4C6CE397}"/>
          </ac:spMkLst>
        </pc:spChg>
        <pc:spChg chg="add mod">
          <ac:chgData name="Orsolya Eszter Cseri" userId="f9d512b01b9be33b" providerId="LiveId" clId="{823CBE15-117B-43F7-8AE8-02913CB4F542}" dt="2018-12-09T16:51:25.843" v="1838" actId="1076"/>
          <ac:spMkLst>
            <pc:docMk/>
            <pc:sldMk cId="1583826787" sldId="478"/>
            <ac:spMk id="10" creationId="{8923CF26-0F69-48A8-923A-769B7ADECBFC}"/>
          </ac:spMkLst>
        </pc:spChg>
        <pc:spChg chg="add mod">
          <ac:chgData name="Orsolya Eszter Cseri" userId="f9d512b01b9be33b" providerId="LiveId" clId="{823CBE15-117B-43F7-8AE8-02913CB4F542}" dt="2018-12-09T16:51:29.616" v="1839" actId="14100"/>
          <ac:spMkLst>
            <pc:docMk/>
            <pc:sldMk cId="1583826787" sldId="478"/>
            <ac:spMk id="11" creationId="{036AB9FF-2861-49BC-BED7-598AE07A2B3C}"/>
          </ac:spMkLst>
        </pc:spChg>
        <pc:spChg chg="mod topLvl">
          <ac:chgData name="Orsolya Eszter Cseri" userId="f9d512b01b9be33b" providerId="LiveId" clId="{823CBE15-117B-43F7-8AE8-02913CB4F542}" dt="2018-12-09T16:59:13.211" v="2343" actId="1038"/>
          <ac:spMkLst>
            <pc:docMk/>
            <pc:sldMk cId="1583826787" sldId="478"/>
            <ac:spMk id="13" creationId="{FB8FFF36-F963-407F-887E-4287873DCD2D}"/>
          </ac:spMkLst>
        </pc:spChg>
        <pc:spChg chg="mod topLvl">
          <ac:chgData name="Orsolya Eszter Cseri" userId="f9d512b01b9be33b" providerId="LiveId" clId="{823CBE15-117B-43F7-8AE8-02913CB4F542}" dt="2018-12-09T16:59:13.211" v="2343" actId="1038"/>
          <ac:spMkLst>
            <pc:docMk/>
            <pc:sldMk cId="1583826787" sldId="478"/>
            <ac:spMk id="14" creationId="{CE69AD46-790F-4836-AFE5-1AA19ADED445}"/>
          </ac:spMkLst>
        </pc:spChg>
        <pc:spChg chg="mod topLvl">
          <ac:chgData name="Orsolya Eszter Cseri" userId="f9d512b01b9be33b" providerId="LiveId" clId="{823CBE15-117B-43F7-8AE8-02913CB4F542}" dt="2018-12-09T16:59:13.211" v="2343" actId="1038"/>
          <ac:spMkLst>
            <pc:docMk/>
            <pc:sldMk cId="1583826787" sldId="478"/>
            <ac:spMk id="15" creationId="{9788DE5D-EEC6-42D1-8AEB-C2592BE2E353}"/>
          </ac:spMkLst>
        </pc:spChg>
        <pc:spChg chg="mod topLvl">
          <ac:chgData name="Orsolya Eszter Cseri" userId="f9d512b01b9be33b" providerId="LiveId" clId="{823CBE15-117B-43F7-8AE8-02913CB4F542}" dt="2018-12-09T16:59:13.211" v="2343" actId="1038"/>
          <ac:spMkLst>
            <pc:docMk/>
            <pc:sldMk cId="1583826787" sldId="478"/>
            <ac:spMk id="16" creationId="{56CC818B-9326-4942-B082-A9ABE30003C6}"/>
          </ac:spMkLst>
        </pc:spChg>
        <pc:spChg chg="del">
          <ac:chgData name="Orsolya Eszter Cseri" userId="f9d512b01b9be33b" providerId="LiveId" clId="{823CBE15-117B-43F7-8AE8-02913CB4F542}" dt="2018-12-09T16:54:15.130" v="2006" actId="478"/>
          <ac:spMkLst>
            <pc:docMk/>
            <pc:sldMk cId="1583826787" sldId="478"/>
            <ac:spMk id="17" creationId="{A0B9E4ED-E9B8-4280-BC56-C24CCE798B86}"/>
          </ac:spMkLst>
        </pc:spChg>
        <pc:spChg chg="mod topLvl">
          <ac:chgData name="Orsolya Eszter Cseri" userId="f9d512b01b9be33b" providerId="LiveId" clId="{823CBE15-117B-43F7-8AE8-02913CB4F542}" dt="2018-12-09T16:59:13.211" v="2343" actId="1038"/>
          <ac:spMkLst>
            <pc:docMk/>
            <pc:sldMk cId="1583826787" sldId="478"/>
            <ac:spMk id="18" creationId="{F051BAEE-8AFB-4308-B6CE-F803A29FC12C}"/>
          </ac:spMkLst>
        </pc:spChg>
        <pc:spChg chg="add mod topLvl">
          <ac:chgData name="Orsolya Eszter Cseri" userId="f9d512b01b9be33b" providerId="LiveId" clId="{823CBE15-117B-43F7-8AE8-02913CB4F542}" dt="2018-12-09T16:59:13.211" v="2343" actId="1038"/>
          <ac:spMkLst>
            <pc:docMk/>
            <pc:sldMk cId="1583826787" sldId="478"/>
            <ac:spMk id="19" creationId="{3B35EEC4-706F-4A88-99AB-B0DB6287A82B}"/>
          </ac:spMkLst>
        </pc:spChg>
        <pc:spChg chg="add del mod">
          <ac:chgData name="Orsolya Eszter Cseri" userId="f9d512b01b9be33b" providerId="LiveId" clId="{823CBE15-117B-43F7-8AE8-02913CB4F542}" dt="2018-12-10T21:47:30.047" v="7320" actId="478"/>
          <ac:spMkLst>
            <pc:docMk/>
            <pc:sldMk cId="1583826787" sldId="478"/>
            <ac:spMk id="21" creationId="{6EACDE7E-0301-410C-8530-D734C1DD946B}"/>
          </ac:spMkLst>
        </pc:spChg>
        <pc:grpChg chg="add del mod">
          <ac:chgData name="Orsolya Eszter Cseri" userId="f9d512b01b9be33b" providerId="LiveId" clId="{823CBE15-117B-43F7-8AE8-02913CB4F542}" dt="2018-12-09T16:54:42.310" v="2012" actId="165"/>
          <ac:grpSpMkLst>
            <pc:docMk/>
            <pc:sldMk cId="1583826787" sldId="478"/>
            <ac:grpSpMk id="12" creationId="{6D472982-7BDC-4164-B8C8-5A65AE2403A6}"/>
          </ac:grpSpMkLst>
        </pc:grpChg>
        <pc:grpChg chg="add del mod">
          <ac:chgData name="Orsolya Eszter Cseri" userId="f9d512b01b9be33b" providerId="LiveId" clId="{823CBE15-117B-43F7-8AE8-02913CB4F542}" dt="2018-12-09T16:55:01.354" v="2014" actId="165"/>
          <ac:grpSpMkLst>
            <pc:docMk/>
            <pc:sldMk cId="1583826787" sldId="478"/>
            <ac:grpSpMk id="20" creationId="{EBDEF6DE-D71C-4546-ACA8-F41B33D0B9ED}"/>
          </ac:grpSpMkLst>
        </pc:grpChg>
      </pc:sldChg>
      <pc:sldChg chg="addSp delSp modSp add modTransition modAnim">
        <pc:chgData name="Orsolya Eszter Cseri" userId="f9d512b01b9be33b" providerId="LiveId" clId="{823CBE15-117B-43F7-8AE8-02913CB4F542}" dt="2018-12-10T18:39:02.639" v="6787"/>
        <pc:sldMkLst>
          <pc:docMk/>
          <pc:sldMk cId="1672803295" sldId="479"/>
        </pc:sldMkLst>
        <pc:spChg chg="mod">
          <ac:chgData name="Orsolya Eszter Cseri" userId="f9d512b01b9be33b" providerId="LiveId" clId="{823CBE15-117B-43F7-8AE8-02913CB4F542}" dt="2018-12-09T17:23:37.946" v="2568" actId="20577"/>
          <ac:spMkLst>
            <pc:docMk/>
            <pc:sldMk cId="1672803295" sldId="479"/>
            <ac:spMk id="2" creationId="{00000000-0000-0000-0000-000000000000}"/>
          </ac:spMkLst>
        </pc:spChg>
        <pc:spChg chg="add mod">
          <ac:chgData name="Orsolya Eszter Cseri" userId="f9d512b01b9be33b" providerId="LiveId" clId="{823CBE15-117B-43F7-8AE8-02913CB4F542}" dt="2018-12-09T19:32:09.623" v="2659" actId="1076"/>
          <ac:spMkLst>
            <pc:docMk/>
            <pc:sldMk cId="1672803295" sldId="479"/>
            <ac:spMk id="3" creationId="{F82938CA-95DD-4523-B2D0-67366246FD3F}"/>
          </ac:spMkLst>
        </pc:spChg>
        <pc:spChg chg="add del mod">
          <ac:chgData name="Orsolya Eszter Cseri" userId="f9d512b01b9be33b" providerId="LiveId" clId="{823CBE15-117B-43F7-8AE8-02913CB4F542}" dt="2018-12-09T19:38:14.694" v="2681" actId="478"/>
          <ac:spMkLst>
            <pc:docMk/>
            <pc:sldMk cId="1672803295" sldId="479"/>
            <ac:spMk id="5" creationId="{068FAC2F-EC57-4B1D-B04C-FB368BFD64E2}"/>
          </ac:spMkLst>
        </pc:spChg>
        <pc:spChg chg="add del mod">
          <ac:chgData name="Orsolya Eszter Cseri" userId="f9d512b01b9be33b" providerId="LiveId" clId="{823CBE15-117B-43F7-8AE8-02913CB4F542}" dt="2018-12-09T19:38:15.673" v="2682" actId="478"/>
          <ac:spMkLst>
            <pc:docMk/>
            <pc:sldMk cId="1672803295" sldId="479"/>
            <ac:spMk id="6" creationId="{EEE61CCF-0F13-4E89-9FCE-F18FF109CAAE}"/>
          </ac:spMkLst>
        </pc:spChg>
        <pc:spChg chg="add del mod">
          <ac:chgData name="Orsolya Eszter Cseri" userId="f9d512b01b9be33b" providerId="LiveId" clId="{823CBE15-117B-43F7-8AE8-02913CB4F542}" dt="2018-12-09T19:38:17.691" v="2683" actId="478"/>
          <ac:spMkLst>
            <pc:docMk/>
            <pc:sldMk cId="1672803295" sldId="479"/>
            <ac:spMk id="8" creationId="{DC2F6370-37FB-4FB2-A510-AFDAF5A598D0}"/>
          </ac:spMkLst>
        </pc:spChg>
        <pc:spChg chg="add del mod">
          <ac:chgData name="Orsolya Eszter Cseri" userId="f9d512b01b9be33b" providerId="LiveId" clId="{823CBE15-117B-43F7-8AE8-02913CB4F542}" dt="2018-12-09T19:38:09.701" v="2679" actId="478"/>
          <ac:spMkLst>
            <pc:docMk/>
            <pc:sldMk cId="1672803295" sldId="479"/>
            <ac:spMk id="9" creationId="{55EA4912-FCEE-43A2-98A1-FDD443AE7C9D}"/>
          </ac:spMkLst>
        </pc:spChg>
        <pc:spChg chg="add mod">
          <ac:chgData name="Orsolya Eszter Cseri" userId="f9d512b01b9be33b" providerId="LiveId" clId="{823CBE15-117B-43F7-8AE8-02913CB4F542}" dt="2018-12-09T19:54:43.069" v="2689" actId="14100"/>
          <ac:spMkLst>
            <pc:docMk/>
            <pc:sldMk cId="1672803295" sldId="479"/>
            <ac:spMk id="15" creationId="{158DDEBD-4A5C-462E-9221-706EC7391E45}"/>
          </ac:spMkLst>
        </pc:spChg>
        <pc:spChg chg="add mod">
          <ac:chgData name="Orsolya Eszter Cseri" userId="f9d512b01b9be33b" providerId="LiveId" clId="{823CBE15-117B-43F7-8AE8-02913CB4F542}" dt="2018-12-09T19:54:47.197" v="2690" actId="1076"/>
          <ac:spMkLst>
            <pc:docMk/>
            <pc:sldMk cId="1672803295" sldId="479"/>
            <ac:spMk id="16" creationId="{29387255-72E0-4BCF-9B99-DA24B9EFFCD2}"/>
          </ac:spMkLst>
        </pc:spChg>
        <pc:spChg chg="add mod">
          <ac:chgData name="Orsolya Eszter Cseri" userId="f9d512b01b9be33b" providerId="LiveId" clId="{823CBE15-117B-43F7-8AE8-02913CB4F542}" dt="2018-12-09T19:54:54.086" v="2692" actId="1076"/>
          <ac:spMkLst>
            <pc:docMk/>
            <pc:sldMk cId="1672803295" sldId="479"/>
            <ac:spMk id="17" creationId="{7AFE2B36-9413-40DA-B213-9DBA4098497F}"/>
          </ac:spMkLst>
        </pc:spChg>
        <pc:spChg chg="add mod">
          <ac:chgData name="Orsolya Eszter Cseri" userId="f9d512b01b9be33b" providerId="LiveId" clId="{823CBE15-117B-43F7-8AE8-02913CB4F542}" dt="2018-12-09T19:55:30.798" v="2710" actId="20577"/>
          <ac:spMkLst>
            <pc:docMk/>
            <pc:sldMk cId="1672803295" sldId="479"/>
            <ac:spMk id="18" creationId="{B473D260-BC3B-4DE5-88D9-009D2BA44CD7}"/>
          </ac:spMkLst>
        </pc:spChg>
        <pc:spChg chg="add mod">
          <ac:chgData name="Orsolya Eszter Cseri" userId="f9d512b01b9be33b" providerId="LiveId" clId="{823CBE15-117B-43F7-8AE8-02913CB4F542}" dt="2018-12-09T20:10:10.273" v="2903" actId="207"/>
          <ac:spMkLst>
            <pc:docMk/>
            <pc:sldMk cId="1672803295" sldId="479"/>
            <ac:spMk id="19" creationId="{D1DA3AF6-850E-43C4-B2DD-A13A741A681F}"/>
          </ac:spMkLst>
        </pc:spChg>
        <pc:spChg chg="add mod">
          <ac:chgData name="Orsolya Eszter Cseri" userId="f9d512b01b9be33b" providerId="LiveId" clId="{823CBE15-117B-43F7-8AE8-02913CB4F542}" dt="2018-12-09T22:27:42.755" v="5868" actId="20577"/>
          <ac:spMkLst>
            <pc:docMk/>
            <pc:sldMk cId="1672803295" sldId="479"/>
            <ac:spMk id="20" creationId="{0D57E63A-666F-4E37-9605-BB861BCF0C69}"/>
          </ac:spMkLst>
        </pc:spChg>
        <pc:spChg chg="add del mod">
          <ac:chgData name="Orsolya Eszter Cseri" userId="f9d512b01b9be33b" providerId="LiveId" clId="{823CBE15-117B-43F7-8AE8-02913CB4F542}" dt="2018-12-09T19:58:48.602" v="2742" actId="478"/>
          <ac:spMkLst>
            <pc:docMk/>
            <pc:sldMk cId="1672803295" sldId="479"/>
            <ac:spMk id="21" creationId="{E4683664-C290-47FB-AADA-E37714986C2A}"/>
          </ac:spMkLst>
        </pc:spChg>
        <pc:picChg chg="mod">
          <ac:chgData name="Orsolya Eszter Cseri" userId="f9d512b01b9be33b" providerId="LiveId" clId="{823CBE15-117B-43F7-8AE8-02913CB4F542}" dt="2018-12-09T19:34:12.284" v="2665" actId="1076"/>
          <ac:picMkLst>
            <pc:docMk/>
            <pc:sldMk cId="1672803295" sldId="479"/>
            <ac:picMk id="7" creationId="{00000000-0000-0000-0000-000000000000}"/>
          </ac:picMkLst>
        </pc:picChg>
        <pc:cxnChg chg="add del mod">
          <ac:chgData name="Orsolya Eszter Cseri" userId="f9d512b01b9be33b" providerId="LiveId" clId="{823CBE15-117B-43F7-8AE8-02913CB4F542}" dt="2018-12-09T19:38:11.221" v="2680" actId="478"/>
          <ac:cxnSpMkLst>
            <pc:docMk/>
            <pc:sldMk cId="1672803295" sldId="479"/>
            <ac:cxnSpMk id="11" creationId="{580806ED-E669-48D3-9A95-DF0D904151A2}"/>
          </ac:cxnSpMkLst>
        </pc:cxnChg>
      </pc:sldChg>
      <pc:sldChg chg="addSp delSp modSp add modTransition modAnim">
        <pc:chgData name="Orsolya Eszter Cseri" userId="f9d512b01b9be33b" providerId="LiveId" clId="{823CBE15-117B-43F7-8AE8-02913CB4F542}" dt="2018-12-10T18:39:02.639" v="6787"/>
        <pc:sldMkLst>
          <pc:docMk/>
          <pc:sldMk cId="2206930479" sldId="480"/>
        </pc:sldMkLst>
        <pc:spChg chg="mod">
          <ac:chgData name="Orsolya Eszter Cseri" userId="f9d512b01b9be33b" providerId="LiveId" clId="{823CBE15-117B-43F7-8AE8-02913CB4F542}" dt="2018-12-09T17:29:49.745" v="2596" actId="5793"/>
          <ac:spMkLst>
            <pc:docMk/>
            <pc:sldMk cId="2206930479" sldId="480"/>
            <ac:spMk id="2" creationId="{6D169D0A-5D53-41FD-B3F4-25D31F780AF7}"/>
          </ac:spMkLst>
        </pc:spChg>
        <pc:spChg chg="del mod">
          <ac:chgData name="Orsolya Eszter Cseri" userId="f9d512b01b9be33b" providerId="LiveId" clId="{823CBE15-117B-43F7-8AE8-02913CB4F542}" dt="2018-12-09T17:30:05.767" v="2611" actId="478"/>
          <ac:spMkLst>
            <pc:docMk/>
            <pc:sldMk cId="2206930479" sldId="480"/>
            <ac:spMk id="3" creationId="{31BD8EBA-E8ED-46FA-BF8A-23F705CC2467}"/>
          </ac:spMkLst>
        </pc:spChg>
        <pc:spChg chg="add del">
          <ac:chgData name="Orsolya Eszter Cseri" userId="f9d512b01b9be33b" providerId="LiveId" clId="{823CBE15-117B-43F7-8AE8-02913CB4F542}" dt="2018-12-09T17:29:08.690" v="2571" actId="478"/>
          <ac:spMkLst>
            <pc:docMk/>
            <pc:sldMk cId="2206930479" sldId="480"/>
            <ac:spMk id="5" creationId="{6D581EB2-D650-43D1-B6AA-B5B45CEDBB26}"/>
          </ac:spMkLst>
        </pc:spChg>
        <pc:spChg chg="add del">
          <ac:chgData name="Orsolya Eszter Cseri" userId="f9d512b01b9be33b" providerId="LiveId" clId="{823CBE15-117B-43F7-8AE8-02913CB4F542}" dt="2018-12-09T17:29:08.690" v="2571" actId="478"/>
          <ac:spMkLst>
            <pc:docMk/>
            <pc:sldMk cId="2206930479" sldId="480"/>
            <ac:spMk id="6" creationId="{8E8056C9-546D-4C07-BA9C-F5410C0CB3DF}"/>
          </ac:spMkLst>
        </pc:spChg>
        <pc:spChg chg="add del">
          <ac:chgData name="Orsolya Eszter Cseri" userId="f9d512b01b9be33b" providerId="LiveId" clId="{823CBE15-117B-43F7-8AE8-02913CB4F542}" dt="2018-12-09T17:29:08.690" v="2571" actId="478"/>
          <ac:spMkLst>
            <pc:docMk/>
            <pc:sldMk cId="2206930479" sldId="480"/>
            <ac:spMk id="7" creationId="{E0A68EA9-122F-49DC-9008-3EB6C3F20ED2}"/>
          </ac:spMkLst>
        </pc:spChg>
        <pc:spChg chg="add del">
          <ac:chgData name="Orsolya Eszter Cseri" userId="f9d512b01b9be33b" providerId="LiveId" clId="{823CBE15-117B-43F7-8AE8-02913CB4F542}" dt="2018-12-09T17:29:08.690" v="2571" actId="478"/>
          <ac:spMkLst>
            <pc:docMk/>
            <pc:sldMk cId="2206930479" sldId="480"/>
            <ac:spMk id="8" creationId="{D96F4DB3-7B7E-4881-93D8-7F40182260EA}"/>
          </ac:spMkLst>
        </pc:spChg>
        <pc:spChg chg="add del">
          <ac:chgData name="Orsolya Eszter Cseri" userId="f9d512b01b9be33b" providerId="LiveId" clId="{823CBE15-117B-43F7-8AE8-02913CB4F542}" dt="2018-12-09T17:29:08.690" v="2571" actId="478"/>
          <ac:spMkLst>
            <pc:docMk/>
            <pc:sldMk cId="2206930479" sldId="480"/>
            <ac:spMk id="9" creationId="{1EED7BCA-E3CA-461A-92D8-38CD8E56235C}"/>
          </ac:spMkLst>
        </pc:spChg>
        <pc:spChg chg="add del">
          <ac:chgData name="Orsolya Eszter Cseri" userId="f9d512b01b9be33b" providerId="LiveId" clId="{823CBE15-117B-43F7-8AE8-02913CB4F542}" dt="2018-12-09T17:29:08.690" v="2571" actId="478"/>
          <ac:spMkLst>
            <pc:docMk/>
            <pc:sldMk cId="2206930479" sldId="480"/>
            <ac:spMk id="10" creationId="{7EDD50C3-05BC-4A5D-9CD1-671075FA24EB}"/>
          </ac:spMkLst>
        </pc:spChg>
        <pc:spChg chg="add del">
          <ac:chgData name="Orsolya Eszter Cseri" userId="f9d512b01b9be33b" providerId="LiveId" clId="{823CBE15-117B-43F7-8AE8-02913CB4F542}" dt="2018-12-09T17:29:08.690" v="2571" actId="478"/>
          <ac:spMkLst>
            <pc:docMk/>
            <pc:sldMk cId="2206930479" sldId="480"/>
            <ac:spMk id="11" creationId="{EE495658-3902-4BB8-8B74-A6326E99D808}"/>
          </ac:spMkLst>
        </pc:spChg>
        <pc:spChg chg="add del">
          <ac:chgData name="Orsolya Eszter Cseri" userId="f9d512b01b9be33b" providerId="LiveId" clId="{823CBE15-117B-43F7-8AE8-02913CB4F542}" dt="2018-12-09T17:26:10.453" v="2570" actId="478"/>
          <ac:spMkLst>
            <pc:docMk/>
            <pc:sldMk cId="2206930479" sldId="480"/>
            <ac:spMk id="12" creationId="{D9FD8A73-C935-491F-9CC9-9073E36208FA}"/>
          </ac:spMkLst>
        </pc:spChg>
        <pc:spChg chg="add mod">
          <ac:chgData name="Orsolya Eszter Cseri" userId="f9d512b01b9be33b" providerId="LiveId" clId="{823CBE15-117B-43F7-8AE8-02913CB4F542}" dt="2018-12-09T22:10:12.346" v="5341" actId="164"/>
          <ac:spMkLst>
            <pc:docMk/>
            <pc:sldMk cId="2206930479" sldId="480"/>
            <ac:spMk id="13" creationId="{856DDA7A-5B57-40A9-92BD-ADF929062850}"/>
          </ac:spMkLst>
        </pc:spChg>
        <pc:spChg chg="add mod">
          <ac:chgData name="Orsolya Eszter Cseri" userId="f9d512b01b9be33b" providerId="LiveId" clId="{823CBE15-117B-43F7-8AE8-02913CB4F542}" dt="2018-12-09T22:10:12.346" v="5341" actId="164"/>
          <ac:spMkLst>
            <pc:docMk/>
            <pc:sldMk cId="2206930479" sldId="480"/>
            <ac:spMk id="14" creationId="{76251AD6-4051-4894-9309-0289FF35288A}"/>
          </ac:spMkLst>
        </pc:spChg>
        <pc:spChg chg="add mod">
          <ac:chgData name="Orsolya Eszter Cseri" userId="f9d512b01b9be33b" providerId="LiveId" clId="{823CBE15-117B-43F7-8AE8-02913CB4F542}" dt="2018-12-09T22:10:12.346" v="5341" actId="164"/>
          <ac:spMkLst>
            <pc:docMk/>
            <pc:sldMk cId="2206930479" sldId="480"/>
            <ac:spMk id="15" creationId="{CF8A4344-4A2A-48F3-8B39-4D13EB18F44F}"/>
          </ac:spMkLst>
        </pc:spChg>
        <pc:spChg chg="add mod">
          <ac:chgData name="Orsolya Eszter Cseri" userId="f9d512b01b9be33b" providerId="LiveId" clId="{823CBE15-117B-43F7-8AE8-02913CB4F542}" dt="2018-12-09T22:10:12.346" v="5341" actId="164"/>
          <ac:spMkLst>
            <pc:docMk/>
            <pc:sldMk cId="2206930479" sldId="480"/>
            <ac:spMk id="16" creationId="{ECCC19CA-2F43-4596-8C2F-98FE295753E4}"/>
          </ac:spMkLst>
        </pc:spChg>
        <pc:spChg chg="add mod">
          <ac:chgData name="Orsolya Eszter Cseri" userId="f9d512b01b9be33b" providerId="LiveId" clId="{823CBE15-117B-43F7-8AE8-02913CB4F542}" dt="2018-12-09T22:27:49.856" v="5873" actId="20577"/>
          <ac:spMkLst>
            <pc:docMk/>
            <pc:sldMk cId="2206930479" sldId="480"/>
            <ac:spMk id="17" creationId="{9FBCD3B8-E04F-4E0B-95FF-EB05E0A04109}"/>
          </ac:spMkLst>
        </pc:spChg>
        <pc:spChg chg="add">
          <ac:chgData name="Orsolya Eszter Cseri" userId="f9d512b01b9be33b" providerId="LiveId" clId="{823CBE15-117B-43F7-8AE8-02913CB4F542}" dt="2018-12-09T17:29:34.363" v="2572"/>
          <ac:spMkLst>
            <pc:docMk/>
            <pc:sldMk cId="2206930479" sldId="480"/>
            <ac:spMk id="18" creationId="{0B9A0ADC-DD88-42DC-A9A7-EDD1EAFF830A}"/>
          </ac:spMkLst>
        </pc:spChg>
        <pc:spChg chg="add mod">
          <ac:chgData name="Orsolya Eszter Cseri" userId="f9d512b01b9be33b" providerId="LiveId" clId="{823CBE15-117B-43F7-8AE8-02913CB4F542}" dt="2018-12-09T22:10:12.346" v="5341" actId="164"/>
          <ac:spMkLst>
            <pc:docMk/>
            <pc:sldMk cId="2206930479" sldId="480"/>
            <ac:spMk id="19" creationId="{87399847-D9D1-4BF0-8DF4-9FFF8CB19038}"/>
          </ac:spMkLst>
        </pc:spChg>
        <pc:spChg chg="add">
          <ac:chgData name="Orsolya Eszter Cseri" userId="f9d512b01b9be33b" providerId="LiveId" clId="{823CBE15-117B-43F7-8AE8-02913CB4F542}" dt="2018-12-09T17:29:34.363" v="2572"/>
          <ac:spMkLst>
            <pc:docMk/>
            <pc:sldMk cId="2206930479" sldId="480"/>
            <ac:spMk id="20" creationId="{3A79F978-BD6E-40BC-828D-618E47F0B269}"/>
          </ac:spMkLst>
        </pc:spChg>
        <pc:spChg chg="add mod">
          <ac:chgData name="Orsolya Eszter Cseri" userId="f9d512b01b9be33b" providerId="LiveId" clId="{823CBE15-117B-43F7-8AE8-02913CB4F542}" dt="2018-12-09T20:23:38.858" v="3113" actId="20577"/>
          <ac:spMkLst>
            <pc:docMk/>
            <pc:sldMk cId="2206930479" sldId="480"/>
            <ac:spMk id="22" creationId="{6E850284-A051-46AD-B21A-3B635A1361BE}"/>
          </ac:spMkLst>
        </pc:spChg>
        <pc:spChg chg="add mod ord">
          <ac:chgData name="Orsolya Eszter Cseri" userId="f9d512b01b9be33b" providerId="LiveId" clId="{823CBE15-117B-43F7-8AE8-02913CB4F542}" dt="2018-12-09T22:15:11.650" v="5349" actId="167"/>
          <ac:spMkLst>
            <pc:docMk/>
            <pc:sldMk cId="2206930479" sldId="480"/>
            <ac:spMk id="23" creationId="{55BC8D68-D613-4F8A-B5BB-48859534C02A}"/>
          </ac:spMkLst>
        </pc:spChg>
        <pc:spChg chg="add mod">
          <ac:chgData name="Orsolya Eszter Cseri" userId="f9d512b01b9be33b" providerId="LiveId" clId="{823CBE15-117B-43F7-8AE8-02913CB4F542}" dt="2018-12-09T22:09:00.474" v="5332" actId="571"/>
          <ac:spMkLst>
            <pc:docMk/>
            <pc:sldMk cId="2206930479" sldId="480"/>
            <ac:spMk id="24" creationId="{88294A58-3506-4C4F-A22C-EAE0DF546545}"/>
          </ac:spMkLst>
        </pc:spChg>
        <pc:spChg chg="add mod">
          <ac:chgData name="Orsolya Eszter Cseri" userId="f9d512b01b9be33b" providerId="LiveId" clId="{823CBE15-117B-43F7-8AE8-02913CB4F542}" dt="2018-12-09T22:09:00.474" v="5332" actId="571"/>
          <ac:spMkLst>
            <pc:docMk/>
            <pc:sldMk cId="2206930479" sldId="480"/>
            <ac:spMk id="25" creationId="{07319AA7-94A9-4BAF-9E11-4C79CF024D4C}"/>
          </ac:spMkLst>
        </pc:spChg>
        <pc:grpChg chg="add mod ord">
          <ac:chgData name="Orsolya Eszter Cseri" userId="f9d512b01b9be33b" providerId="LiveId" clId="{823CBE15-117B-43F7-8AE8-02913CB4F542}" dt="2018-12-09T22:14:42.918" v="5347" actId="167"/>
          <ac:grpSpMkLst>
            <pc:docMk/>
            <pc:sldMk cId="2206930479" sldId="480"/>
            <ac:grpSpMk id="26" creationId="{35D1825F-7A3E-4F7A-9B58-B329EDF6F164}"/>
          </ac:grpSpMkLst>
        </pc:grpChg>
      </pc:sldChg>
      <pc:sldChg chg="addSp modSp add modTransition">
        <pc:chgData name="Orsolya Eszter Cseri" userId="f9d512b01b9be33b" providerId="LiveId" clId="{823CBE15-117B-43F7-8AE8-02913CB4F542}" dt="2018-12-10T18:39:02.639" v="6787"/>
        <pc:sldMkLst>
          <pc:docMk/>
          <pc:sldMk cId="2434362452" sldId="481"/>
        </pc:sldMkLst>
        <pc:spChg chg="mod">
          <ac:chgData name="Orsolya Eszter Cseri" userId="f9d512b01b9be33b" providerId="LiveId" clId="{823CBE15-117B-43F7-8AE8-02913CB4F542}" dt="2018-12-09T20:31:07.293" v="3130" actId="20577"/>
          <ac:spMkLst>
            <pc:docMk/>
            <pc:sldMk cId="2434362452" sldId="481"/>
            <ac:spMk id="2" creationId="{0148BAED-FB34-43B1-86DA-C75BB57258F8}"/>
          </ac:spMkLst>
        </pc:spChg>
        <pc:picChg chg="add mod">
          <ac:chgData name="Orsolya Eszter Cseri" userId="f9d512b01b9be33b" providerId="LiveId" clId="{823CBE15-117B-43F7-8AE8-02913CB4F542}" dt="2018-12-09T21:14:26.432" v="3911" actId="1076"/>
          <ac:picMkLst>
            <pc:docMk/>
            <pc:sldMk cId="2434362452" sldId="481"/>
            <ac:picMk id="1026" creationId="{924813C2-ED0A-414E-80EE-18C68950A34D}"/>
          </ac:picMkLst>
        </pc:picChg>
      </pc:sldChg>
      <pc:sldChg chg="delSp modSp add del">
        <pc:chgData name="Orsolya Eszter Cseri" userId="f9d512b01b9be33b" providerId="LiveId" clId="{823CBE15-117B-43F7-8AE8-02913CB4F542}" dt="2018-12-09T20:56:55.616" v="3482" actId="2696"/>
        <pc:sldMkLst>
          <pc:docMk/>
          <pc:sldMk cId="2444362054" sldId="482"/>
        </pc:sldMkLst>
        <pc:spChg chg="mod">
          <ac:chgData name="Orsolya Eszter Cseri" userId="f9d512b01b9be33b" providerId="LiveId" clId="{823CBE15-117B-43F7-8AE8-02913CB4F542}" dt="2018-12-09T20:45:50.888" v="3241"/>
          <ac:spMkLst>
            <pc:docMk/>
            <pc:sldMk cId="2444362054" sldId="482"/>
            <ac:spMk id="3" creationId="{C4A1D054-AC80-43B0-95C3-5DA75509B4EE}"/>
          </ac:spMkLst>
        </pc:spChg>
        <pc:spChg chg="mod">
          <ac:chgData name="Orsolya Eszter Cseri" userId="f9d512b01b9be33b" providerId="LiveId" clId="{823CBE15-117B-43F7-8AE8-02913CB4F542}" dt="2018-12-09T20:46:01.130" v="3242" actId="1076"/>
          <ac:spMkLst>
            <pc:docMk/>
            <pc:sldMk cId="2444362054" sldId="482"/>
            <ac:spMk id="7" creationId="{1D3148BF-8801-41A8-AD82-B89E319FCE6E}"/>
          </ac:spMkLst>
        </pc:spChg>
        <pc:spChg chg="mod">
          <ac:chgData name="Orsolya Eszter Cseri" userId="f9d512b01b9be33b" providerId="LiveId" clId="{823CBE15-117B-43F7-8AE8-02913CB4F542}" dt="2018-12-09T20:46:01.130" v="3242" actId="1076"/>
          <ac:spMkLst>
            <pc:docMk/>
            <pc:sldMk cId="2444362054" sldId="482"/>
            <ac:spMk id="8" creationId="{7998E53D-A1B7-41F1-B4F1-70DC6D85288F}"/>
          </ac:spMkLst>
        </pc:spChg>
        <pc:spChg chg="del mod">
          <ac:chgData name="Orsolya Eszter Cseri" userId="f9d512b01b9be33b" providerId="LiveId" clId="{823CBE15-117B-43F7-8AE8-02913CB4F542}" dt="2018-12-09T20:45:47.707" v="3240" actId="478"/>
          <ac:spMkLst>
            <pc:docMk/>
            <pc:sldMk cId="2444362054" sldId="482"/>
            <ac:spMk id="9" creationId="{D046D184-5375-4DF7-91A5-5FBC4EAD1B83}"/>
          </ac:spMkLst>
        </pc:spChg>
        <pc:picChg chg="mod">
          <ac:chgData name="Orsolya Eszter Cseri" userId="f9d512b01b9be33b" providerId="LiveId" clId="{823CBE15-117B-43F7-8AE8-02913CB4F542}" dt="2018-12-09T20:46:01.130" v="3242" actId="1076"/>
          <ac:picMkLst>
            <pc:docMk/>
            <pc:sldMk cId="2444362054" sldId="482"/>
            <ac:picMk id="6" creationId="{2EC720CD-CB29-46F2-A24B-7726436AB3E7}"/>
          </ac:picMkLst>
        </pc:picChg>
      </pc:sldChg>
      <pc:sldChg chg="addSp delSp modSp add del modTransition">
        <pc:chgData name="Orsolya Eszter Cseri" userId="f9d512b01b9be33b" providerId="LiveId" clId="{823CBE15-117B-43F7-8AE8-02913CB4F542}" dt="2018-12-09T21:41:01.670" v="4445" actId="2696"/>
        <pc:sldMkLst>
          <pc:docMk/>
          <pc:sldMk cId="3203718324" sldId="482"/>
        </pc:sldMkLst>
        <pc:spChg chg="mod">
          <ac:chgData name="Orsolya Eszter Cseri" userId="f9d512b01b9be33b" providerId="LiveId" clId="{823CBE15-117B-43F7-8AE8-02913CB4F542}" dt="2018-12-09T21:27:13.020" v="3983" actId="20577"/>
          <ac:spMkLst>
            <pc:docMk/>
            <pc:sldMk cId="3203718324" sldId="482"/>
            <ac:spMk id="2" creationId="{C09D3C3D-55E1-44D6-B91A-3DF6AFC4547F}"/>
          </ac:spMkLst>
        </pc:spChg>
        <pc:picChg chg="add del mod">
          <ac:chgData name="Orsolya Eszter Cseri" userId="f9d512b01b9be33b" providerId="LiveId" clId="{823CBE15-117B-43F7-8AE8-02913CB4F542}" dt="2018-12-09T21:16:40.746" v="3916" actId="478"/>
          <ac:picMkLst>
            <pc:docMk/>
            <pc:sldMk cId="3203718324" sldId="482"/>
            <ac:picMk id="5" creationId="{E0601748-A187-40BE-99F2-105D82AAD84E}"/>
          </ac:picMkLst>
        </pc:picChg>
        <pc:picChg chg="add mod">
          <ac:chgData name="Orsolya Eszter Cseri" userId="f9d512b01b9be33b" providerId="LiveId" clId="{823CBE15-117B-43F7-8AE8-02913CB4F542}" dt="2018-12-09T21:17:33.624" v="3918" actId="1076"/>
          <ac:picMkLst>
            <pc:docMk/>
            <pc:sldMk cId="3203718324" sldId="482"/>
            <ac:picMk id="6" creationId="{B6738360-589D-40E3-B2E5-A4ED911E7278}"/>
          </ac:picMkLst>
        </pc:picChg>
        <pc:picChg chg="add mod">
          <ac:chgData name="Orsolya Eszter Cseri" userId="f9d512b01b9be33b" providerId="LiveId" clId="{823CBE15-117B-43F7-8AE8-02913CB4F542}" dt="2018-12-09T21:20:02.190" v="3920" actId="1076"/>
          <ac:picMkLst>
            <pc:docMk/>
            <pc:sldMk cId="3203718324" sldId="482"/>
            <ac:picMk id="7" creationId="{8588130F-550C-4575-B8C7-78D05EC80D85}"/>
          </ac:picMkLst>
        </pc:picChg>
      </pc:sldChg>
      <pc:sldChg chg="addSp modSp add del modTransition">
        <pc:chgData name="Orsolya Eszter Cseri" userId="f9d512b01b9be33b" providerId="LiveId" clId="{823CBE15-117B-43F7-8AE8-02913CB4F542}" dt="2018-12-09T21:41:01.683" v="4446" actId="2696"/>
        <pc:sldMkLst>
          <pc:docMk/>
          <pc:sldMk cId="594392252" sldId="483"/>
        </pc:sldMkLst>
        <pc:spChg chg="mod">
          <ac:chgData name="Orsolya Eszter Cseri" userId="f9d512b01b9be33b" providerId="LiveId" clId="{823CBE15-117B-43F7-8AE8-02913CB4F542}" dt="2018-12-09T21:20:27.162" v="3924" actId="20577"/>
          <ac:spMkLst>
            <pc:docMk/>
            <pc:sldMk cId="594392252" sldId="483"/>
            <ac:spMk id="2" creationId="{1C5CFBC9-5AFF-4359-942F-F47434549DB2}"/>
          </ac:spMkLst>
        </pc:spChg>
        <pc:spChg chg="add mod">
          <ac:chgData name="Orsolya Eszter Cseri" userId="f9d512b01b9be33b" providerId="LiveId" clId="{823CBE15-117B-43F7-8AE8-02913CB4F542}" dt="2018-12-09T21:23:40.054" v="3936" actId="14100"/>
          <ac:spMkLst>
            <pc:docMk/>
            <pc:sldMk cId="594392252" sldId="483"/>
            <ac:spMk id="6" creationId="{90907EEF-1AA3-455C-981E-77628E3BE359}"/>
          </ac:spMkLst>
        </pc:spChg>
        <pc:picChg chg="add mod">
          <ac:chgData name="Orsolya Eszter Cseri" userId="f9d512b01b9be33b" providerId="LiveId" clId="{823CBE15-117B-43F7-8AE8-02913CB4F542}" dt="2018-12-09T21:23:31.405" v="3934" actId="1076"/>
          <ac:picMkLst>
            <pc:docMk/>
            <pc:sldMk cId="594392252" sldId="483"/>
            <ac:picMk id="5" creationId="{D51C9F32-9B68-48E1-A0F7-FDD8F8A46F3E}"/>
          </ac:picMkLst>
        </pc:picChg>
      </pc:sldChg>
      <pc:sldChg chg="addSp modSp add del modTransition">
        <pc:chgData name="Orsolya Eszter Cseri" userId="f9d512b01b9be33b" providerId="LiveId" clId="{823CBE15-117B-43F7-8AE8-02913CB4F542}" dt="2018-12-09T21:41:01.697" v="4447" actId="2696"/>
        <pc:sldMkLst>
          <pc:docMk/>
          <pc:sldMk cId="165189278" sldId="484"/>
        </pc:sldMkLst>
        <pc:spChg chg="mod">
          <ac:chgData name="Orsolya Eszter Cseri" userId="f9d512b01b9be33b" providerId="LiveId" clId="{823CBE15-117B-43F7-8AE8-02913CB4F542}" dt="2018-12-09T21:23:58.249" v="3940" actId="20577"/>
          <ac:spMkLst>
            <pc:docMk/>
            <pc:sldMk cId="165189278" sldId="484"/>
            <ac:spMk id="2" creationId="{35B3AF64-FC93-40D7-B6D5-B75B3DE542C2}"/>
          </ac:spMkLst>
        </pc:spChg>
        <pc:spChg chg="add mod">
          <ac:chgData name="Orsolya Eszter Cseri" userId="f9d512b01b9be33b" providerId="LiveId" clId="{823CBE15-117B-43F7-8AE8-02913CB4F542}" dt="2018-12-09T21:26:01.821" v="3946" actId="1076"/>
          <ac:spMkLst>
            <pc:docMk/>
            <pc:sldMk cId="165189278" sldId="484"/>
            <ac:spMk id="6" creationId="{6FB7F63A-BE49-495F-8865-8C63E53205DA}"/>
          </ac:spMkLst>
        </pc:spChg>
        <pc:spChg chg="add mod">
          <ac:chgData name="Orsolya Eszter Cseri" userId="f9d512b01b9be33b" providerId="LiveId" clId="{823CBE15-117B-43F7-8AE8-02913CB4F542}" dt="2018-12-09T21:26:13.718" v="3950" actId="1076"/>
          <ac:spMkLst>
            <pc:docMk/>
            <pc:sldMk cId="165189278" sldId="484"/>
            <ac:spMk id="7" creationId="{BE6F543F-F5F5-4AC3-8D92-BD3F5C6E8E03}"/>
          </ac:spMkLst>
        </pc:spChg>
        <pc:picChg chg="add mod">
          <ac:chgData name="Orsolya Eszter Cseri" userId="f9d512b01b9be33b" providerId="LiveId" clId="{823CBE15-117B-43F7-8AE8-02913CB4F542}" dt="2018-12-09T21:25:49.518" v="3944" actId="1076"/>
          <ac:picMkLst>
            <pc:docMk/>
            <pc:sldMk cId="165189278" sldId="484"/>
            <ac:picMk id="5" creationId="{57D569F4-3FEE-495E-8212-BBD26F3C26E1}"/>
          </ac:picMkLst>
        </pc:picChg>
      </pc:sldChg>
      <pc:sldChg chg="addSp modSp add del modTransition">
        <pc:chgData name="Orsolya Eszter Cseri" userId="f9d512b01b9be33b" providerId="LiveId" clId="{823CBE15-117B-43F7-8AE8-02913CB4F542}" dt="2018-12-09T21:41:01.712" v="4448" actId="2696"/>
        <pc:sldMkLst>
          <pc:docMk/>
          <pc:sldMk cId="2502120215" sldId="485"/>
        </pc:sldMkLst>
        <pc:spChg chg="mod">
          <ac:chgData name="Orsolya Eszter Cseri" userId="f9d512b01b9be33b" providerId="LiveId" clId="{823CBE15-117B-43F7-8AE8-02913CB4F542}" dt="2018-12-09T21:26:34.077" v="3958" actId="20577"/>
          <ac:spMkLst>
            <pc:docMk/>
            <pc:sldMk cId="2502120215" sldId="485"/>
            <ac:spMk id="2" creationId="{27D32CD0-1AAD-44C0-85FC-06AE9C48DB9B}"/>
          </ac:spMkLst>
        </pc:spChg>
        <pc:picChg chg="add mod">
          <ac:chgData name="Orsolya Eszter Cseri" userId="f9d512b01b9be33b" providerId="LiveId" clId="{823CBE15-117B-43F7-8AE8-02913CB4F542}" dt="2018-12-09T21:30:42.085" v="3988" actId="1076"/>
          <ac:picMkLst>
            <pc:docMk/>
            <pc:sldMk cId="2502120215" sldId="485"/>
            <ac:picMk id="5" creationId="{623401C2-C77D-4F10-9E83-80F346507E33}"/>
          </ac:picMkLst>
        </pc:picChg>
      </pc:sldChg>
      <pc:sldChg chg="addSp modSp add ord modTransition">
        <pc:chgData name="Orsolya Eszter Cseri" userId="f9d512b01b9be33b" providerId="LiveId" clId="{823CBE15-117B-43F7-8AE8-02913CB4F542}" dt="2018-12-10T18:39:02.639" v="6787"/>
        <pc:sldMkLst>
          <pc:docMk/>
          <pc:sldMk cId="1764311450" sldId="486"/>
        </pc:sldMkLst>
        <pc:spChg chg="mod">
          <ac:chgData name="Orsolya Eszter Cseri" userId="f9d512b01b9be33b" providerId="LiveId" clId="{823CBE15-117B-43F7-8AE8-02913CB4F542}" dt="2018-12-10T17:31:19.075" v="6274"/>
          <ac:spMkLst>
            <pc:docMk/>
            <pc:sldMk cId="1764311450" sldId="486"/>
            <ac:spMk id="2" creationId="{F4EA7D48-8ABF-4579-8BE5-533092F324CB}"/>
          </ac:spMkLst>
        </pc:spChg>
        <pc:spChg chg="mod">
          <ac:chgData name="Orsolya Eszter Cseri" userId="f9d512b01b9be33b" providerId="LiveId" clId="{823CBE15-117B-43F7-8AE8-02913CB4F542}" dt="2018-12-10T17:29:12.860" v="6244" actId="20577"/>
          <ac:spMkLst>
            <pc:docMk/>
            <pc:sldMk cId="1764311450" sldId="486"/>
            <ac:spMk id="3" creationId="{0D865719-E285-44E2-99F6-E23C44E0E800}"/>
          </ac:spMkLst>
        </pc:spChg>
        <pc:picChg chg="add mod">
          <ac:chgData name="Orsolya Eszter Cseri" userId="f9d512b01b9be33b" providerId="LiveId" clId="{823CBE15-117B-43F7-8AE8-02913CB4F542}" dt="2018-12-09T21:40:40.679" v="4444" actId="1035"/>
          <ac:picMkLst>
            <pc:docMk/>
            <pc:sldMk cId="1764311450" sldId="486"/>
            <ac:picMk id="5" creationId="{ED14EDB3-E019-453B-929C-711FED5725D7}"/>
          </ac:picMkLst>
        </pc:picChg>
      </pc:sldChg>
      <pc:sldChg chg="addSp delSp modSp add modTransition modNotesTx">
        <pc:chgData name="Orsolya Eszter Cseri" userId="f9d512b01b9be33b" providerId="LiveId" clId="{823CBE15-117B-43F7-8AE8-02913CB4F542}" dt="2018-12-10T18:39:02.639" v="6787"/>
        <pc:sldMkLst>
          <pc:docMk/>
          <pc:sldMk cId="3951235357" sldId="487"/>
        </pc:sldMkLst>
        <pc:spChg chg="mod">
          <ac:chgData name="Orsolya Eszter Cseri" userId="f9d512b01b9be33b" providerId="LiveId" clId="{823CBE15-117B-43F7-8AE8-02913CB4F542}" dt="2018-12-09T22:21:55.443" v="5389" actId="20577"/>
          <ac:spMkLst>
            <pc:docMk/>
            <pc:sldMk cId="3951235357" sldId="487"/>
            <ac:spMk id="2" creationId="{06867D7D-2EEB-4D08-9171-0B61753C36B9}"/>
          </ac:spMkLst>
        </pc:spChg>
        <pc:spChg chg="mod">
          <ac:chgData name="Orsolya Eszter Cseri" userId="f9d512b01b9be33b" providerId="LiveId" clId="{823CBE15-117B-43F7-8AE8-02913CB4F542}" dt="2018-12-09T22:35:46.607" v="5965" actId="20577"/>
          <ac:spMkLst>
            <pc:docMk/>
            <pc:sldMk cId="3951235357" sldId="487"/>
            <ac:spMk id="3" creationId="{C6FDCB62-2D12-47A2-9D2A-C305DF0257D1}"/>
          </ac:spMkLst>
        </pc:spChg>
        <pc:picChg chg="add del mod">
          <ac:chgData name="Orsolya Eszter Cseri" userId="f9d512b01b9be33b" providerId="LiveId" clId="{823CBE15-117B-43F7-8AE8-02913CB4F542}" dt="2018-12-09T22:39:42.720" v="5968" actId="478"/>
          <ac:picMkLst>
            <pc:docMk/>
            <pc:sldMk cId="3951235357" sldId="487"/>
            <ac:picMk id="5" creationId="{4CD06528-38CE-4486-9FDF-5D36888D3A70}"/>
          </ac:picMkLst>
        </pc:picChg>
        <pc:picChg chg="add del mod">
          <ac:chgData name="Orsolya Eszter Cseri" userId="f9d512b01b9be33b" providerId="LiveId" clId="{823CBE15-117B-43F7-8AE8-02913CB4F542}" dt="2018-12-09T22:40:51.908" v="6003" actId="478"/>
          <ac:picMkLst>
            <pc:docMk/>
            <pc:sldMk cId="3951235357" sldId="487"/>
            <ac:picMk id="6" creationId="{AC533715-A5BF-4A5C-BF0E-B0152E99E197}"/>
          </ac:picMkLst>
        </pc:picChg>
        <pc:picChg chg="add mod">
          <ac:chgData name="Orsolya Eszter Cseri" userId="f9d512b01b9be33b" providerId="LiveId" clId="{823CBE15-117B-43F7-8AE8-02913CB4F542}" dt="2018-12-09T22:46:01.489" v="6007" actId="1076"/>
          <ac:picMkLst>
            <pc:docMk/>
            <pc:sldMk cId="3951235357" sldId="487"/>
            <ac:picMk id="7" creationId="{FFA7DD85-CD77-4C67-BC2D-1293058F38A1}"/>
          </ac:picMkLst>
        </pc:picChg>
        <pc:picChg chg="add mod">
          <ac:chgData name="Orsolya Eszter Cseri" userId="f9d512b01b9be33b" providerId="LiveId" clId="{823CBE15-117B-43F7-8AE8-02913CB4F542}" dt="2018-12-09T22:46:45.880" v="6013" actId="1076"/>
          <ac:picMkLst>
            <pc:docMk/>
            <pc:sldMk cId="3951235357" sldId="487"/>
            <ac:picMk id="8" creationId="{08C1C638-E64A-404B-83AC-CDB29E937B66}"/>
          </ac:picMkLst>
        </pc:picChg>
      </pc:sldChg>
      <pc:sldChg chg="addSp modSp add modTransition modNotesTx">
        <pc:chgData name="Orsolya Eszter Cseri" userId="f9d512b01b9be33b" providerId="LiveId" clId="{823CBE15-117B-43F7-8AE8-02913CB4F542}" dt="2018-12-10T18:39:02.639" v="6787"/>
        <pc:sldMkLst>
          <pc:docMk/>
          <pc:sldMk cId="1039551691" sldId="488"/>
        </pc:sldMkLst>
        <pc:spChg chg="mod">
          <ac:chgData name="Orsolya Eszter Cseri" userId="f9d512b01b9be33b" providerId="LiveId" clId="{823CBE15-117B-43F7-8AE8-02913CB4F542}" dt="2018-12-09T22:40:27.091" v="5999" actId="20577"/>
          <ac:spMkLst>
            <pc:docMk/>
            <pc:sldMk cId="1039551691" sldId="488"/>
            <ac:spMk id="2" creationId="{C0C5FA6D-332B-47EE-9E95-14AE2642DB58}"/>
          </ac:spMkLst>
        </pc:spChg>
        <pc:picChg chg="add mod">
          <ac:chgData name="Orsolya Eszter Cseri" userId="f9d512b01b9be33b" providerId="LiveId" clId="{823CBE15-117B-43F7-8AE8-02913CB4F542}" dt="2018-12-09T22:40:35.345" v="6002" actId="1076"/>
          <ac:picMkLst>
            <pc:docMk/>
            <pc:sldMk cId="1039551691" sldId="488"/>
            <ac:picMk id="5" creationId="{69E28B9D-B9FB-4DEB-A0BA-24C904031440}"/>
          </ac:picMkLst>
        </pc:picChg>
      </pc:sldChg>
      <pc:sldChg chg="add modTransition modAnim">
        <pc:chgData name="Orsolya Eszter Cseri" userId="f9d512b01b9be33b" providerId="LiveId" clId="{823CBE15-117B-43F7-8AE8-02913CB4F542}" dt="2018-12-10T18:39:02.639" v="6787"/>
        <pc:sldMkLst>
          <pc:docMk/>
          <pc:sldMk cId="2695269176" sldId="489"/>
        </pc:sldMkLst>
      </pc:sldChg>
      <pc:sldChg chg="modSp add del">
        <pc:chgData name="Orsolya Eszter Cseri" userId="f9d512b01b9be33b" providerId="LiveId" clId="{823CBE15-117B-43F7-8AE8-02913CB4F542}" dt="2018-12-09T22:50:08.029" v="6130" actId="2696"/>
        <pc:sldMkLst>
          <pc:docMk/>
          <pc:sldMk cId="3111312521" sldId="489"/>
        </pc:sldMkLst>
        <pc:spChg chg="mod">
          <ac:chgData name="Orsolya Eszter Cseri" userId="f9d512b01b9be33b" providerId="LiveId" clId="{823CBE15-117B-43F7-8AE8-02913CB4F542}" dt="2018-12-09T22:48:51.881" v="6042" actId="20577"/>
          <ac:spMkLst>
            <pc:docMk/>
            <pc:sldMk cId="3111312521" sldId="489"/>
            <ac:spMk id="2" creationId="{3952FDAD-7711-467A-BF42-E7CDA06C3B01}"/>
          </ac:spMkLst>
        </pc:spChg>
        <pc:spChg chg="mod">
          <ac:chgData name="Orsolya Eszter Cseri" userId="f9d512b01b9be33b" providerId="LiveId" clId="{823CBE15-117B-43F7-8AE8-02913CB4F542}" dt="2018-12-09T22:49:52.894" v="6129" actId="20577"/>
          <ac:spMkLst>
            <pc:docMk/>
            <pc:sldMk cId="3111312521" sldId="489"/>
            <ac:spMk id="3" creationId="{4B6584E4-9B01-45A9-8473-62ECD1B604FD}"/>
          </ac:spMkLst>
        </pc:spChg>
      </pc:sldChg>
      <pc:sldChg chg="delSp add modTransition delAnim modAnim">
        <pc:chgData name="Orsolya Eszter Cseri" userId="f9d512b01b9be33b" providerId="LiveId" clId="{823CBE15-117B-43F7-8AE8-02913CB4F542}" dt="2018-12-10T18:39:02.639" v="6787"/>
        <pc:sldMkLst>
          <pc:docMk/>
          <pc:sldMk cId="2429678354" sldId="490"/>
        </pc:sldMkLst>
        <pc:spChg chg="del">
          <ac:chgData name="Orsolya Eszter Cseri" userId="f9d512b01b9be33b" providerId="LiveId" clId="{823CBE15-117B-43F7-8AE8-02913CB4F542}" dt="2018-12-10T17:32:45.045" v="6276" actId="478"/>
          <ac:spMkLst>
            <pc:docMk/>
            <pc:sldMk cId="2429678354" sldId="490"/>
            <ac:spMk id="20" creationId="{0D57E63A-666F-4E37-9605-BB861BCF0C69}"/>
          </ac:spMkLst>
        </pc:spChg>
        <pc:spChg chg="del">
          <ac:chgData name="Orsolya Eszter Cseri" userId="f9d512b01b9be33b" providerId="LiveId" clId="{823CBE15-117B-43F7-8AE8-02913CB4F542}" dt="2018-12-10T17:32:46.021" v="6277" actId="478"/>
          <ac:spMkLst>
            <pc:docMk/>
            <pc:sldMk cId="2429678354" sldId="490"/>
            <ac:spMk id="21" creationId="{E4683664-C290-47FB-AADA-E37714986C2A}"/>
          </ac:spMkLst>
        </pc:spChg>
      </pc:sldChg>
      <pc:sldChg chg="modSp add modTransition">
        <pc:chgData name="Orsolya Eszter Cseri" userId="f9d512b01b9be33b" providerId="LiveId" clId="{823CBE15-117B-43F7-8AE8-02913CB4F542}" dt="2018-12-10T21:57:07.044" v="7689" actId="20577"/>
        <pc:sldMkLst>
          <pc:docMk/>
          <pc:sldMk cId="2644796209" sldId="491"/>
        </pc:sldMkLst>
        <pc:spChg chg="mod">
          <ac:chgData name="Orsolya Eszter Cseri" userId="f9d512b01b9be33b" providerId="LiveId" clId="{823CBE15-117B-43F7-8AE8-02913CB4F542}" dt="2018-12-10T18:11:06.014" v="6386" actId="20577"/>
          <ac:spMkLst>
            <pc:docMk/>
            <pc:sldMk cId="2644796209" sldId="491"/>
            <ac:spMk id="2" creationId="{0DDEA8E2-3BEB-43E5-B7B0-545825420442}"/>
          </ac:spMkLst>
        </pc:spChg>
        <pc:spChg chg="mod">
          <ac:chgData name="Orsolya Eszter Cseri" userId="f9d512b01b9be33b" providerId="LiveId" clId="{823CBE15-117B-43F7-8AE8-02913CB4F542}" dt="2018-12-10T21:57:07.044" v="7689" actId="20577"/>
          <ac:spMkLst>
            <pc:docMk/>
            <pc:sldMk cId="2644796209" sldId="491"/>
            <ac:spMk id="3" creationId="{1BE5290B-3DAD-4C0B-867F-C65BEA842508}"/>
          </ac:spMkLst>
        </pc:spChg>
      </pc:sldChg>
      <pc:sldChg chg="add modAnim">
        <pc:chgData name="Orsolya Eszter Cseri" userId="f9d512b01b9be33b" providerId="LiveId" clId="{823CBE15-117B-43F7-8AE8-02913CB4F542}" dt="2018-12-10T19:15:09.502" v="7007"/>
        <pc:sldMkLst>
          <pc:docMk/>
          <pc:sldMk cId="62448448" sldId="492"/>
        </pc:sldMkLst>
      </pc:sldChg>
    </pc:docChg>
  </pc:docChgLst>
  <pc:docChgLst>
    <pc:chgData name="Orsolya Eszter Cseri" userId="f9d512b01b9be33b" providerId="LiveId" clId="{020DE4B3-2B92-4E5D-8353-F05A8639F022}"/>
    <pc:docChg chg="undo redo custSel addSld delSld modSld sldOrd">
      <pc:chgData name="Orsolya Eszter Cseri" userId="f9d512b01b9be33b" providerId="LiveId" clId="{020DE4B3-2B92-4E5D-8353-F05A8639F022}" dt="2018-12-09T12:49:29.031" v="18701" actId="20577"/>
      <pc:docMkLst>
        <pc:docMk/>
      </pc:docMkLst>
      <pc:sldChg chg="modSp">
        <pc:chgData name="Orsolya Eszter Cseri" userId="f9d512b01b9be33b" providerId="LiveId" clId="{020DE4B3-2B92-4E5D-8353-F05A8639F022}" dt="2018-12-08T10:09:28.519" v="212" actId="404"/>
        <pc:sldMkLst>
          <pc:docMk/>
          <pc:sldMk cId="2954370383" sldId="259"/>
        </pc:sldMkLst>
        <pc:spChg chg="mod">
          <ac:chgData name="Orsolya Eszter Cseri" userId="f9d512b01b9be33b" providerId="LiveId" clId="{020DE4B3-2B92-4E5D-8353-F05A8639F022}" dt="2018-12-08T10:09:28.519" v="212" actId="404"/>
          <ac:spMkLst>
            <pc:docMk/>
            <pc:sldMk cId="2954370383" sldId="259"/>
            <ac:spMk id="3" creationId="{C79A51E5-4823-47F9-A87B-513C37A104F3}"/>
          </ac:spMkLst>
        </pc:spChg>
      </pc:sldChg>
      <pc:sldChg chg="modSp">
        <pc:chgData name="Orsolya Eszter Cseri" userId="f9d512b01b9be33b" providerId="LiveId" clId="{020DE4B3-2B92-4E5D-8353-F05A8639F022}" dt="2018-12-08T09:51:29.836" v="80" actId="14100"/>
        <pc:sldMkLst>
          <pc:docMk/>
          <pc:sldMk cId="3617654332" sldId="265"/>
        </pc:sldMkLst>
        <pc:spChg chg="mod">
          <ac:chgData name="Orsolya Eszter Cseri" userId="f9d512b01b9be33b" providerId="LiveId" clId="{020DE4B3-2B92-4E5D-8353-F05A8639F022}" dt="2018-12-08T09:51:29.836" v="80" actId="14100"/>
          <ac:spMkLst>
            <pc:docMk/>
            <pc:sldMk cId="3617654332" sldId="265"/>
            <ac:spMk id="3" creationId="{1AB4F17F-610C-4AFD-BC0C-D05830427A84}"/>
          </ac:spMkLst>
        </pc:spChg>
        <pc:picChg chg="mod">
          <ac:chgData name="Orsolya Eszter Cseri" userId="f9d512b01b9be33b" providerId="LiveId" clId="{020DE4B3-2B92-4E5D-8353-F05A8639F022}" dt="2018-12-08T09:51:21.569" v="78" actId="1076"/>
          <ac:picMkLst>
            <pc:docMk/>
            <pc:sldMk cId="3617654332" sldId="265"/>
            <ac:picMk id="5" creationId="{F8A0ED9B-CB73-4FF4-BA23-CB9E0BA5577A}"/>
          </ac:picMkLst>
        </pc:picChg>
      </pc:sldChg>
      <pc:sldChg chg="modSp">
        <pc:chgData name="Orsolya Eszter Cseri" userId="f9d512b01b9be33b" providerId="LiveId" clId="{020DE4B3-2B92-4E5D-8353-F05A8639F022}" dt="2018-12-08T09:51:56.197" v="84" actId="1076"/>
        <pc:sldMkLst>
          <pc:docMk/>
          <pc:sldMk cId="851400283" sldId="266"/>
        </pc:sldMkLst>
        <pc:spChg chg="mod">
          <ac:chgData name="Orsolya Eszter Cseri" userId="f9d512b01b9be33b" providerId="LiveId" clId="{020DE4B3-2B92-4E5D-8353-F05A8639F022}" dt="2018-12-08T09:51:56.197" v="84" actId="1076"/>
          <ac:spMkLst>
            <pc:docMk/>
            <pc:sldMk cId="851400283" sldId="266"/>
            <ac:spMk id="2" creationId="{1777FEB6-11CA-4925-9EF0-F2C7F2571452}"/>
          </ac:spMkLst>
        </pc:spChg>
        <pc:spChg chg="mod">
          <ac:chgData name="Orsolya Eszter Cseri" userId="f9d512b01b9be33b" providerId="LiveId" clId="{020DE4B3-2B92-4E5D-8353-F05A8639F022}" dt="2018-12-08T09:51:54.957" v="83" actId="14100"/>
          <ac:spMkLst>
            <pc:docMk/>
            <pc:sldMk cId="851400283" sldId="266"/>
            <ac:spMk id="3" creationId="{F30AAABC-EE75-4B2C-86FB-E977F65B6300}"/>
          </ac:spMkLst>
        </pc:spChg>
        <pc:picChg chg="mod">
          <ac:chgData name="Orsolya Eszter Cseri" userId="f9d512b01b9be33b" providerId="LiveId" clId="{020DE4B3-2B92-4E5D-8353-F05A8639F022}" dt="2018-12-08T09:51:49.743" v="82" actId="1076"/>
          <ac:picMkLst>
            <pc:docMk/>
            <pc:sldMk cId="851400283" sldId="266"/>
            <ac:picMk id="5" creationId="{D45F46DF-16A3-4B56-A227-3CC996A8D49F}"/>
          </ac:picMkLst>
        </pc:picChg>
      </pc:sldChg>
      <pc:sldChg chg="modSp">
        <pc:chgData name="Orsolya Eszter Cseri" userId="f9d512b01b9be33b" providerId="LiveId" clId="{020DE4B3-2B92-4E5D-8353-F05A8639F022}" dt="2018-12-08T09:57:02.744" v="101" actId="14100"/>
        <pc:sldMkLst>
          <pc:docMk/>
          <pc:sldMk cId="2229035475" sldId="267"/>
        </pc:sldMkLst>
        <pc:spChg chg="mod">
          <ac:chgData name="Orsolya Eszter Cseri" userId="f9d512b01b9be33b" providerId="LiveId" clId="{020DE4B3-2B92-4E5D-8353-F05A8639F022}" dt="2018-12-08T09:57:02.744" v="101" actId="14100"/>
          <ac:spMkLst>
            <pc:docMk/>
            <pc:sldMk cId="2229035475" sldId="267"/>
            <ac:spMk id="3" creationId="{F30AAABC-EE75-4B2C-86FB-E977F65B6300}"/>
          </ac:spMkLst>
        </pc:spChg>
        <pc:spChg chg="mod">
          <ac:chgData name="Orsolya Eszter Cseri" userId="f9d512b01b9be33b" providerId="LiveId" clId="{020DE4B3-2B92-4E5D-8353-F05A8639F022}" dt="2018-12-08T09:53:22.452" v="88" actId="1076"/>
          <ac:spMkLst>
            <pc:docMk/>
            <pc:sldMk cId="2229035475" sldId="267"/>
            <ac:spMk id="6" creationId="{5A65020E-26C2-4469-90BD-0D2EBEEB974F}"/>
          </ac:spMkLst>
        </pc:spChg>
        <pc:picChg chg="mod">
          <ac:chgData name="Orsolya Eszter Cseri" userId="f9d512b01b9be33b" providerId="LiveId" clId="{020DE4B3-2B92-4E5D-8353-F05A8639F022}" dt="2018-12-08T09:53:14.826" v="87" actId="1076"/>
          <ac:picMkLst>
            <pc:docMk/>
            <pc:sldMk cId="2229035475" sldId="267"/>
            <ac:picMk id="5" creationId="{D45F46DF-16A3-4B56-A227-3CC996A8D49F}"/>
          </ac:picMkLst>
        </pc:picChg>
      </pc:sldChg>
      <pc:sldChg chg="addSp delSp modSp">
        <pc:chgData name="Orsolya Eszter Cseri" userId="f9d512b01b9be33b" providerId="LiveId" clId="{020DE4B3-2B92-4E5D-8353-F05A8639F022}" dt="2018-12-08T10:03:20.383" v="139" actId="20577"/>
        <pc:sldMkLst>
          <pc:docMk/>
          <pc:sldMk cId="2494335847" sldId="268"/>
        </pc:sldMkLst>
        <pc:spChg chg="mod">
          <ac:chgData name="Orsolya Eszter Cseri" userId="f9d512b01b9be33b" providerId="LiveId" clId="{020DE4B3-2B92-4E5D-8353-F05A8639F022}" dt="2018-12-08T10:00:33.764" v="128" actId="1076"/>
          <ac:spMkLst>
            <pc:docMk/>
            <pc:sldMk cId="2494335847" sldId="268"/>
            <ac:spMk id="2" creationId="{1777FEB6-11CA-4925-9EF0-F2C7F2571452}"/>
          </ac:spMkLst>
        </pc:spChg>
        <pc:spChg chg="mod">
          <ac:chgData name="Orsolya Eszter Cseri" userId="f9d512b01b9be33b" providerId="LiveId" clId="{020DE4B3-2B92-4E5D-8353-F05A8639F022}" dt="2018-12-08T10:00:32.834" v="127" actId="14100"/>
          <ac:spMkLst>
            <pc:docMk/>
            <pc:sldMk cId="2494335847" sldId="268"/>
            <ac:spMk id="3" creationId="{F30AAABC-EE75-4B2C-86FB-E977F65B6300}"/>
          </ac:spMkLst>
        </pc:spChg>
        <pc:spChg chg="mod">
          <ac:chgData name="Orsolya Eszter Cseri" userId="f9d512b01b9be33b" providerId="LiveId" clId="{020DE4B3-2B92-4E5D-8353-F05A8639F022}" dt="2018-12-08T09:54:13.896" v="91" actId="1076"/>
          <ac:spMkLst>
            <pc:docMk/>
            <pc:sldMk cId="2494335847" sldId="268"/>
            <ac:spMk id="6" creationId="{5A65020E-26C2-4469-90BD-0D2EBEEB974F}"/>
          </ac:spMkLst>
        </pc:spChg>
        <pc:spChg chg="mod">
          <ac:chgData name="Orsolya Eszter Cseri" userId="f9d512b01b9be33b" providerId="LiveId" clId="{020DE4B3-2B92-4E5D-8353-F05A8639F022}" dt="2018-12-08T10:03:20.383" v="139" actId="20577"/>
          <ac:spMkLst>
            <pc:docMk/>
            <pc:sldMk cId="2494335847" sldId="268"/>
            <ac:spMk id="18" creationId="{DEAE0D12-396F-4473-BE37-01CCF3FB1156}"/>
          </ac:spMkLst>
        </pc:spChg>
        <pc:picChg chg="add del mod">
          <ac:chgData name="Orsolya Eszter Cseri" userId="f9d512b01b9be33b" providerId="LiveId" clId="{020DE4B3-2B92-4E5D-8353-F05A8639F022}" dt="2018-12-08T09:58:02.969" v="109" actId="1076"/>
          <ac:picMkLst>
            <pc:docMk/>
            <pc:sldMk cId="2494335847" sldId="268"/>
            <ac:picMk id="5" creationId="{D45F46DF-16A3-4B56-A227-3CC996A8D49F}"/>
          </ac:picMkLst>
        </pc:picChg>
      </pc:sldChg>
      <pc:sldChg chg="modSp">
        <pc:chgData name="Orsolya Eszter Cseri" userId="f9d512b01b9be33b" providerId="LiveId" clId="{020DE4B3-2B92-4E5D-8353-F05A8639F022}" dt="2018-12-08T10:03:34.360" v="140" actId="20577"/>
        <pc:sldMkLst>
          <pc:docMk/>
          <pc:sldMk cId="3032817751" sldId="269"/>
        </pc:sldMkLst>
        <pc:spChg chg="mod">
          <ac:chgData name="Orsolya Eszter Cseri" userId="f9d512b01b9be33b" providerId="LiveId" clId="{020DE4B3-2B92-4E5D-8353-F05A8639F022}" dt="2018-12-08T10:00:44.746" v="129" actId="14100"/>
          <ac:spMkLst>
            <pc:docMk/>
            <pc:sldMk cId="3032817751" sldId="269"/>
            <ac:spMk id="3" creationId="{F30AAABC-EE75-4B2C-86FB-E977F65B6300}"/>
          </ac:spMkLst>
        </pc:spChg>
        <pc:spChg chg="mod">
          <ac:chgData name="Orsolya Eszter Cseri" userId="f9d512b01b9be33b" providerId="LiveId" clId="{020DE4B3-2B92-4E5D-8353-F05A8639F022}" dt="2018-12-08T10:03:34.360" v="140" actId="20577"/>
          <ac:spMkLst>
            <pc:docMk/>
            <pc:sldMk cId="3032817751" sldId="269"/>
            <ac:spMk id="18" creationId="{DEAE0D12-396F-4473-BE37-01CCF3FB1156}"/>
          </ac:spMkLst>
        </pc:spChg>
        <pc:picChg chg="mod">
          <ac:chgData name="Orsolya Eszter Cseri" userId="f9d512b01b9be33b" providerId="LiveId" clId="{020DE4B3-2B92-4E5D-8353-F05A8639F022}" dt="2018-12-08T09:58:20.653" v="111" actId="1076"/>
          <ac:picMkLst>
            <pc:docMk/>
            <pc:sldMk cId="3032817751" sldId="269"/>
            <ac:picMk id="5" creationId="{D45F46DF-16A3-4B56-A227-3CC996A8D49F}"/>
          </ac:picMkLst>
        </pc:picChg>
      </pc:sldChg>
      <pc:sldChg chg="modSp">
        <pc:chgData name="Orsolya Eszter Cseri" userId="f9d512b01b9be33b" providerId="LiveId" clId="{020DE4B3-2B92-4E5D-8353-F05A8639F022}" dt="2018-12-08T10:03:42.424" v="142" actId="20577"/>
        <pc:sldMkLst>
          <pc:docMk/>
          <pc:sldMk cId="2775609859" sldId="270"/>
        </pc:sldMkLst>
        <pc:spChg chg="mod">
          <ac:chgData name="Orsolya Eszter Cseri" userId="f9d512b01b9be33b" providerId="LiveId" clId="{020DE4B3-2B92-4E5D-8353-F05A8639F022}" dt="2018-12-08T10:00:58.719" v="130" actId="14100"/>
          <ac:spMkLst>
            <pc:docMk/>
            <pc:sldMk cId="2775609859" sldId="270"/>
            <ac:spMk id="3" creationId="{F30AAABC-EE75-4B2C-86FB-E977F65B6300}"/>
          </ac:spMkLst>
        </pc:spChg>
        <pc:spChg chg="mod">
          <ac:chgData name="Orsolya Eszter Cseri" userId="f9d512b01b9be33b" providerId="LiveId" clId="{020DE4B3-2B92-4E5D-8353-F05A8639F022}" dt="2018-12-08T09:55:06.169" v="93" actId="1076"/>
          <ac:spMkLst>
            <pc:docMk/>
            <pc:sldMk cId="2775609859" sldId="270"/>
            <ac:spMk id="6" creationId="{5A65020E-26C2-4469-90BD-0D2EBEEB974F}"/>
          </ac:spMkLst>
        </pc:spChg>
        <pc:spChg chg="mod">
          <ac:chgData name="Orsolya Eszter Cseri" userId="f9d512b01b9be33b" providerId="LiveId" clId="{020DE4B3-2B92-4E5D-8353-F05A8639F022}" dt="2018-12-08T10:03:39.990" v="141" actId="20577"/>
          <ac:spMkLst>
            <pc:docMk/>
            <pc:sldMk cId="2775609859" sldId="270"/>
            <ac:spMk id="13" creationId="{0C94453E-311E-4117-9376-54FFA65E144C}"/>
          </ac:spMkLst>
        </pc:spChg>
        <pc:spChg chg="mod">
          <ac:chgData name="Orsolya Eszter Cseri" userId="f9d512b01b9be33b" providerId="LiveId" clId="{020DE4B3-2B92-4E5D-8353-F05A8639F022}" dt="2018-12-08T10:03:42.424" v="142" actId="20577"/>
          <ac:spMkLst>
            <pc:docMk/>
            <pc:sldMk cId="2775609859" sldId="270"/>
            <ac:spMk id="18" creationId="{DEAE0D12-396F-4473-BE37-01CCF3FB1156}"/>
          </ac:spMkLst>
        </pc:spChg>
        <pc:picChg chg="mod">
          <ac:chgData name="Orsolya Eszter Cseri" userId="f9d512b01b9be33b" providerId="LiveId" clId="{020DE4B3-2B92-4E5D-8353-F05A8639F022}" dt="2018-12-08T09:58:36.782" v="113" actId="1076"/>
          <ac:picMkLst>
            <pc:docMk/>
            <pc:sldMk cId="2775609859" sldId="270"/>
            <ac:picMk id="5" creationId="{D45F46DF-16A3-4B56-A227-3CC996A8D49F}"/>
          </ac:picMkLst>
        </pc:picChg>
      </pc:sldChg>
      <pc:sldChg chg="modSp">
        <pc:chgData name="Orsolya Eszter Cseri" userId="f9d512b01b9be33b" providerId="LiveId" clId="{020DE4B3-2B92-4E5D-8353-F05A8639F022}" dt="2018-12-08T10:03:57.349" v="145" actId="6549"/>
        <pc:sldMkLst>
          <pc:docMk/>
          <pc:sldMk cId="3963412862" sldId="271"/>
        </pc:sldMkLst>
        <pc:spChg chg="mod">
          <ac:chgData name="Orsolya Eszter Cseri" userId="f9d512b01b9be33b" providerId="LiveId" clId="{020DE4B3-2B92-4E5D-8353-F05A8639F022}" dt="2018-12-08T10:01:10.085" v="131" actId="14100"/>
          <ac:spMkLst>
            <pc:docMk/>
            <pc:sldMk cId="3963412862" sldId="271"/>
            <ac:spMk id="3" creationId="{F30AAABC-EE75-4B2C-86FB-E977F65B6300}"/>
          </ac:spMkLst>
        </pc:spChg>
        <pc:spChg chg="mod">
          <ac:chgData name="Orsolya Eszter Cseri" userId="f9d512b01b9be33b" providerId="LiveId" clId="{020DE4B3-2B92-4E5D-8353-F05A8639F022}" dt="2018-12-08T10:03:57.349" v="145" actId="6549"/>
          <ac:spMkLst>
            <pc:docMk/>
            <pc:sldMk cId="3963412862" sldId="271"/>
            <ac:spMk id="13" creationId="{0C94453E-311E-4117-9376-54FFA65E144C}"/>
          </ac:spMkLst>
        </pc:spChg>
        <pc:spChg chg="mod">
          <ac:chgData name="Orsolya Eszter Cseri" userId="f9d512b01b9be33b" providerId="LiveId" clId="{020DE4B3-2B92-4E5D-8353-F05A8639F022}" dt="2018-12-08T10:03:47.623" v="143" actId="20577"/>
          <ac:spMkLst>
            <pc:docMk/>
            <pc:sldMk cId="3963412862" sldId="271"/>
            <ac:spMk id="18" creationId="{DEAE0D12-396F-4473-BE37-01CCF3FB1156}"/>
          </ac:spMkLst>
        </pc:spChg>
        <pc:picChg chg="mod">
          <ac:chgData name="Orsolya Eszter Cseri" userId="f9d512b01b9be33b" providerId="LiveId" clId="{020DE4B3-2B92-4E5D-8353-F05A8639F022}" dt="2018-12-08T09:58:51.285" v="115" actId="1076"/>
          <ac:picMkLst>
            <pc:docMk/>
            <pc:sldMk cId="3963412862" sldId="271"/>
            <ac:picMk id="5" creationId="{D45F46DF-16A3-4B56-A227-3CC996A8D49F}"/>
          </ac:picMkLst>
        </pc:picChg>
      </pc:sldChg>
      <pc:sldChg chg="modSp">
        <pc:chgData name="Orsolya Eszter Cseri" userId="f9d512b01b9be33b" providerId="LiveId" clId="{020DE4B3-2B92-4E5D-8353-F05A8639F022}" dt="2018-12-08T10:04:04.896" v="147" actId="20577"/>
        <pc:sldMkLst>
          <pc:docMk/>
          <pc:sldMk cId="3762651399" sldId="272"/>
        </pc:sldMkLst>
        <pc:spChg chg="mod">
          <ac:chgData name="Orsolya Eszter Cseri" userId="f9d512b01b9be33b" providerId="LiveId" clId="{020DE4B3-2B92-4E5D-8353-F05A8639F022}" dt="2018-12-08T10:01:24.825" v="132" actId="14100"/>
          <ac:spMkLst>
            <pc:docMk/>
            <pc:sldMk cId="3762651399" sldId="272"/>
            <ac:spMk id="3" creationId="{F30AAABC-EE75-4B2C-86FB-E977F65B6300}"/>
          </ac:spMkLst>
        </pc:spChg>
        <pc:spChg chg="mod">
          <ac:chgData name="Orsolya Eszter Cseri" userId="f9d512b01b9be33b" providerId="LiveId" clId="{020DE4B3-2B92-4E5D-8353-F05A8639F022}" dt="2018-12-08T10:04:02.492" v="146" actId="20577"/>
          <ac:spMkLst>
            <pc:docMk/>
            <pc:sldMk cId="3762651399" sldId="272"/>
            <ac:spMk id="13" creationId="{0C94453E-311E-4117-9376-54FFA65E144C}"/>
          </ac:spMkLst>
        </pc:spChg>
        <pc:spChg chg="mod">
          <ac:chgData name="Orsolya Eszter Cseri" userId="f9d512b01b9be33b" providerId="LiveId" clId="{020DE4B3-2B92-4E5D-8353-F05A8639F022}" dt="2018-12-08T10:04:04.896" v="147" actId="20577"/>
          <ac:spMkLst>
            <pc:docMk/>
            <pc:sldMk cId="3762651399" sldId="272"/>
            <ac:spMk id="18" creationId="{DEAE0D12-396F-4473-BE37-01CCF3FB1156}"/>
          </ac:spMkLst>
        </pc:spChg>
        <pc:picChg chg="mod">
          <ac:chgData name="Orsolya Eszter Cseri" userId="f9d512b01b9be33b" providerId="LiveId" clId="{020DE4B3-2B92-4E5D-8353-F05A8639F022}" dt="2018-12-08T09:59:05.102" v="117" actId="1076"/>
          <ac:picMkLst>
            <pc:docMk/>
            <pc:sldMk cId="3762651399" sldId="272"/>
            <ac:picMk id="5" creationId="{D45F46DF-16A3-4B56-A227-3CC996A8D49F}"/>
          </ac:picMkLst>
        </pc:picChg>
      </pc:sldChg>
      <pc:sldChg chg="modSp">
        <pc:chgData name="Orsolya Eszter Cseri" userId="f9d512b01b9be33b" providerId="LiveId" clId="{020DE4B3-2B92-4E5D-8353-F05A8639F022}" dt="2018-12-08T10:04:14.055" v="149" actId="20577"/>
        <pc:sldMkLst>
          <pc:docMk/>
          <pc:sldMk cId="797588333" sldId="273"/>
        </pc:sldMkLst>
        <pc:spChg chg="mod">
          <ac:chgData name="Orsolya Eszter Cseri" userId="f9d512b01b9be33b" providerId="LiveId" clId="{020DE4B3-2B92-4E5D-8353-F05A8639F022}" dt="2018-12-08T10:01:36.945" v="135" actId="14100"/>
          <ac:spMkLst>
            <pc:docMk/>
            <pc:sldMk cId="797588333" sldId="273"/>
            <ac:spMk id="3" creationId="{F30AAABC-EE75-4B2C-86FB-E977F65B6300}"/>
          </ac:spMkLst>
        </pc:spChg>
        <pc:spChg chg="mod">
          <ac:chgData name="Orsolya Eszter Cseri" userId="f9d512b01b9be33b" providerId="LiveId" clId="{020DE4B3-2B92-4E5D-8353-F05A8639F022}" dt="2018-12-08T10:04:11.081" v="148" actId="20577"/>
          <ac:spMkLst>
            <pc:docMk/>
            <pc:sldMk cId="797588333" sldId="273"/>
            <ac:spMk id="13" creationId="{0C94453E-311E-4117-9376-54FFA65E144C}"/>
          </ac:spMkLst>
        </pc:spChg>
        <pc:spChg chg="mod">
          <ac:chgData name="Orsolya Eszter Cseri" userId="f9d512b01b9be33b" providerId="LiveId" clId="{020DE4B3-2B92-4E5D-8353-F05A8639F022}" dt="2018-12-08T10:04:14.055" v="149" actId="20577"/>
          <ac:spMkLst>
            <pc:docMk/>
            <pc:sldMk cId="797588333" sldId="273"/>
            <ac:spMk id="18" creationId="{DEAE0D12-396F-4473-BE37-01CCF3FB1156}"/>
          </ac:spMkLst>
        </pc:spChg>
        <pc:picChg chg="mod">
          <ac:chgData name="Orsolya Eszter Cseri" userId="f9d512b01b9be33b" providerId="LiveId" clId="{020DE4B3-2B92-4E5D-8353-F05A8639F022}" dt="2018-12-08T09:59:23.205" v="119" actId="1076"/>
          <ac:picMkLst>
            <pc:docMk/>
            <pc:sldMk cId="797588333" sldId="273"/>
            <ac:picMk id="5" creationId="{D45F46DF-16A3-4B56-A227-3CC996A8D49F}"/>
          </ac:picMkLst>
        </pc:picChg>
      </pc:sldChg>
      <pc:sldChg chg="modSp">
        <pc:chgData name="Orsolya Eszter Cseri" userId="f9d512b01b9be33b" providerId="LiveId" clId="{020DE4B3-2B92-4E5D-8353-F05A8639F022}" dt="2018-12-08T10:04:29.424" v="151" actId="14100"/>
        <pc:sldMkLst>
          <pc:docMk/>
          <pc:sldMk cId="2460531276" sldId="274"/>
        </pc:sldMkLst>
        <pc:spChg chg="mod">
          <ac:chgData name="Orsolya Eszter Cseri" userId="f9d512b01b9be33b" providerId="LiveId" clId="{020DE4B3-2B92-4E5D-8353-F05A8639F022}" dt="2018-12-08T10:01:47.539" v="136" actId="14100"/>
          <ac:spMkLst>
            <pc:docMk/>
            <pc:sldMk cId="2460531276" sldId="274"/>
            <ac:spMk id="3" creationId="{F30AAABC-EE75-4B2C-86FB-E977F65B6300}"/>
          </ac:spMkLst>
        </pc:spChg>
        <pc:spChg chg="mod">
          <ac:chgData name="Orsolya Eszter Cseri" userId="f9d512b01b9be33b" providerId="LiveId" clId="{020DE4B3-2B92-4E5D-8353-F05A8639F022}" dt="2018-12-08T10:04:29.424" v="151" actId="14100"/>
          <ac:spMkLst>
            <pc:docMk/>
            <pc:sldMk cId="2460531276" sldId="274"/>
            <ac:spMk id="13" creationId="{0C94453E-311E-4117-9376-54FFA65E144C}"/>
          </ac:spMkLst>
        </pc:spChg>
        <pc:picChg chg="mod">
          <ac:chgData name="Orsolya Eszter Cseri" userId="f9d512b01b9be33b" providerId="LiveId" clId="{020DE4B3-2B92-4E5D-8353-F05A8639F022}" dt="2018-12-08T09:59:36.637" v="121" actId="1076"/>
          <ac:picMkLst>
            <pc:docMk/>
            <pc:sldMk cId="2460531276" sldId="274"/>
            <ac:picMk id="5" creationId="{D45F46DF-16A3-4B56-A227-3CC996A8D49F}"/>
          </ac:picMkLst>
        </pc:picChg>
      </pc:sldChg>
      <pc:sldChg chg="modSp">
        <pc:chgData name="Orsolya Eszter Cseri" userId="f9d512b01b9be33b" providerId="LiveId" clId="{020DE4B3-2B92-4E5D-8353-F05A8639F022}" dt="2018-12-08T10:04:52.978" v="155" actId="14100"/>
        <pc:sldMkLst>
          <pc:docMk/>
          <pc:sldMk cId="548852580" sldId="275"/>
        </pc:sldMkLst>
        <pc:spChg chg="mod">
          <ac:chgData name="Orsolya Eszter Cseri" userId="f9d512b01b9be33b" providerId="LiveId" clId="{020DE4B3-2B92-4E5D-8353-F05A8639F022}" dt="2018-12-08T10:01:53.890" v="137" actId="14100"/>
          <ac:spMkLst>
            <pc:docMk/>
            <pc:sldMk cId="548852580" sldId="275"/>
            <ac:spMk id="3" creationId="{F30AAABC-EE75-4B2C-86FB-E977F65B6300}"/>
          </ac:spMkLst>
        </pc:spChg>
        <pc:spChg chg="mod">
          <ac:chgData name="Orsolya Eszter Cseri" userId="f9d512b01b9be33b" providerId="LiveId" clId="{020DE4B3-2B92-4E5D-8353-F05A8639F022}" dt="2018-12-08T10:04:52.978" v="155" actId="14100"/>
          <ac:spMkLst>
            <pc:docMk/>
            <pc:sldMk cId="548852580" sldId="275"/>
            <ac:spMk id="13" creationId="{0C94453E-311E-4117-9376-54FFA65E144C}"/>
          </ac:spMkLst>
        </pc:spChg>
        <pc:picChg chg="mod">
          <ac:chgData name="Orsolya Eszter Cseri" userId="f9d512b01b9be33b" providerId="LiveId" clId="{020DE4B3-2B92-4E5D-8353-F05A8639F022}" dt="2018-12-08T09:59:53.800" v="123" actId="1076"/>
          <ac:picMkLst>
            <pc:docMk/>
            <pc:sldMk cId="548852580" sldId="275"/>
            <ac:picMk id="5" creationId="{D45F46DF-16A3-4B56-A227-3CC996A8D49F}"/>
          </ac:picMkLst>
        </pc:picChg>
      </pc:sldChg>
      <pc:sldChg chg="modSp">
        <pc:chgData name="Orsolya Eszter Cseri" userId="f9d512b01b9be33b" providerId="LiveId" clId="{020DE4B3-2B92-4E5D-8353-F05A8639F022}" dt="2018-12-08T10:02:03.760" v="138" actId="14100"/>
        <pc:sldMkLst>
          <pc:docMk/>
          <pc:sldMk cId="1287670143" sldId="276"/>
        </pc:sldMkLst>
        <pc:spChg chg="mod">
          <ac:chgData name="Orsolya Eszter Cseri" userId="f9d512b01b9be33b" providerId="LiveId" clId="{020DE4B3-2B92-4E5D-8353-F05A8639F022}" dt="2018-12-08T10:02:03.760" v="138" actId="14100"/>
          <ac:spMkLst>
            <pc:docMk/>
            <pc:sldMk cId="1287670143" sldId="276"/>
            <ac:spMk id="3" creationId="{F30AAABC-EE75-4B2C-86FB-E977F65B6300}"/>
          </ac:spMkLst>
        </pc:spChg>
        <pc:picChg chg="mod">
          <ac:chgData name="Orsolya Eszter Cseri" userId="f9d512b01b9be33b" providerId="LiveId" clId="{020DE4B3-2B92-4E5D-8353-F05A8639F022}" dt="2018-12-08T10:00:07.318" v="125" actId="1076"/>
          <ac:picMkLst>
            <pc:docMk/>
            <pc:sldMk cId="1287670143" sldId="276"/>
            <ac:picMk id="5" creationId="{D45F46DF-16A3-4B56-A227-3CC996A8D49F}"/>
          </ac:picMkLst>
        </pc:picChg>
      </pc:sldChg>
      <pc:sldChg chg="modSp">
        <pc:chgData name="Orsolya Eszter Cseri" userId="f9d512b01b9be33b" providerId="LiveId" clId="{020DE4B3-2B92-4E5D-8353-F05A8639F022}" dt="2018-12-08T09:50:21.870" v="58" actId="1076"/>
        <pc:sldMkLst>
          <pc:docMk/>
          <pc:sldMk cId="1973711776" sldId="278"/>
        </pc:sldMkLst>
        <pc:spChg chg="mod">
          <ac:chgData name="Orsolya Eszter Cseri" userId="f9d512b01b9be33b" providerId="LiveId" clId="{020DE4B3-2B92-4E5D-8353-F05A8639F022}" dt="2018-12-08T09:50:16.434" v="57" actId="403"/>
          <ac:spMkLst>
            <pc:docMk/>
            <pc:sldMk cId="1973711776" sldId="278"/>
            <ac:spMk id="3" creationId="{C4A1D054-AC80-43B0-95C3-5DA75509B4EE}"/>
          </ac:spMkLst>
        </pc:spChg>
        <pc:picChg chg="mod">
          <ac:chgData name="Orsolya Eszter Cseri" userId="f9d512b01b9be33b" providerId="LiveId" clId="{020DE4B3-2B92-4E5D-8353-F05A8639F022}" dt="2018-12-08T09:50:21.870" v="58" actId="1076"/>
          <ac:picMkLst>
            <pc:docMk/>
            <pc:sldMk cId="1973711776" sldId="278"/>
            <ac:picMk id="5" creationId="{194B1B3A-8199-46EC-8276-D537D3759F4E}"/>
          </ac:picMkLst>
        </pc:picChg>
      </pc:sldChg>
      <pc:sldChg chg="addSp delSp modSp modNotesTx">
        <pc:chgData name="Orsolya Eszter Cseri" userId="f9d512b01b9be33b" providerId="LiveId" clId="{020DE4B3-2B92-4E5D-8353-F05A8639F022}" dt="2018-12-09T12:33:52.223" v="18372" actId="20577"/>
        <pc:sldMkLst>
          <pc:docMk/>
          <pc:sldMk cId="606203393" sldId="285"/>
        </pc:sldMkLst>
        <pc:spChg chg="mod">
          <ac:chgData name="Orsolya Eszter Cseri" userId="f9d512b01b9be33b" providerId="LiveId" clId="{020DE4B3-2B92-4E5D-8353-F05A8639F022}" dt="2018-12-09T12:33:24.832" v="18362" actId="20577"/>
          <ac:spMkLst>
            <pc:docMk/>
            <pc:sldMk cId="606203393" sldId="285"/>
            <ac:spMk id="3" creationId="{CA6BBEA1-E97D-4E3E-8AA0-ADF6F2C01920}"/>
          </ac:spMkLst>
        </pc:spChg>
        <pc:spChg chg="add del mod">
          <ac:chgData name="Orsolya Eszter Cseri" userId="f9d512b01b9be33b" providerId="LiveId" clId="{020DE4B3-2B92-4E5D-8353-F05A8639F022}" dt="2018-12-09T12:21:35.651" v="18049" actId="478"/>
          <ac:spMkLst>
            <pc:docMk/>
            <pc:sldMk cId="606203393" sldId="285"/>
            <ac:spMk id="4" creationId="{B4B21BAA-FD92-4D5B-BEE3-69DAEB114EE6}"/>
          </ac:spMkLst>
        </pc:spChg>
        <pc:spChg chg="add mod">
          <ac:chgData name="Orsolya Eszter Cseri" userId="f9d512b01b9be33b" providerId="LiveId" clId="{020DE4B3-2B92-4E5D-8353-F05A8639F022}" dt="2018-12-09T12:33:28.729" v="18363" actId="1076"/>
          <ac:spMkLst>
            <pc:docMk/>
            <pc:sldMk cId="606203393" sldId="285"/>
            <ac:spMk id="5" creationId="{ACF899CC-AD82-45BE-9E3A-5FA6EAC9C79E}"/>
          </ac:spMkLst>
        </pc:spChg>
        <pc:spChg chg="add mod">
          <ac:chgData name="Orsolya Eszter Cseri" userId="f9d512b01b9be33b" providerId="LiveId" clId="{020DE4B3-2B92-4E5D-8353-F05A8639F022}" dt="2018-12-09T12:31:22.115" v="18234" actId="20577"/>
          <ac:spMkLst>
            <pc:docMk/>
            <pc:sldMk cId="606203393" sldId="285"/>
            <ac:spMk id="6" creationId="{1B83EBE3-6FE3-432A-BC90-5E2DD96733A0}"/>
          </ac:spMkLst>
        </pc:spChg>
      </pc:sldChg>
      <pc:sldChg chg="modSp del">
        <pc:chgData name="Orsolya Eszter Cseri" userId="f9d512b01b9be33b" providerId="LiveId" clId="{020DE4B3-2B92-4E5D-8353-F05A8639F022}" dt="2018-12-09T12:21:51.258" v="18053" actId="2696"/>
        <pc:sldMkLst>
          <pc:docMk/>
          <pc:sldMk cId="976253239" sldId="286"/>
        </pc:sldMkLst>
        <pc:spChg chg="mod">
          <ac:chgData name="Orsolya Eszter Cseri" userId="f9d512b01b9be33b" providerId="LiveId" clId="{020DE4B3-2B92-4E5D-8353-F05A8639F022}" dt="2018-12-08T09:49:26.630" v="49" actId="27636"/>
          <ac:spMkLst>
            <pc:docMk/>
            <pc:sldMk cId="976253239" sldId="286"/>
            <ac:spMk id="3" creationId="{EC97E1F2-4EE3-4ED3-BBCC-555AD231878B}"/>
          </ac:spMkLst>
        </pc:spChg>
      </pc:sldChg>
      <pc:sldChg chg="modSp">
        <pc:chgData name="Orsolya Eszter Cseri" userId="f9d512b01b9be33b" providerId="LiveId" clId="{020DE4B3-2B92-4E5D-8353-F05A8639F022}" dt="2018-12-09T12:35:23.578" v="18381" actId="27636"/>
        <pc:sldMkLst>
          <pc:docMk/>
          <pc:sldMk cId="3062713460" sldId="287"/>
        </pc:sldMkLst>
        <pc:spChg chg="mod">
          <ac:chgData name="Orsolya Eszter Cseri" userId="f9d512b01b9be33b" providerId="LiveId" clId="{020DE4B3-2B92-4E5D-8353-F05A8639F022}" dt="2018-12-09T12:35:23.578" v="18381" actId="27636"/>
          <ac:spMkLst>
            <pc:docMk/>
            <pc:sldMk cId="3062713460" sldId="287"/>
            <ac:spMk id="3" creationId="{8C36DC4D-D9F6-4ACD-B26D-D665651728B1}"/>
          </ac:spMkLst>
        </pc:spChg>
      </pc:sldChg>
      <pc:sldChg chg="modSp">
        <pc:chgData name="Orsolya Eszter Cseri" userId="f9d512b01b9be33b" providerId="LiveId" clId="{020DE4B3-2B92-4E5D-8353-F05A8639F022}" dt="2018-12-08T10:08:50.863" v="207" actId="403"/>
        <pc:sldMkLst>
          <pc:docMk/>
          <pc:sldMk cId="1392808811" sldId="288"/>
        </pc:sldMkLst>
        <pc:spChg chg="mod">
          <ac:chgData name="Orsolya Eszter Cseri" userId="f9d512b01b9be33b" providerId="LiveId" clId="{020DE4B3-2B92-4E5D-8353-F05A8639F022}" dt="2018-12-08T10:08:34.451" v="203" actId="403"/>
          <ac:spMkLst>
            <pc:docMk/>
            <pc:sldMk cId="1392808811" sldId="288"/>
            <ac:spMk id="3" creationId="{B01C0EBC-7BEE-49DD-8A9A-2D788E037552}"/>
          </ac:spMkLst>
        </pc:spChg>
        <pc:spChg chg="mod">
          <ac:chgData name="Orsolya Eszter Cseri" userId="f9d512b01b9be33b" providerId="LiveId" clId="{020DE4B3-2B92-4E5D-8353-F05A8639F022}" dt="2018-12-08T10:08:50.863" v="207" actId="403"/>
          <ac:spMkLst>
            <pc:docMk/>
            <pc:sldMk cId="1392808811" sldId="288"/>
            <ac:spMk id="8" creationId="{6B236F93-FC3C-417D-9AE3-99EF9B5FA0A7}"/>
          </ac:spMkLst>
        </pc:spChg>
      </pc:sldChg>
      <pc:sldChg chg="addSp modSp modNotesTx">
        <pc:chgData name="Orsolya Eszter Cseri" userId="f9d512b01b9be33b" providerId="LiveId" clId="{020DE4B3-2B92-4E5D-8353-F05A8639F022}" dt="2018-12-09T11:49:07.109" v="17231" actId="20577"/>
        <pc:sldMkLst>
          <pc:docMk/>
          <pc:sldMk cId="1877786144" sldId="295"/>
        </pc:sldMkLst>
        <pc:spChg chg="mod">
          <ac:chgData name="Orsolya Eszter Cseri" userId="f9d512b01b9be33b" providerId="LiveId" clId="{020DE4B3-2B92-4E5D-8353-F05A8639F022}" dt="2018-12-09T11:28:14.316" v="15903" actId="5793"/>
          <ac:spMkLst>
            <pc:docMk/>
            <pc:sldMk cId="1877786144" sldId="295"/>
            <ac:spMk id="2" creationId="{8279AA8C-F024-4C47-ADCF-E26D8120244A}"/>
          </ac:spMkLst>
        </pc:spChg>
        <pc:spChg chg="mod">
          <ac:chgData name="Orsolya Eszter Cseri" userId="f9d512b01b9be33b" providerId="LiveId" clId="{020DE4B3-2B92-4E5D-8353-F05A8639F022}" dt="2018-12-09T11:45:06.663" v="16627" actId="27636"/>
          <ac:spMkLst>
            <pc:docMk/>
            <pc:sldMk cId="1877786144" sldId="295"/>
            <ac:spMk id="3" creationId="{56C5DC4C-25D7-44D5-9A2D-1AADCCDFE0E2}"/>
          </ac:spMkLst>
        </pc:spChg>
        <pc:spChg chg="add mod">
          <ac:chgData name="Orsolya Eszter Cseri" userId="f9d512b01b9be33b" providerId="LiveId" clId="{020DE4B3-2B92-4E5D-8353-F05A8639F022}" dt="2018-12-09T11:49:07.109" v="17231" actId="20577"/>
          <ac:spMkLst>
            <pc:docMk/>
            <pc:sldMk cId="1877786144" sldId="295"/>
            <ac:spMk id="4" creationId="{145888F9-840F-4727-8770-8CA7417831EE}"/>
          </ac:spMkLst>
        </pc:spChg>
      </pc:sldChg>
      <pc:sldChg chg="modSp">
        <pc:chgData name="Orsolya Eszter Cseri" userId="f9d512b01b9be33b" providerId="LiveId" clId="{020DE4B3-2B92-4E5D-8353-F05A8639F022}" dt="2018-12-08T09:49:26.680" v="51" actId="27636"/>
        <pc:sldMkLst>
          <pc:docMk/>
          <pc:sldMk cId="3869087855" sldId="296"/>
        </pc:sldMkLst>
        <pc:spChg chg="mod">
          <ac:chgData name="Orsolya Eszter Cseri" userId="f9d512b01b9be33b" providerId="LiveId" clId="{020DE4B3-2B92-4E5D-8353-F05A8639F022}" dt="2018-12-08T09:49:26.680" v="51" actId="27636"/>
          <ac:spMkLst>
            <pc:docMk/>
            <pc:sldMk cId="3869087855" sldId="296"/>
            <ac:spMk id="3" creationId="{71056DCC-FD3B-40D6-803F-428C14DBCB9D}"/>
          </ac:spMkLst>
        </pc:spChg>
      </pc:sldChg>
      <pc:sldChg chg="modSp">
        <pc:chgData name="Orsolya Eszter Cseri" userId="f9d512b01b9be33b" providerId="LiveId" clId="{020DE4B3-2B92-4E5D-8353-F05A8639F022}" dt="2018-12-08T09:49:26.618" v="48" actId="27636"/>
        <pc:sldMkLst>
          <pc:docMk/>
          <pc:sldMk cId="783100270" sldId="302"/>
        </pc:sldMkLst>
        <pc:spChg chg="mod">
          <ac:chgData name="Orsolya Eszter Cseri" userId="f9d512b01b9be33b" providerId="LiveId" clId="{020DE4B3-2B92-4E5D-8353-F05A8639F022}" dt="2018-12-08T09:49:26.618" v="48" actId="27636"/>
          <ac:spMkLst>
            <pc:docMk/>
            <pc:sldMk cId="783100270" sldId="302"/>
            <ac:spMk id="58" creationId="{6717C0D9-380E-46D4-A734-B028B4514990}"/>
          </ac:spMkLst>
        </pc:spChg>
      </pc:sldChg>
      <pc:sldChg chg="modSp">
        <pc:chgData name="Orsolya Eszter Cseri" userId="f9d512b01b9be33b" providerId="LiveId" clId="{020DE4B3-2B92-4E5D-8353-F05A8639F022}" dt="2018-12-08T09:41:30.032" v="43" actId="20577"/>
        <pc:sldMkLst>
          <pc:docMk/>
          <pc:sldMk cId="0" sldId="444"/>
        </pc:sldMkLst>
        <pc:spChg chg="mod">
          <ac:chgData name="Orsolya Eszter Cseri" userId="f9d512b01b9be33b" providerId="LiveId" clId="{020DE4B3-2B92-4E5D-8353-F05A8639F022}" dt="2018-12-08T09:41:30.032" v="43" actId="20577"/>
          <ac:spMkLst>
            <pc:docMk/>
            <pc:sldMk cId="0" sldId="444"/>
            <ac:spMk id="88068" creationId="{00000000-0000-0000-0000-000000000000}"/>
          </ac:spMkLst>
        </pc:spChg>
      </pc:sldChg>
      <pc:sldChg chg="addSp delSp modSp add modNotesTx">
        <pc:chgData name="Orsolya Eszter Cseri" userId="f9d512b01b9be33b" providerId="LiveId" clId="{020DE4B3-2B92-4E5D-8353-F05A8639F022}" dt="2018-12-08T22:50:41.226" v="11648" actId="20577"/>
        <pc:sldMkLst>
          <pc:docMk/>
          <pc:sldMk cId="3638991047" sldId="446"/>
        </pc:sldMkLst>
        <pc:spChg chg="mod">
          <ac:chgData name="Orsolya Eszter Cseri" userId="f9d512b01b9be33b" providerId="LiveId" clId="{020DE4B3-2B92-4E5D-8353-F05A8639F022}" dt="2018-12-08T11:16:43.493" v="240" actId="20577"/>
          <ac:spMkLst>
            <pc:docMk/>
            <pc:sldMk cId="3638991047" sldId="446"/>
            <ac:spMk id="2" creationId="{4D612C46-8207-4D45-9BCD-F7DDF26A82AD}"/>
          </ac:spMkLst>
        </pc:spChg>
        <pc:spChg chg="add del mod">
          <ac:chgData name="Orsolya Eszter Cseri" userId="f9d512b01b9be33b" providerId="LiveId" clId="{020DE4B3-2B92-4E5D-8353-F05A8639F022}" dt="2018-12-08T12:49:16.266" v="2842" actId="5793"/>
          <ac:spMkLst>
            <pc:docMk/>
            <pc:sldMk cId="3638991047" sldId="446"/>
            <ac:spMk id="3" creationId="{FC8441F0-C18E-4E67-B8F0-E5921E2EF4D2}"/>
          </ac:spMkLst>
        </pc:spChg>
        <pc:spChg chg="add mod">
          <ac:chgData name="Orsolya Eszter Cseri" userId="f9d512b01b9be33b" providerId="LiveId" clId="{020DE4B3-2B92-4E5D-8353-F05A8639F022}" dt="2018-12-08T11:46:07.960" v="898" actId="1038"/>
          <ac:spMkLst>
            <pc:docMk/>
            <pc:sldMk cId="3638991047" sldId="446"/>
            <ac:spMk id="5" creationId="{1B7ED155-DAA2-43F8-A9A8-4A160DFAA39F}"/>
          </ac:spMkLst>
        </pc:spChg>
        <pc:spChg chg="add mod">
          <ac:chgData name="Orsolya Eszter Cseri" userId="f9d512b01b9be33b" providerId="LiveId" clId="{020DE4B3-2B92-4E5D-8353-F05A8639F022}" dt="2018-12-08T11:46:07.960" v="898" actId="1038"/>
          <ac:spMkLst>
            <pc:docMk/>
            <pc:sldMk cId="3638991047" sldId="446"/>
            <ac:spMk id="6" creationId="{833FF33C-9B71-4F63-A0E4-972F118CF1BF}"/>
          </ac:spMkLst>
        </pc:spChg>
        <pc:spChg chg="add mod">
          <ac:chgData name="Orsolya Eszter Cseri" userId="f9d512b01b9be33b" providerId="LiveId" clId="{020DE4B3-2B92-4E5D-8353-F05A8639F022}" dt="2018-12-08T11:46:07.960" v="898" actId="1038"/>
          <ac:spMkLst>
            <pc:docMk/>
            <pc:sldMk cId="3638991047" sldId="446"/>
            <ac:spMk id="7" creationId="{9724DB06-9C70-418E-9F4C-DD43C63A7A33}"/>
          </ac:spMkLst>
        </pc:spChg>
        <pc:spChg chg="add mod">
          <ac:chgData name="Orsolya Eszter Cseri" userId="f9d512b01b9be33b" providerId="LiveId" clId="{020DE4B3-2B92-4E5D-8353-F05A8639F022}" dt="2018-12-08T11:46:12.535" v="899" actId="1076"/>
          <ac:spMkLst>
            <pc:docMk/>
            <pc:sldMk cId="3638991047" sldId="446"/>
            <ac:spMk id="8" creationId="{E36E09B4-DBE9-4092-A50E-C501B7C27773}"/>
          </ac:spMkLst>
        </pc:spChg>
        <pc:spChg chg="add mod">
          <ac:chgData name="Orsolya Eszter Cseri" userId="f9d512b01b9be33b" providerId="LiveId" clId="{020DE4B3-2B92-4E5D-8353-F05A8639F022}" dt="2018-12-08T11:21:17.043" v="373" actId="1076"/>
          <ac:spMkLst>
            <pc:docMk/>
            <pc:sldMk cId="3638991047" sldId="446"/>
            <ac:spMk id="9" creationId="{D1A27056-E952-4134-9B89-76AE2C94DEA8}"/>
          </ac:spMkLst>
        </pc:spChg>
        <pc:spChg chg="add mod">
          <ac:chgData name="Orsolya Eszter Cseri" userId="f9d512b01b9be33b" providerId="LiveId" clId="{020DE4B3-2B92-4E5D-8353-F05A8639F022}" dt="2018-12-08T11:46:17.403" v="900" actId="1076"/>
          <ac:spMkLst>
            <pc:docMk/>
            <pc:sldMk cId="3638991047" sldId="446"/>
            <ac:spMk id="10" creationId="{34A7E288-B8E2-4CB1-BA30-428938B6B423}"/>
          </ac:spMkLst>
        </pc:spChg>
        <pc:spChg chg="add mod">
          <ac:chgData name="Orsolya Eszter Cseri" userId="f9d512b01b9be33b" providerId="LiveId" clId="{020DE4B3-2B92-4E5D-8353-F05A8639F022}" dt="2018-12-08T12:40:34.735" v="2718" actId="14100"/>
          <ac:spMkLst>
            <pc:docMk/>
            <pc:sldMk cId="3638991047" sldId="446"/>
            <ac:spMk id="11" creationId="{EA55D6BE-835F-4B1F-A612-EB4CB34B347A}"/>
          </ac:spMkLst>
        </pc:spChg>
        <pc:spChg chg="add mod">
          <ac:chgData name="Orsolya Eszter Cseri" userId="f9d512b01b9be33b" providerId="LiveId" clId="{020DE4B3-2B92-4E5D-8353-F05A8639F022}" dt="2018-12-08T12:40:26.541" v="2716" actId="14100"/>
          <ac:spMkLst>
            <pc:docMk/>
            <pc:sldMk cId="3638991047" sldId="446"/>
            <ac:spMk id="12" creationId="{6A45673A-26AC-42F2-9B00-059F0F9AD4D7}"/>
          </ac:spMkLst>
        </pc:spChg>
        <pc:spChg chg="add del mod">
          <ac:chgData name="Orsolya Eszter Cseri" userId="f9d512b01b9be33b" providerId="LiveId" clId="{020DE4B3-2B92-4E5D-8353-F05A8639F022}" dt="2018-12-08T11:43:28.911" v="744" actId="478"/>
          <ac:spMkLst>
            <pc:docMk/>
            <pc:sldMk cId="3638991047" sldId="446"/>
            <ac:spMk id="13" creationId="{DD342242-95DC-42A0-A189-B3A02702E896}"/>
          </ac:spMkLst>
        </pc:spChg>
        <pc:spChg chg="add del mod">
          <ac:chgData name="Orsolya Eszter Cseri" userId="f9d512b01b9be33b" providerId="LiveId" clId="{020DE4B3-2B92-4E5D-8353-F05A8639F022}" dt="2018-12-08T11:43:32.935" v="745" actId="478"/>
          <ac:spMkLst>
            <pc:docMk/>
            <pc:sldMk cId="3638991047" sldId="446"/>
            <ac:spMk id="14" creationId="{95AF2C58-CE10-4EC2-ACA1-8CB7745334B5}"/>
          </ac:spMkLst>
        </pc:spChg>
        <pc:spChg chg="add mod">
          <ac:chgData name="Orsolya Eszter Cseri" userId="f9d512b01b9be33b" providerId="LiveId" clId="{020DE4B3-2B92-4E5D-8353-F05A8639F022}" dt="2018-12-08T11:46:28.234" v="902" actId="1076"/>
          <ac:spMkLst>
            <pc:docMk/>
            <pc:sldMk cId="3638991047" sldId="446"/>
            <ac:spMk id="15" creationId="{CC606336-6791-4E41-8EFD-F7D4B8086FEF}"/>
          </ac:spMkLst>
        </pc:spChg>
        <pc:spChg chg="add mod">
          <ac:chgData name="Orsolya Eszter Cseri" userId="f9d512b01b9be33b" providerId="LiveId" clId="{020DE4B3-2B92-4E5D-8353-F05A8639F022}" dt="2018-12-08T11:46:07.960" v="898" actId="1038"/>
          <ac:spMkLst>
            <pc:docMk/>
            <pc:sldMk cId="3638991047" sldId="446"/>
            <ac:spMk id="16" creationId="{C9ECD129-5B6F-4CC0-BB50-CF6D52486690}"/>
          </ac:spMkLst>
        </pc:spChg>
        <pc:spChg chg="add mod">
          <ac:chgData name="Orsolya Eszter Cseri" userId="f9d512b01b9be33b" providerId="LiveId" clId="{020DE4B3-2B92-4E5D-8353-F05A8639F022}" dt="2018-12-08T11:46:07.960" v="898" actId="1038"/>
          <ac:spMkLst>
            <pc:docMk/>
            <pc:sldMk cId="3638991047" sldId="446"/>
            <ac:spMk id="17" creationId="{5208936E-6DF6-4ACD-8CA9-59772F033ECF}"/>
          </ac:spMkLst>
        </pc:spChg>
        <pc:spChg chg="add del mod">
          <ac:chgData name="Orsolya Eszter Cseri" userId="f9d512b01b9be33b" providerId="LiveId" clId="{020DE4B3-2B92-4E5D-8353-F05A8639F022}" dt="2018-12-08T11:23:32.059" v="466"/>
          <ac:spMkLst>
            <pc:docMk/>
            <pc:sldMk cId="3638991047" sldId="446"/>
            <ac:spMk id="18" creationId="{CEF995C1-B600-4530-8823-734A549A8499}"/>
          </ac:spMkLst>
        </pc:spChg>
        <pc:spChg chg="add mod">
          <ac:chgData name="Orsolya Eszter Cseri" userId="f9d512b01b9be33b" providerId="LiveId" clId="{020DE4B3-2B92-4E5D-8353-F05A8639F022}" dt="2018-12-08T11:46:07.960" v="898" actId="1038"/>
          <ac:spMkLst>
            <pc:docMk/>
            <pc:sldMk cId="3638991047" sldId="446"/>
            <ac:spMk id="19" creationId="{025F4F4F-B2CD-4E30-838B-0EC280CC3B0F}"/>
          </ac:spMkLst>
        </pc:spChg>
        <pc:spChg chg="add mod">
          <ac:chgData name="Orsolya Eszter Cseri" userId="f9d512b01b9be33b" providerId="LiveId" clId="{020DE4B3-2B92-4E5D-8353-F05A8639F022}" dt="2018-12-08T22:50:41.226" v="11648" actId="20577"/>
          <ac:spMkLst>
            <pc:docMk/>
            <pc:sldMk cId="3638991047" sldId="446"/>
            <ac:spMk id="20" creationId="{80661A4E-5025-4B9A-9DCE-F0B5B709B6D2}"/>
          </ac:spMkLst>
        </pc:spChg>
        <pc:spChg chg="add mod">
          <ac:chgData name="Orsolya Eszter Cseri" userId="f9d512b01b9be33b" providerId="LiveId" clId="{020DE4B3-2B92-4E5D-8353-F05A8639F022}" dt="2018-12-08T22:50:40.770" v="11647" actId="20577"/>
          <ac:spMkLst>
            <pc:docMk/>
            <pc:sldMk cId="3638991047" sldId="446"/>
            <ac:spMk id="21" creationId="{E9B00DC2-1667-4526-8347-10925663191F}"/>
          </ac:spMkLst>
        </pc:spChg>
        <pc:spChg chg="add mod">
          <ac:chgData name="Orsolya Eszter Cseri" userId="f9d512b01b9be33b" providerId="LiveId" clId="{020DE4B3-2B92-4E5D-8353-F05A8639F022}" dt="2018-12-08T22:50:40.235" v="11646" actId="20577"/>
          <ac:spMkLst>
            <pc:docMk/>
            <pc:sldMk cId="3638991047" sldId="446"/>
            <ac:spMk id="22" creationId="{87C17947-1B28-4A14-A4ED-94A85613F1E9}"/>
          </ac:spMkLst>
        </pc:spChg>
        <pc:spChg chg="add mod">
          <ac:chgData name="Orsolya Eszter Cseri" userId="f9d512b01b9be33b" providerId="LiveId" clId="{020DE4B3-2B92-4E5D-8353-F05A8639F022}" dt="2018-12-08T11:46:37.557" v="904" actId="1076"/>
          <ac:spMkLst>
            <pc:docMk/>
            <pc:sldMk cId="3638991047" sldId="446"/>
            <ac:spMk id="23" creationId="{5109CE63-8A15-46D9-94A5-1829D0D3DCF3}"/>
          </ac:spMkLst>
        </pc:spChg>
        <pc:spChg chg="add mod">
          <ac:chgData name="Orsolya Eszter Cseri" userId="f9d512b01b9be33b" providerId="LiveId" clId="{020DE4B3-2B92-4E5D-8353-F05A8639F022}" dt="2018-12-08T12:40:50.771" v="2722" actId="14100"/>
          <ac:spMkLst>
            <pc:docMk/>
            <pc:sldMk cId="3638991047" sldId="446"/>
            <ac:spMk id="24" creationId="{06DB800D-AD33-4156-ABED-BCBFC4C8AB42}"/>
          </ac:spMkLst>
        </pc:spChg>
        <pc:spChg chg="add del mod ord">
          <ac:chgData name="Orsolya Eszter Cseri" userId="f9d512b01b9be33b" providerId="LiveId" clId="{020DE4B3-2B92-4E5D-8353-F05A8639F022}" dt="2018-12-08T11:51:05.347" v="1032" actId="478"/>
          <ac:spMkLst>
            <pc:docMk/>
            <pc:sldMk cId="3638991047" sldId="446"/>
            <ac:spMk id="25" creationId="{420ECB9D-97EB-4FC0-9E04-E20F462B0060}"/>
          </ac:spMkLst>
        </pc:spChg>
        <pc:spChg chg="add del mod">
          <ac:chgData name="Orsolya Eszter Cseri" userId="f9d512b01b9be33b" providerId="LiveId" clId="{020DE4B3-2B92-4E5D-8353-F05A8639F022}" dt="2018-12-08T12:34:29.967" v="2527" actId="478"/>
          <ac:spMkLst>
            <pc:docMk/>
            <pc:sldMk cId="3638991047" sldId="446"/>
            <ac:spMk id="26" creationId="{F57F67CD-A15B-4157-840F-1A4360970FB1}"/>
          </ac:spMkLst>
        </pc:spChg>
        <pc:spChg chg="add mod">
          <ac:chgData name="Orsolya Eszter Cseri" userId="f9d512b01b9be33b" providerId="LiveId" clId="{020DE4B3-2B92-4E5D-8353-F05A8639F022}" dt="2018-12-08T12:37:30.525" v="2602" actId="1037"/>
          <ac:spMkLst>
            <pc:docMk/>
            <pc:sldMk cId="3638991047" sldId="446"/>
            <ac:spMk id="27" creationId="{23F16A89-6F63-4F76-B5EE-88A1B4E4E659}"/>
          </ac:spMkLst>
        </pc:spChg>
        <pc:spChg chg="add mod">
          <ac:chgData name="Orsolya Eszter Cseri" userId="f9d512b01b9be33b" providerId="LiveId" clId="{020DE4B3-2B92-4E5D-8353-F05A8639F022}" dt="2018-12-08T12:37:24.779" v="2601" actId="1037"/>
          <ac:spMkLst>
            <pc:docMk/>
            <pc:sldMk cId="3638991047" sldId="446"/>
            <ac:spMk id="28" creationId="{6399E157-8CE8-4CD2-AF21-6E9A4AEFC7B0}"/>
          </ac:spMkLst>
        </pc:spChg>
        <pc:spChg chg="add mod">
          <ac:chgData name="Orsolya Eszter Cseri" userId="f9d512b01b9be33b" providerId="LiveId" clId="{020DE4B3-2B92-4E5D-8353-F05A8639F022}" dt="2018-12-08T12:37:15.518" v="2600" actId="1076"/>
          <ac:spMkLst>
            <pc:docMk/>
            <pc:sldMk cId="3638991047" sldId="446"/>
            <ac:spMk id="29" creationId="{3BE63264-05D9-47F3-A80D-8007ECF3C7B6}"/>
          </ac:spMkLst>
        </pc:spChg>
        <pc:spChg chg="add mod">
          <ac:chgData name="Orsolya Eszter Cseri" userId="f9d512b01b9be33b" providerId="LiveId" clId="{020DE4B3-2B92-4E5D-8353-F05A8639F022}" dt="2018-12-08T12:40:09.963" v="2711" actId="20577"/>
          <ac:spMkLst>
            <pc:docMk/>
            <pc:sldMk cId="3638991047" sldId="446"/>
            <ac:spMk id="30" creationId="{6040F405-AA44-418F-A56E-646A6620EC8E}"/>
          </ac:spMkLst>
        </pc:spChg>
        <pc:spChg chg="add mod">
          <ac:chgData name="Orsolya Eszter Cseri" userId="f9d512b01b9be33b" providerId="LiveId" clId="{020DE4B3-2B92-4E5D-8353-F05A8639F022}" dt="2018-12-08T12:40:40.268" v="2719" actId="1076"/>
          <ac:spMkLst>
            <pc:docMk/>
            <pc:sldMk cId="3638991047" sldId="446"/>
            <ac:spMk id="31" creationId="{CFB9B174-062A-41FF-ABED-DB6A78965C71}"/>
          </ac:spMkLst>
        </pc:spChg>
        <pc:spChg chg="add mod">
          <ac:chgData name="Orsolya Eszter Cseri" userId="f9d512b01b9be33b" providerId="LiveId" clId="{020DE4B3-2B92-4E5D-8353-F05A8639F022}" dt="2018-12-08T12:40:46.587" v="2721" actId="1076"/>
          <ac:spMkLst>
            <pc:docMk/>
            <pc:sldMk cId="3638991047" sldId="446"/>
            <ac:spMk id="32" creationId="{E1C51398-8712-4C17-8CBD-C993AC6C59B8}"/>
          </ac:spMkLst>
        </pc:spChg>
        <pc:spChg chg="add mod ord">
          <ac:chgData name="Orsolya Eszter Cseri" userId="f9d512b01b9be33b" providerId="LiveId" clId="{020DE4B3-2B92-4E5D-8353-F05A8639F022}" dt="2018-12-08T12:42:59.286" v="2758" actId="167"/>
          <ac:spMkLst>
            <pc:docMk/>
            <pc:sldMk cId="3638991047" sldId="446"/>
            <ac:spMk id="33" creationId="{6FB7B201-C627-4395-B5C8-D4804EA0B7B2}"/>
          </ac:spMkLst>
        </pc:spChg>
        <pc:spChg chg="add del mod">
          <ac:chgData name="Orsolya Eszter Cseri" userId="f9d512b01b9be33b" providerId="LiveId" clId="{020DE4B3-2B92-4E5D-8353-F05A8639F022}" dt="2018-12-08T12:49:09.596" v="2816" actId="478"/>
          <ac:spMkLst>
            <pc:docMk/>
            <pc:sldMk cId="3638991047" sldId="446"/>
            <ac:spMk id="34" creationId="{891F1B7C-9475-449B-A9EB-BFEAADBB4851}"/>
          </ac:spMkLst>
        </pc:spChg>
        <pc:spChg chg="add mod">
          <ac:chgData name="Orsolya Eszter Cseri" userId="f9d512b01b9be33b" providerId="LiveId" clId="{020DE4B3-2B92-4E5D-8353-F05A8639F022}" dt="2018-12-08T12:50:24.433" v="2896" actId="1076"/>
          <ac:spMkLst>
            <pc:docMk/>
            <pc:sldMk cId="3638991047" sldId="446"/>
            <ac:spMk id="35" creationId="{F520AEC3-F04A-4535-80C7-EFA431BD4468}"/>
          </ac:spMkLst>
        </pc:spChg>
        <pc:spChg chg="add mod">
          <ac:chgData name="Orsolya Eszter Cseri" userId="f9d512b01b9be33b" providerId="LiveId" clId="{020DE4B3-2B92-4E5D-8353-F05A8639F022}" dt="2018-12-08T13:15:02.590" v="3609" actId="20577"/>
          <ac:spMkLst>
            <pc:docMk/>
            <pc:sldMk cId="3638991047" sldId="446"/>
            <ac:spMk id="36" creationId="{5298420B-C662-4A05-855B-528671C27F90}"/>
          </ac:spMkLst>
        </pc:spChg>
        <pc:spChg chg="add mod">
          <ac:chgData name="Orsolya Eszter Cseri" userId="f9d512b01b9be33b" providerId="LiveId" clId="{020DE4B3-2B92-4E5D-8353-F05A8639F022}" dt="2018-12-08T13:04:22.139" v="3166" actId="20577"/>
          <ac:spMkLst>
            <pc:docMk/>
            <pc:sldMk cId="3638991047" sldId="446"/>
            <ac:spMk id="37" creationId="{2D20456A-0037-4D47-A7C9-33F30FD281F1}"/>
          </ac:spMkLst>
        </pc:spChg>
      </pc:sldChg>
      <pc:sldChg chg="addSp delSp modSp add modNotesTx">
        <pc:chgData name="Orsolya Eszter Cseri" userId="f9d512b01b9be33b" providerId="LiveId" clId="{020DE4B3-2B92-4E5D-8353-F05A8639F022}" dt="2018-12-08T12:27:22.975" v="2169" actId="478"/>
        <pc:sldMkLst>
          <pc:docMk/>
          <pc:sldMk cId="1667015173" sldId="447"/>
        </pc:sldMkLst>
        <pc:spChg chg="mod">
          <ac:chgData name="Orsolya Eszter Cseri" userId="f9d512b01b9be33b" providerId="LiveId" clId="{020DE4B3-2B92-4E5D-8353-F05A8639F022}" dt="2018-12-08T12:24:01.444" v="1937"/>
          <ac:spMkLst>
            <pc:docMk/>
            <pc:sldMk cId="1667015173" sldId="447"/>
            <ac:spMk id="3" creationId="{FC8441F0-C18E-4E67-B8F0-E5921E2EF4D2}"/>
          </ac:spMkLst>
        </pc:spChg>
        <pc:spChg chg="del">
          <ac:chgData name="Orsolya Eszter Cseri" userId="f9d512b01b9be33b" providerId="LiveId" clId="{020DE4B3-2B92-4E5D-8353-F05A8639F022}" dt="2018-12-08T11:52:43.866" v="1058" actId="478"/>
          <ac:spMkLst>
            <pc:docMk/>
            <pc:sldMk cId="1667015173" sldId="447"/>
            <ac:spMk id="5" creationId="{1B7ED155-DAA2-43F8-A9A8-4A160DFAA39F}"/>
          </ac:spMkLst>
        </pc:spChg>
        <pc:spChg chg="del">
          <ac:chgData name="Orsolya Eszter Cseri" userId="f9d512b01b9be33b" providerId="LiveId" clId="{020DE4B3-2B92-4E5D-8353-F05A8639F022}" dt="2018-12-08T11:52:43.866" v="1058" actId="478"/>
          <ac:spMkLst>
            <pc:docMk/>
            <pc:sldMk cId="1667015173" sldId="447"/>
            <ac:spMk id="6" creationId="{833FF33C-9B71-4F63-A0E4-972F118CF1BF}"/>
          </ac:spMkLst>
        </pc:spChg>
        <pc:spChg chg="del">
          <ac:chgData name="Orsolya Eszter Cseri" userId="f9d512b01b9be33b" providerId="LiveId" clId="{020DE4B3-2B92-4E5D-8353-F05A8639F022}" dt="2018-12-08T11:52:43.866" v="1058" actId="478"/>
          <ac:spMkLst>
            <pc:docMk/>
            <pc:sldMk cId="1667015173" sldId="447"/>
            <ac:spMk id="7" creationId="{9724DB06-9C70-418E-9F4C-DD43C63A7A33}"/>
          </ac:spMkLst>
        </pc:spChg>
        <pc:spChg chg="del">
          <ac:chgData name="Orsolya Eszter Cseri" userId="f9d512b01b9be33b" providerId="LiveId" clId="{020DE4B3-2B92-4E5D-8353-F05A8639F022}" dt="2018-12-08T11:52:43.866" v="1058" actId="478"/>
          <ac:spMkLst>
            <pc:docMk/>
            <pc:sldMk cId="1667015173" sldId="447"/>
            <ac:spMk id="8" creationId="{E36E09B4-DBE9-4092-A50E-C501B7C27773}"/>
          </ac:spMkLst>
        </pc:spChg>
        <pc:spChg chg="del">
          <ac:chgData name="Orsolya Eszter Cseri" userId="f9d512b01b9be33b" providerId="LiveId" clId="{020DE4B3-2B92-4E5D-8353-F05A8639F022}" dt="2018-12-08T11:52:43.866" v="1058" actId="478"/>
          <ac:spMkLst>
            <pc:docMk/>
            <pc:sldMk cId="1667015173" sldId="447"/>
            <ac:spMk id="9" creationId="{D1A27056-E952-4134-9B89-76AE2C94DEA8}"/>
          </ac:spMkLst>
        </pc:spChg>
        <pc:spChg chg="del">
          <ac:chgData name="Orsolya Eszter Cseri" userId="f9d512b01b9be33b" providerId="LiveId" clId="{020DE4B3-2B92-4E5D-8353-F05A8639F022}" dt="2018-12-08T11:52:43.866" v="1058" actId="478"/>
          <ac:spMkLst>
            <pc:docMk/>
            <pc:sldMk cId="1667015173" sldId="447"/>
            <ac:spMk id="10" creationId="{34A7E288-B8E2-4CB1-BA30-428938B6B423}"/>
          </ac:spMkLst>
        </pc:spChg>
        <pc:spChg chg="del">
          <ac:chgData name="Orsolya Eszter Cseri" userId="f9d512b01b9be33b" providerId="LiveId" clId="{020DE4B3-2B92-4E5D-8353-F05A8639F022}" dt="2018-12-08T11:52:43.866" v="1058" actId="478"/>
          <ac:spMkLst>
            <pc:docMk/>
            <pc:sldMk cId="1667015173" sldId="447"/>
            <ac:spMk id="11" creationId="{EA55D6BE-835F-4B1F-A612-EB4CB34B347A}"/>
          </ac:spMkLst>
        </pc:spChg>
        <pc:spChg chg="del">
          <ac:chgData name="Orsolya Eszter Cseri" userId="f9d512b01b9be33b" providerId="LiveId" clId="{020DE4B3-2B92-4E5D-8353-F05A8639F022}" dt="2018-12-08T11:52:43.866" v="1058" actId="478"/>
          <ac:spMkLst>
            <pc:docMk/>
            <pc:sldMk cId="1667015173" sldId="447"/>
            <ac:spMk id="12" creationId="{6A45673A-26AC-42F2-9B00-059F0F9AD4D7}"/>
          </ac:spMkLst>
        </pc:spChg>
        <pc:spChg chg="del">
          <ac:chgData name="Orsolya Eszter Cseri" userId="f9d512b01b9be33b" providerId="LiveId" clId="{020DE4B3-2B92-4E5D-8353-F05A8639F022}" dt="2018-12-08T11:52:43.866" v="1058" actId="478"/>
          <ac:spMkLst>
            <pc:docMk/>
            <pc:sldMk cId="1667015173" sldId="447"/>
            <ac:spMk id="15" creationId="{CC606336-6791-4E41-8EFD-F7D4B8086FEF}"/>
          </ac:spMkLst>
        </pc:spChg>
        <pc:spChg chg="del">
          <ac:chgData name="Orsolya Eszter Cseri" userId="f9d512b01b9be33b" providerId="LiveId" clId="{020DE4B3-2B92-4E5D-8353-F05A8639F022}" dt="2018-12-08T11:52:43.866" v="1058" actId="478"/>
          <ac:spMkLst>
            <pc:docMk/>
            <pc:sldMk cId="1667015173" sldId="447"/>
            <ac:spMk id="16" creationId="{C9ECD129-5B6F-4CC0-BB50-CF6D52486690}"/>
          </ac:spMkLst>
        </pc:spChg>
        <pc:spChg chg="del">
          <ac:chgData name="Orsolya Eszter Cseri" userId="f9d512b01b9be33b" providerId="LiveId" clId="{020DE4B3-2B92-4E5D-8353-F05A8639F022}" dt="2018-12-08T11:52:43.866" v="1058" actId="478"/>
          <ac:spMkLst>
            <pc:docMk/>
            <pc:sldMk cId="1667015173" sldId="447"/>
            <ac:spMk id="17" creationId="{5208936E-6DF6-4ACD-8CA9-59772F033ECF}"/>
          </ac:spMkLst>
        </pc:spChg>
        <pc:spChg chg="del">
          <ac:chgData name="Orsolya Eszter Cseri" userId="f9d512b01b9be33b" providerId="LiveId" clId="{020DE4B3-2B92-4E5D-8353-F05A8639F022}" dt="2018-12-08T11:52:43.866" v="1058" actId="478"/>
          <ac:spMkLst>
            <pc:docMk/>
            <pc:sldMk cId="1667015173" sldId="447"/>
            <ac:spMk id="19" creationId="{025F4F4F-B2CD-4E30-838B-0EC280CC3B0F}"/>
          </ac:spMkLst>
        </pc:spChg>
        <pc:spChg chg="del">
          <ac:chgData name="Orsolya Eszter Cseri" userId="f9d512b01b9be33b" providerId="LiveId" clId="{020DE4B3-2B92-4E5D-8353-F05A8639F022}" dt="2018-12-08T11:52:43.866" v="1058" actId="478"/>
          <ac:spMkLst>
            <pc:docMk/>
            <pc:sldMk cId="1667015173" sldId="447"/>
            <ac:spMk id="20" creationId="{80661A4E-5025-4B9A-9DCE-F0B5B709B6D2}"/>
          </ac:spMkLst>
        </pc:spChg>
        <pc:spChg chg="del">
          <ac:chgData name="Orsolya Eszter Cseri" userId="f9d512b01b9be33b" providerId="LiveId" clId="{020DE4B3-2B92-4E5D-8353-F05A8639F022}" dt="2018-12-08T11:52:43.866" v="1058" actId="478"/>
          <ac:spMkLst>
            <pc:docMk/>
            <pc:sldMk cId="1667015173" sldId="447"/>
            <ac:spMk id="21" creationId="{E9B00DC2-1667-4526-8347-10925663191F}"/>
          </ac:spMkLst>
        </pc:spChg>
        <pc:spChg chg="del">
          <ac:chgData name="Orsolya Eszter Cseri" userId="f9d512b01b9be33b" providerId="LiveId" clId="{020DE4B3-2B92-4E5D-8353-F05A8639F022}" dt="2018-12-08T11:52:43.866" v="1058" actId="478"/>
          <ac:spMkLst>
            <pc:docMk/>
            <pc:sldMk cId="1667015173" sldId="447"/>
            <ac:spMk id="22" creationId="{87C17947-1B28-4A14-A4ED-94A85613F1E9}"/>
          </ac:spMkLst>
        </pc:spChg>
        <pc:spChg chg="del">
          <ac:chgData name="Orsolya Eszter Cseri" userId="f9d512b01b9be33b" providerId="LiveId" clId="{020DE4B3-2B92-4E5D-8353-F05A8639F022}" dt="2018-12-08T11:52:43.866" v="1058" actId="478"/>
          <ac:spMkLst>
            <pc:docMk/>
            <pc:sldMk cId="1667015173" sldId="447"/>
            <ac:spMk id="23" creationId="{5109CE63-8A15-46D9-94A5-1829D0D3DCF3}"/>
          </ac:spMkLst>
        </pc:spChg>
        <pc:spChg chg="del">
          <ac:chgData name="Orsolya Eszter Cseri" userId="f9d512b01b9be33b" providerId="LiveId" clId="{020DE4B3-2B92-4E5D-8353-F05A8639F022}" dt="2018-12-08T11:52:43.866" v="1058" actId="478"/>
          <ac:spMkLst>
            <pc:docMk/>
            <pc:sldMk cId="1667015173" sldId="447"/>
            <ac:spMk id="24" creationId="{06DB800D-AD33-4156-ABED-BCBFC4C8AB42}"/>
          </ac:spMkLst>
        </pc:spChg>
        <pc:spChg chg="add del mod">
          <ac:chgData name="Orsolya Eszter Cseri" userId="f9d512b01b9be33b" providerId="LiveId" clId="{020DE4B3-2B92-4E5D-8353-F05A8639F022}" dt="2018-12-08T12:20:54.491" v="1725" actId="478"/>
          <ac:spMkLst>
            <pc:docMk/>
            <pc:sldMk cId="1667015173" sldId="447"/>
            <ac:spMk id="25" creationId="{75E49360-1F9D-4EC7-A297-C2DD58EB5648}"/>
          </ac:spMkLst>
        </pc:spChg>
        <pc:spChg chg="add del mod">
          <ac:chgData name="Orsolya Eszter Cseri" userId="f9d512b01b9be33b" providerId="LiveId" clId="{020DE4B3-2B92-4E5D-8353-F05A8639F022}" dt="2018-12-08T12:20:50.624" v="1724" actId="478"/>
          <ac:spMkLst>
            <pc:docMk/>
            <pc:sldMk cId="1667015173" sldId="447"/>
            <ac:spMk id="26" creationId="{44BF4A9F-7F85-4F84-B166-CC3FCBDC848A}"/>
          </ac:spMkLst>
        </pc:spChg>
        <pc:spChg chg="add del mod">
          <ac:chgData name="Orsolya Eszter Cseri" userId="f9d512b01b9be33b" providerId="LiveId" clId="{020DE4B3-2B92-4E5D-8353-F05A8639F022}" dt="2018-12-08T12:21:24.469" v="1759" actId="478"/>
          <ac:spMkLst>
            <pc:docMk/>
            <pc:sldMk cId="1667015173" sldId="447"/>
            <ac:spMk id="27" creationId="{634E7F96-6898-42CE-9A64-ACE05C7064C1}"/>
          </ac:spMkLst>
        </pc:spChg>
        <pc:spChg chg="add del mod">
          <ac:chgData name="Orsolya Eszter Cseri" userId="f9d512b01b9be33b" providerId="LiveId" clId="{020DE4B3-2B92-4E5D-8353-F05A8639F022}" dt="2018-12-08T12:21:27.447" v="1760" actId="478"/>
          <ac:spMkLst>
            <pc:docMk/>
            <pc:sldMk cId="1667015173" sldId="447"/>
            <ac:spMk id="28" creationId="{D9AACC01-07DA-4A9D-8394-A42A581CB9E5}"/>
          </ac:spMkLst>
        </pc:spChg>
        <pc:spChg chg="add del mod">
          <ac:chgData name="Orsolya Eszter Cseri" userId="f9d512b01b9be33b" providerId="LiveId" clId="{020DE4B3-2B92-4E5D-8353-F05A8639F022}" dt="2018-12-08T12:21:20.486" v="1758" actId="478"/>
          <ac:spMkLst>
            <pc:docMk/>
            <pc:sldMk cId="1667015173" sldId="447"/>
            <ac:spMk id="29" creationId="{655682E6-9ACD-4B91-A634-EC27813CC64A}"/>
          </ac:spMkLst>
        </pc:spChg>
        <pc:spChg chg="add del mod">
          <ac:chgData name="Orsolya Eszter Cseri" userId="f9d512b01b9be33b" providerId="LiveId" clId="{020DE4B3-2B92-4E5D-8353-F05A8639F022}" dt="2018-12-08T12:21:05.761" v="1726" actId="478"/>
          <ac:spMkLst>
            <pc:docMk/>
            <pc:sldMk cId="1667015173" sldId="447"/>
            <ac:spMk id="30" creationId="{68DB928A-4D0D-4BEB-B873-4AA71C8084CA}"/>
          </ac:spMkLst>
        </pc:spChg>
        <pc:spChg chg="add del mod">
          <ac:chgData name="Orsolya Eszter Cseri" userId="f9d512b01b9be33b" providerId="LiveId" clId="{020DE4B3-2B92-4E5D-8353-F05A8639F022}" dt="2018-12-08T12:21:17.956" v="1757" actId="478"/>
          <ac:spMkLst>
            <pc:docMk/>
            <pc:sldMk cId="1667015173" sldId="447"/>
            <ac:spMk id="31" creationId="{2F6548A3-0C9B-4E86-BC1D-7814BC45CD0B}"/>
          </ac:spMkLst>
        </pc:spChg>
        <pc:picChg chg="add del">
          <ac:chgData name="Orsolya Eszter Cseri" userId="f9d512b01b9be33b" providerId="LiveId" clId="{020DE4B3-2B92-4E5D-8353-F05A8639F022}" dt="2018-12-08T12:27:22.975" v="2169" actId="478"/>
          <ac:picMkLst>
            <pc:docMk/>
            <pc:sldMk cId="1667015173" sldId="447"/>
            <ac:picMk id="13" creationId="{1E8EF76B-168D-4238-BD48-7E49C041B3E2}"/>
          </ac:picMkLst>
        </pc:picChg>
      </pc:sldChg>
      <pc:sldChg chg="addSp modSp add">
        <pc:chgData name="Orsolya Eszter Cseri" userId="f9d512b01b9be33b" providerId="LiveId" clId="{020DE4B3-2B92-4E5D-8353-F05A8639F022}" dt="2018-12-08T12:29:16.491" v="2304" actId="1035"/>
        <pc:sldMkLst>
          <pc:docMk/>
          <pc:sldMk cId="896270753" sldId="448"/>
        </pc:sldMkLst>
        <pc:spChg chg="add mod">
          <ac:chgData name="Orsolya Eszter Cseri" userId="f9d512b01b9be33b" providerId="LiveId" clId="{020DE4B3-2B92-4E5D-8353-F05A8639F022}" dt="2018-12-08T12:28:48.716" v="2176" actId="14100"/>
          <ac:spMkLst>
            <pc:docMk/>
            <pc:sldMk cId="896270753" sldId="448"/>
            <ac:spMk id="6" creationId="{A24D060B-94C5-4064-BCFE-341B025AD536}"/>
          </ac:spMkLst>
        </pc:spChg>
        <pc:spChg chg="add mod">
          <ac:chgData name="Orsolya Eszter Cseri" userId="f9d512b01b9be33b" providerId="LiveId" clId="{020DE4B3-2B92-4E5D-8353-F05A8639F022}" dt="2018-12-08T12:28:54.016" v="2184" actId="1036"/>
          <ac:spMkLst>
            <pc:docMk/>
            <pc:sldMk cId="896270753" sldId="448"/>
            <ac:spMk id="7" creationId="{F7C02C63-D8E6-4829-AA63-14CCB474A085}"/>
          </ac:spMkLst>
        </pc:spChg>
        <pc:spChg chg="add mod">
          <ac:chgData name="Orsolya Eszter Cseri" userId="f9d512b01b9be33b" providerId="LiveId" clId="{020DE4B3-2B92-4E5D-8353-F05A8639F022}" dt="2018-12-08T12:29:00.618" v="2219" actId="1037"/>
          <ac:spMkLst>
            <pc:docMk/>
            <pc:sldMk cId="896270753" sldId="448"/>
            <ac:spMk id="8" creationId="{D8BC2C37-4C50-40FE-99DD-ACC5B2E770C7}"/>
          </ac:spMkLst>
        </pc:spChg>
        <pc:spChg chg="add mod">
          <ac:chgData name="Orsolya Eszter Cseri" userId="f9d512b01b9be33b" providerId="LiveId" clId="{020DE4B3-2B92-4E5D-8353-F05A8639F022}" dt="2018-12-08T12:29:07.718" v="2236" actId="1037"/>
          <ac:spMkLst>
            <pc:docMk/>
            <pc:sldMk cId="896270753" sldId="448"/>
            <ac:spMk id="9" creationId="{FD763E2F-4311-48E7-A490-04A86FA32E1C}"/>
          </ac:spMkLst>
        </pc:spChg>
        <pc:spChg chg="add mod">
          <ac:chgData name="Orsolya Eszter Cseri" userId="f9d512b01b9be33b" providerId="LiveId" clId="{020DE4B3-2B92-4E5D-8353-F05A8639F022}" dt="2018-12-08T12:29:12.171" v="2268" actId="1035"/>
          <ac:spMkLst>
            <pc:docMk/>
            <pc:sldMk cId="896270753" sldId="448"/>
            <ac:spMk id="10" creationId="{C32389B9-A84D-46B5-B372-68CAD51277D7}"/>
          </ac:spMkLst>
        </pc:spChg>
        <pc:spChg chg="add mod">
          <ac:chgData name="Orsolya Eszter Cseri" userId="f9d512b01b9be33b" providerId="LiveId" clId="{020DE4B3-2B92-4E5D-8353-F05A8639F022}" dt="2018-12-08T12:29:16.491" v="2304" actId="1035"/>
          <ac:spMkLst>
            <pc:docMk/>
            <pc:sldMk cId="896270753" sldId="448"/>
            <ac:spMk id="11" creationId="{D92BA8C8-6302-4571-8936-932A5481875B}"/>
          </ac:spMkLst>
        </pc:spChg>
        <pc:picChg chg="add">
          <ac:chgData name="Orsolya Eszter Cseri" userId="f9d512b01b9be33b" providerId="LiveId" clId="{020DE4B3-2B92-4E5D-8353-F05A8639F022}" dt="2018-12-08T12:27:28.801" v="2171"/>
          <ac:picMkLst>
            <pc:docMk/>
            <pc:sldMk cId="896270753" sldId="448"/>
            <ac:picMk id="5" creationId="{D8B4B7F5-49CB-4319-940E-19C3332542A9}"/>
          </ac:picMkLst>
        </pc:picChg>
      </pc:sldChg>
      <pc:sldChg chg="addSp delSp modSp add modNotesTx">
        <pc:chgData name="Orsolya Eszter Cseri" userId="f9d512b01b9be33b" providerId="LiveId" clId="{020DE4B3-2B92-4E5D-8353-F05A8639F022}" dt="2018-12-08T13:24:18.545" v="4138" actId="20577"/>
        <pc:sldMkLst>
          <pc:docMk/>
          <pc:sldMk cId="2964887906" sldId="449"/>
        </pc:sldMkLst>
        <pc:spChg chg="mod">
          <ac:chgData name="Orsolya Eszter Cseri" userId="f9d512b01b9be33b" providerId="LiveId" clId="{020DE4B3-2B92-4E5D-8353-F05A8639F022}" dt="2018-12-08T13:08:44.440" v="3253" actId="20577"/>
          <ac:spMkLst>
            <pc:docMk/>
            <pc:sldMk cId="2964887906" sldId="449"/>
            <ac:spMk id="2" creationId="{80AB831A-7BC8-46C4-9964-6F59052F68A5}"/>
          </ac:spMkLst>
        </pc:spChg>
        <pc:spChg chg="mod">
          <ac:chgData name="Orsolya Eszter Cseri" userId="f9d512b01b9be33b" providerId="LiveId" clId="{020DE4B3-2B92-4E5D-8353-F05A8639F022}" dt="2018-12-08T13:24:18.545" v="4138" actId="20577"/>
          <ac:spMkLst>
            <pc:docMk/>
            <pc:sldMk cId="2964887906" sldId="449"/>
            <ac:spMk id="3" creationId="{05559720-C8D2-45E1-8497-2AC5BC682B31}"/>
          </ac:spMkLst>
        </pc:spChg>
        <pc:spChg chg="add">
          <ac:chgData name="Orsolya Eszter Cseri" userId="f9d512b01b9be33b" providerId="LiveId" clId="{020DE4B3-2B92-4E5D-8353-F05A8639F022}" dt="2018-12-08T13:09:43.706" v="3254"/>
          <ac:spMkLst>
            <pc:docMk/>
            <pc:sldMk cId="2964887906" sldId="449"/>
            <ac:spMk id="5" creationId="{40FF6523-8D84-4403-A60A-57E5482DE5A1}"/>
          </ac:spMkLst>
        </pc:spChg>
        <pc:spChg chg="add">
          <ac:chgData name="Orsolya Eszter Cseri" userId="f9d512b01b9be33b" providerId="LiveId" clId="{020DE4B3-2B92-4E5D-8353-F05A8639F022}" dt="2018-12-08T13:09:43.706" v="3254"/>
          <ac:spMkLst>
            <pc:docMk/>
            <pc:sldMk cId="2964887906" sldId="449"/>
            <ac:spMk id="6" creationId="{7AAF4162-5F44-4253-8F2E-6652EB0FB8F4}"/>
          </ac:spMkLst>
        </pc:spChg>
        <pc:spChg chg="add">
          <ac:chgData name="Orsolya Eszter Cseri" userId="f9d512b01b9be33b" providerId="LiveId" clId="{020DE4B3-2B92-4E5D-8353-F05A8639F022}" dt="2018-12-08T13:09:43.706" v="3254"/>
          <ac:spMkLst>
            <pc:docMk/>
            <pc:sldMk cId="2964887906" sldId="449"/>
            <ac:spMk id="7" creationId="{85757620-6DCA-4294-9B73-94C53F3ACFA7}"/>
          </ac:spMkLst>
        </pc:spChg>
        <pc:spChg chg="add">
          <ac:chgData name="Orsolya Eszter Cseri" userId="f9d512b01b9be33b" providerId="LiveId" clId="{020DE4B3-2B92-4E5D-8353-F05A8639F022}" dt="2018-12-08T13:09:43.706" v="3254"/>
          <ac:spMkLst>
            <pc:docMk/>
            <pc:sldMk cId="2964887906" sldId="449"/>
            <ac:spMk id="8" creationId="{0C549C51-F714-4837-8F5C-FCC30906F673}"/>
          </ac:spMkLst>
        </pc:spChg>
        <pc:spChg chg="add">
          <ac:chgData name="Orsolya Eszter Cseri" userId="f9d512b01b9be33b" providerId="LiveId" clId="{020DE4B3-2B92-4E5D-8353-F05A8639F022}" dt="2018-12-08T13:09:43.706" v="3254"/>
          <ac:spMkLst>
            <pc:docMk/>
            <pc:sldMk cId="2964887906" sldId="449"/>
            <ac:spMk id="9" creationId="{D5D44D38-B005-48D5-A769-44BF5B911F17}"/>
          </ac:spMkLst>
        </pc:spChg>
        <pc:spChg chg="add">
          <ac:chgData name="Orsolya Eszter Cseri" userId="f9d512b01b9be33b" providerId="LiveId" clId="{020DE4B3-2B92-4E5D-8353-F05A8639F022}" dt="2018-12-08T13:09:43.706" v="3254"/>
          <ac:spMkLst>
            <pc:docMk/>
            <pc:sldMk cId="2964887906" sldId="449"/>
            <ac:spMk id="10" creationId="{5EDB2511-6875-48F1-A472-77E81D57BEFE}"/>
          </ac:spMkLst>
        </pc:spChg>
        <pc:spChg chg="add del">
          <ac:chgData name="Orsolya Eszter Cseri" userId="f9d512b01b9be33b" providerId="LiveId" clId="{020DE4B3-2B92-4E5D-8353-F05A8639F022}" dt="2018-12-08T13:09:59.372" v="3257" actId="478"/>
          <ac:spMkLst>
            <pc:docMk/>
            <pc:sldMk cId="2964887906" sldId="449"/>
            <ac:spMk id="11" creationId="{15F60ED4-F36D-4FC7-B4A8-D600C43C9F76}"/>
          </ac:spMkLst>
        </pc:spChg>
        <pc:spChg chg="add del">
          <ac:chgData name="Orsolya Eszter Cseri" userId="f9d512b01b9be33b" providerId="LiveId" clId="{020DE4B3-2B92-4E5D-8353-F05A8639F022}" dt="2018-12-08T13:09:54.042" v="3256" actId="478"/>
          <ac:spMkLst>
            <pc:docMk/>
            <pc:sldMk cId="2964887906" sldId="449"/>
            <ac:spMk id="12" creationId="{8D93D49E-2111-4397-8E08-012AE894192D}"/>
          </ac:spMkLst>
        </pc:spChg>
        <pc:spChg chg="add del">
          <ac:chgData name="Orsolya Eszter Cseri" userId="f9d512b01b9be33b" providerId="LiveId" clId="{020DE4B3-2B92-4E5D-8353-F05A8639F022}" dt="2018-12-08T13:09:51.096" v="3255" actId="478"/>
          <ac:spMkLst>
            <pc:docMk/>
            <pc:sldMk cId="2964887906" sldId="449"/>
            <ac:spMk id="13" creationId="{86D86B9A-4EFC-4584-B3BF-DF8565A5111F}"/>
          </ac:spMkLst>
        </pc:spChg>
        <pc:spChg chg="add">
          <ac:chgData name="Orsolya Eszter Cseri" userId="f9d512b01b9be33b" providerId="LiveId" clId="{020DE4B3-2B92-4E5D-8353-F05A8639F022}" dt="2018-12-08T13:09:43.706" v="3254"/>
          <ac:spMkLst>
            <pc:docMk/>
            <pc:sldMk cId="2964887906" sldId="449"/>
            <ac:spMk id="14" creationId="{861D8BCE-71CB-4436-B2D9-4CE55DD690FD}"/>
          </ac:spMkLst>
        </pc:spChg>
        <pc:spChg chg="add">
          <ac:chgData name="Orsolya Eszter Cseri" userId="f9d512b01b9be33b" providerId="LiveId" clId="{020DE4B3-2B92-4E5D-8353-F05A8639F022}" dt="2018-12-08T13:09:43.706" v="3254"/>
          <ac:spMkLst>
            <pc:docMk/>
            <pc:sldMk cId="2964887906" sldId="449"/>
            <ac:spMk id="15" creationId="{6E0110BA-2042-43FF-9894-B756411F7B84}"/>
          </ac:spMkLst>
        </pc:spChg>
        <pc:spChg chg="add mod">
          <ac:chgData name="Orsolya Eszter Cseri" userId="f9d512b01b9be33b" providerId="LiveId" clId="{020DE4B3-2B92-4E5D-8353-F05A8639F022}" dt="2018-12-08T13:24:03.471" v="4085" actId="1035"/>
          <ac:spMkLst>
            <pc:docMk/>
            <pc:sldMk cId="2964887906" sldId="449"/>
            <ac:spMk id="16" creationId="{CACA277A-7FC8-41F6-999E-C0230ACE4F29}"/>
          </ac:spMkLst>
        </pc:spChg>
      </pc:sldChg>
      <pc:sldChg chg="addSp delSp modSp add modNotesTx">
        <pc:chgData name="Orsolya Eszter Cseri" userId="f9d512b01b9be33b" providerId="LiveId" clId="{020DE4B3-2B92-4E5D-8353-F05A8639F022}" dt="2018-12-08T20:32:47.087" v="5501" actId="207"/>
        <pc:sldMkLst>
          <pc:docMk/>
          <pc:sldMk cId="3104615454" sldId="450"/>
        </pc:sldMkLst>
        <pc:spChg chg="mod">
          <ac:chgData name="Orsolya Eszter Cseri" userId="f9d512b01b9be33b" providerId="LiveId" clId="{020DE4B3-2B92-4E5D-8353-F05A8639F022}" dt="2018-12-08T19:58:14.866" v="4153" actId="20577"/>
          <ac:spMkLst>
            <pc:docMk/>
            <pc:sldMk cId="3104615454" sldId="450"/>
            <ac:spMk id="2" creationId="{D7E88BF8-4DD4-46D8-9B6F-100DC78FD7B1}"/>
          </ac:spMkLst>
        </pc:spChg>
        <pc:spChg chg="mod">
          <ac:chgData name="Orsolya Eszter Cseri" userId="f9d512b01b9be33b" providerId="LiveId" clId="{020DE4B3-2B92-4E5D-8353-F05A8639F022}" dt="2018-12-08T20:14:33.937" v="5347" actId="404"/>
          <ac:spMkLst>
            <pc:docMk/>
            <pc:sldMk cId="3104615454" sldId="450"/>
            <ac:spMk id="3" creationId="{6A4B2E6B-EF71-485F-8F40-15CF8F96C6D2}"/>
          </ac:spMkLst>
        </pc:spChg>
        <pc:spChg chg="add mod">
          <ac:chgData name="Orsolya Eszter Cseri" userId="f9d512b01b9be33b" providerId="LiveId" clId="{020DE4B3-2B92-4E5D-8353-F05A8639F022}" dt="2018-12-08T19:59:47.259" v="4179" actId="20577"/>
          <ac:spMkLst>
            <pc:docMk/>
            <pc:sldMk cId="3104615454" sldId="450"/>
            <ac:spMk id="5" creationId="{DF408ADF-A788-41A8-8B01-0C6462F1981C}"/>
          </ac:spMkLst>
        </pc:spChg>
        <pc:spChg chg="add mod">
          <ac:chgData name="Orsolya Eszter Cseri" userId="f9d512b01b9be33b" providerId="LiveId" clId="{020DE4B3-2B92-4E5D-8353-F05A8639F022}" dt="2018-12-08T20:11:32.642" v="5176" actId="1076"/>
          <ac:spMkLst>
            <pc:docMk/>
            <pc:sldMk cId="3104615454" sldId="450"/>
            <ac:spMk id="6" creationId="{EF502DEB-D261-44AD-B662-BB72B0E4CB0F}"/>
          </ac:spMkLst>
        </pc:spChg>
        <pc:spChg chg="add mod">
          <ac:chgData name="Orsolya Eszter Cseri" userId="f9d512b01b9be33b" providerId="LiveId" clId="{020DE4B3-2B92-4E5D-8353-F05A8639F022}" dt="2018-12-08T20:02:35.217" v="4237" actId="164"/>
          <ac:spMkLst>
            <pc:docMk/>
            <pc:sldMk cId="3104615454" sldId="450"/>
            <ac:spMk id="7" creationId="{D0D9DEA1-BEED-4252-AF47-6DD6293F2200}"/>
          </ac:spMkLst>
        </pc:spChg>
        <pc:spChg chg="add del">
          <ac:chgData name="Orsolya Eszter Cseri" userId="f9d512b01b9be33b" providerId="LiveId" clId="{020DE4B3-2B92-4E5D-8353-F05A8639F022}" dt="2018-12-08T20:02:26.584" v="4236"/>
          <ac:spMkLst>
            <pc:docMk/>
            <pc:sldMk cId="3104615454" sldId="450"/>
            <ac:spMk id="16" creationId="{8FEBBA87-6E51-4E91-A13B-B552CDCD7C87}"/>
          </ac:spMkLst>
        </pc:spChg>
        <pc:spChg chg="add del">
          <ac:chgData name="Orsolya Eszter Cseri" userId="f9d512b01b9be33b" providerId="LiveId" clId="{020DE4B3-2B92-4E5D-8353-F05A8639F022}" dt="2018-12-08T20:02:26.584" v="4236"/>
          <ac:spMkLst>
            <pc:docMk/>
            <pc:sldMk cId="3104615454" sldId="450"/>
            <ac:spMk id="17" creationId="{D4F27FAA-117D-4361-ABD8-FF8C03DD5A26}"/>
          </ac:spMkLst>
        </pc:spChg>
        <pc:spChg chg="mod">
          <ac:chgData name="Orsolya Eszter Cseri" userId="f9d512b01b9be33b" providerId="LiveId" clId="{020DE4B3-2B92-4E5D-8353-F05A8639F022}" dt="2018-12-08T20:11:56.086" v="5178" actId="1076"/>
          <ac:spMkLst>
            <pc:docMk/>
            <pc:sldMk cId="3104615454" sldId="450"/>
            <ac:spMk id="21" creationId="{46F0E071-53D4-4EB5-A566-19714CD2F1B8}"/>
          </ac:spMkLst>
        </pc:spChg>
        <pc:spChg chg="mod">
          <ac:chgData name="Orsolya Eszter Cseri" userId="f9d512b01b9be33b" providerId="LiveId" clId="{020DE4B3-2B92-4E5D-8353-F05A8639F022}" dt="2018-12-08T20:04:00.343" v="4250" actId="20577"/>
          <ac:spMkLst>
            <pc:docMk/>
            <pc:sldMk cId="3104615454" sldId="450"/>
            <ac:spMk id="22" creationId="{992DA002-1379-43B1-B480-3B7CEC732B18}"/>
          </ac:spMkLst>
        </pc:spChg>
        <pc:spChg chg="mod">
          <ac:chgData name="Orsolya Eszter Cseri" userId="f9d512b01b9be33b" providerId="LiveId" clId="{020DE4B3-2B92-4E5D-8353-F05A8639F022}" dt="2018-12-08T20:11:51.420" v="5177" actId="1076"/>
          <ac:spMkLst>
            <pc:docMk/>
            <pc:sldMk cId="3104615454" sldId="450"/>
            <ac:spMk id="25" creationId="{CB705961-F9AD-46E0-8E13-405E2EF08D74}"/>
          </ac:spMkLst>
        </pc:spChg>
        <pc:spChg chg="mod">
          <ac:chgData name="Orsolya Eszter Cseri" userId="f9d512b01b9be33b" providerId="LiveId" clId="{020DE4B3-2B92-4E5D-8353-F05A8639F022}" dt="2018-12-08T20:04:29.191" v="4256" actId="20577"/>
          <ac:spMkLst>
            <pc:docMk/>
            <pc:sldMk cId="3104615454" sldId="450"/>
            <ac:spMk id="26" creationId="{AEFDD315-CDAD-49FB-A1C9-890D8D267620}"/>
          </ac:spMkLst>
        </pc:spChg>
        <pc:spChg chg="add mod">
          <ac:chgData name="Orsolya Eszter Cseri" userId="f9d512b01b9be33b" providerId="LiveId" clId="{020DE4B3-2B92-4E5D-8353-F05A8639F022}" dt="2018-12-08T20:32:40.966" v="5500" actId="207"/>
          <ac:spMkLst>
            <pc:docMk/>
            <pc:sldMk cId="3104615454" sldId="450"/>
            <ac:spMk id="37" creationId="{925094B7-2538-403F-A47B-947C39F270BE}"/>
          </ac:spMkLst>
        </pc:spChg>
        <pc:spChg chg="add mod">
          <ac:chgData name="Orsolya Eszter Cseri" userId="f9d512b01b9be33b" providerId="LiveId" clId="{020DE4B3-2B92-4E5D-8353-F05A8639F022}" dt="2018-12-08T20:20:08.708" v="5441" actId="207"/>
          <ac:spMkLst>
            <pc:docMk/>
            <pc:sldMk cId="3104615454" sldId="450"/>
            <ac:spMk id="41" creationId="{CE6D005D-F9FD-4228-A377-6F275C64C2EE}"/>
          </ac:spMkLst>
        </pc:spChg>
        <pc:spChg chg="add mod">
          <ac:chgData name="Orsolya Eszter Cseri" userId="f9d512b01b9be33b" providerId="LiveId" clId="{020DE4B3-2B92-4E5D-8353-F05A8639F022}" dt="2018-12-08T20:32:47.087" v="5501" actId="207"/>
          <ac:spMkLst>
            <pc:docMk/>
            <pc:sldMk cId="3104615454" sldId="450"/>
            <ac:spMk id="45" creationId="{9970CAB7-9A52-4242-AE54-3351C3A1A38F}"/>
          </ac:spMkLst>
        </pc:spChg>
        <pc:spChg chg="add mod">
          <ac:chgData name="Orsolya Eszter Cseri" userId="f9d512b01b9be33b" providerId="LiveId" clId="{020DE4B3-2B92-4E5D-8353-F05A8639F022}" dt="2018-12-08T20:22:03.813" v="5448" actId="207"/>
          <ac:spMkLst>
            <pc:docMk/>
            <pc:sldMk cId="3104615454" sldId="450"/>
            <ac:spMk id="46" creationId="{674E83CA-E15C-4AD3-8D37-A23241D6F86C}"/>
          </ac:spMkLst>
        </pc:spChg>
        <pc:grpChg chg="add mod">
          <ac:chgData name="Orsolya Eszter Cseri" userId="f9d512b01b9be33b" providerId="LiveId" clId="{020DE4B3-2B92-4E5D-8353-F05A8639F022}" dt="2018-12-08T20:02:35.217" v="4237" actId="164"/>
          <ac:grpSpMkLst>
            <pc:docMk/>
            <pc:sldMk cId="3104615454" sldId="450"/>
            <ac:grpSpMk id="19" creationId="{805FCC0F-6579-4E15-93C5-729836E7019B}"/>
          </ac:grpSpMkLst>
        </pc:grpChg>
        <pc:grpChg chg="add mod">
          <ac:chgData name="Orsolya Eszter Cseri" userId="f9d512b01b9be33b" providerId="LiveId" clId="{020DE4B3-2B92-4E5D-8353-F05A8639F022}" dt="2018-12-08T20:03:26.772" v="4244" actId="1076"/>
          <ac:grpSpMkLst>
            <pc:docMk/>
            <pc:sldMk cId="3104615454" sldId="450"/>
            <ac:grpSpMk id="20" creationId="{779ED813-6953-4000-96C7-655772A2E570}"/>
          </ac:grpSpMkLst>
        </pc:grpChg>
        <pc:grpChg chg="add mod">
          <ac:chgData name="Orsolya Eszter Cseri" userId="f9d512b01b9be33b" providerId="LiveId" clId="{020DE4B3-2B92-4E5D-8353-F05A8639F022}" dt="2018-12-08T20:03:48.759" v="4246" actId="1076"/>
          <ac:grpSpMkLst>
            <pc:docMk/>
            <pc:sldMk cId="3104615454" sldId="450"/>
            <ac:grpSpMk id="24" creationId="{792D9C12-4E9A-460F-900C-32356DE9099D}"/>
          </ac:grpSpMkLst>
        </pc:grpChg>
        <pc:cxnChg chg="add mod">
          <ac:chgData name="Orsolya Eszter Cseri" userId="f9d512b01b9be33b" providerId="LiveId" clId="{020DE4B3-2B92-4E5D-8353-F05A8639F022}" dt="2018-12-08T20:11:32.642" v="5176" actId="1076"/>
          <ac:cxnSpMkLst>
            <pc:docMk/>
            <pc:sldMk cId="3104615454" sldId="450"/>
            <ac:cxnSpMk id="9" creationId="{4FA1E80F-5ED0-4AE1-994D-1306009CEC4B}"/>
          </ac:cxnSpMkLst>
        </pc:cxnChg>
        <pc:cxnChg chg="add del">
          <ac:chgData name="Orsolya Eszter Cseri" userId="f9d512b01b9be33b" providerId="LiveId" clId="{020DE4B3-2B92-4E5D-8353-F05A8639F022}" dt="2018-12-08T20:02:26.584" v="4236"/>
          <ac:cxnSpMkLst>
            <pc:docMk/>
            <pc:sldMk cId="3104615454" sldId="450"/>
            <ac:cxnSpMk id="18" creationId="{B4E8C96D-59D6-41CC-86DD-13C497AF2FE1}"/>
          </ac:cxnSpMkLst>
        </pc:cxnChg>
        <pc:cxnChg chg="mod">
          <ac:chgData name="Orsolya Eszter Cseri" userId="f9d512b01b9be33b" providerId="LiveId" clId="{020DE4B3-2B92-4E5D-8353-F05A8639F022}" dt="2018-12-08T20:11:56.086" v="5178" actId="1076"/>
          <ac:cxnSpMkLst>
            <pc:docMk/>
            <pc:sldMk cId="3104615454" sldId="450"/>
            <ac:cxnSpMk id="23" creationId="{77EF5A9B-0F10-473E-9113-E64C41EFDB81}"/>
          </ac:cxnSpMkLst>
        </pc:cxnChg>
        <pc:cxnChg chg="mod">
          <ac:chgData name="Orsolya Eszter Cseri" userId="f9d512b01b9be33b" providerId="LiveId" clId="{020DE4B3-2B92-4E5D-8353-F05A8639F022}" dt="2018-12-08T20:11:51.420" v="5177" actId="1076"/>
          <ac:cxnSpMkLst>
            <pc:docMk/>
            <pc:sldMk cId="3104615454" sldId="450"/>
            <ac:cxnSpMk id="27" creationId="{FE20EC6A-D7FE-4A38-8A90-97EE9599A44C}"/>
          </ac:cxnSpMkLst>
        </pc:cxnChg>
        <pc:cxnChg chg="add del mod">
          <ac:chgData name="Orsolya Eszter Cseri" userId="f9d512b01b9be33b" providerId="LiveId" clId="{020DE4B3-2B92-4E5D-8353-F05A8639F022}" dt="2018-12-08T20:16:10.079" v="5378" actId="11529"/>
          <ac:cxnSpMkLst>
            <pc:docMk/>
            <pc:sldMk cId="3104615454" sldId="450"/>
            <ac:cxnSpMk id="39" creationId="{0F9C4C8F-C5F1-467D-BA00-3F498890A477}"/>
          </ac:cxnSpMkLst>
        </pc:cxnChg>
        <pc:cxnChg chg="add del mod">
          <ac:chgData name="Orsolya Eszter Cseri" userId="f9d512b01b9be33b" providerId="LiveId" clId="{020DE4B3-2B92-4E5D-8353-F05A8639F022}" dt="2018-12-08T20:17:39.649" v="5395" actId="478"/>
          <ac:cxnSpMkLst>
            <pc:docMk/>
            <pc:sldMk cId="3104615454" sldId="450"/>
            <ac:cxnSpMk id="43" creationId="{D0707EAD-8415-4BDE-BAB3-E7FCAB1142F7}"/>
          </ac:cxnSpMkLst>
        </pc:cxnChg>
      </pc:sldChg>
      <pc:sldChg chg="addSp delSp modSp add modNotesTx">
        <pc:chgData name="Orsolya Eszter Cseri" userId="f9d512b01b9be33b" providerId="LiveId" clId="{020DE4B3-2B92-4E5D-8353-F05A8639F022}" dt="2018-12-08T21:48:49.356" v="7797" actId="20577"/>
        <pc:sldMkLst>
          <pc:docMk/>
          <pc:sldMk cId="115907061" sldId="451"/>
        </pc:sldMkLst>
        <pc:spChg chg="mod">
          <ac:chgData name="Orsolya Eszter Cseri" userId="f9d512b01b9be33b" providerId="LiveId" clId="{020DE4B3-2B92-4E5D-8353-F05A8639F022}" dt="2018-12-08T20:35:11.119" v="5586" actId="20577"/>
          <ac:spMkLst>
            <pc:docMk/>
            <pc:sldMk cId="115907061" sldId="451"/>
            <ac:spMk id="2" creationId="{6994F7B4-90FA-4A77-B7D1-6413934AE632}"/>
          </ac:spMkLst>
        </pc:spChg>
        <pc:spChg chg="mod">
          <ac:chgData name="Orsolya Eszter Cseri" userId="f9d512b01b9be33b" providerId="LiveId" clId="{020DE4B3-2B92-4E5D-8353-F05A8639F022}" dt="2018-12-08T20:35:20.623" v="5621" actId="20577"/>
          <ac:spMkLst>
            <pc:docMk/>
            <pc:sldMk cId="115907061" sldId="451"/>
            <ac:spMk id="3" creationId="{F5649C9D-5957-4EE4-AEED-48EAF09F2194}"/>
          </ac:spMkLst>
        </pc:spChg>
        <pc:spChg chg="add del">
          <ac:chgData name="Orsolya Eszter Cseri" userId="f9d512b01b9be33b" providerId="LiveId" clId="{020DE4B3-2B92-4E5D-8353-F05A8639F022}" dt="2018-12-08T20:35:27.414" v="5622" actId="478"/>
          <ac:spMkLst>
            <pc:docMk/>
            <pc:sldMk cId="115907061" sldId="451"/>
            <ac:spMk id="5" creationId="{688CA5BD-73F4-4B5F-BB9A-63F38E1DFD7E}"/>
          </ac:spMkLst>
        </pc:spChg>
        <pc:spChg chg="add del mod">
          <ac:chgData name="Orsolya Eszter Cseri" userId="f9d512b01b9be33b" providerId="LiveId" clId="{020DE4B3-2B92-4E5D-8353-F05A8639F022}" dt="2018-12-08T20:43:46.044" v="5955" actId="478"/>
          <ac:spMkLst>
            <pc:docMk/>
            <pc:sldMk cId="115907061" sldId="451"/>
            <ac:spMk id="6" creationId="{6CC5071B-0B72-4326-A00F-3271415EB44C}"/>
          </ac:spMkLst>
        </pc:spChg>
        <pc:spChg chg="add mod">
          <ac:chgData name="Orsolya Eszter Cseri" userId="f9d512b01b9be33b" providerId="LiveId" clId="{020DE4B3-2B92-4E5D-8353-F05A8639F022}" dt="2018-12-08T20:51:13.556" v="6096" actId="208"/>
          <ac:spMkLst>
            <pc:docMk/>
            <pc:sldMk cId="115907061" sldId="451"/>
            <ac:spMk id="7" creationId="{5C4009AC-7748-4DB7-8642-EEEDC7C58552}"/>
          </ac:spMkLst>
        </pc:spChg>
        <pc:spChg chg="add mod">
          <ac:chgData name="Orsolya Eszter Cseri" userId="f9d512b01b9be33b" providerId="LiveId" clId="{020DE4B3-2B92-4E5D-8353-F05A8639F022}" dt="2018-12-08T20:51:13.556" v="6096" actId="208"/>
          <ac:spMkLst>
            <pc:docMk/>
            <pc:sldMk cId="115907061" sldId="451"/>
            <ac:spMk id="8" creationId="{9498324D-B5B0-472B-A9F3-27DB2BAC2048}"/>
          </ac:spMkLst>
        </pc:spChg>
        <pc:spChg chg="add mod">
          <ac:chgData name="Orsolya Eszter Cseri" userId="f9d512b01b9be33b" providerId="LiveId" clId="{020DE4B3-2B92-4E5D-8353-F05A8639F022}" dt="2018-12-08T20:47:46.157" v="6071" actId="1035"/>
          <ac:spMkLst>
            <pc:docMk/>
            <pc:sldMk cId="115907061" sldId="451"/>
            <ac:spMk id="9" creationId="{EE2F1E14-BD86-4E3C-A2A5-DF9EB0140EDA}"/>
          </ac:spMkLst>
        </pc:spChg>
        <pc:spChg chg="add mod">
          <ac:chgData name="Orsolya Eszter Cseri" userId="f9d512b01b9be33b" providerId="LiveId" clId="{020DE4B3-2B92-4E5D-8353-F05A8639F022}" dt="2018-12-08T20:41:20.707" v="5811" actId="1076"/>
          <ac:spMkLst>
            <pc:docMk/>
            <pc:sldMk cId="115907061" sldId="451"/>
            <ac:spMk id="10" creationId="{2BFA6FD2-8EFB-49A0-A4B8-7D5D690C4A30}"/>
          </ac:spMkLst>
        </pc:spChg>
        <pc:spChg chg="add mod">
          <ac:chgData name="Orsolya Eszter Cseri" userId="f9d512b01b9be33b" providerId="LiveId" clId="{020DE4B3-2B92-4E5D-8353-F05A8639F022}" dt="2018-12-08T20:48:14.887" v="6075" actId="1076"/>
          <ac:spMkLst>
            <pc:docMk/>
            <pc:sldMk cId="115907061" sldId="451"/>
            <ac:spMk id="11" creationId="{8B452B3C-72AC-473B-996A-04776969D021}"/>
          </ac:spMkLst>
        </pc:spChg>
        <pc:spChg chg="add mod ord">
          <ac:chgData name="Orsolya Eszter Cseri" userId="f9d512b01b9be33b" providerId="LiveId" clId="{020DE4B3-2B92-4E5D-8353-F05A8639F022}" dt="2018-12-08T20:46:01.528" v="5992" actId="1076"/>
          <ac:spMkLst>
            <pc:docMk/>
            <pc:sldMk cId="115907061" sldId="451"/>
            <ac:spMk id="12" creationId="{B5CC3777-038F-42FF-92C3-F461D645DDB6}"/>
          </ac:spMkLst>
        </pc:spChg>
        <pc:spChg chg="add del mod">
          <ac:chgData name="Orsolya Eszter Cseri" userId="f9d512b01b9be33b" providerId="LiveId" clId="{020DE4B3-2B92-4E5D-8353-F05A8639F022}" dt="2018-12-08T20:42:45.046" v="5875" actId="478"/>
          <ac:spMkLst>
            <pc:docMk/>
            <pc:sldMk cId="115907061" sldId="451"/>
            <ac:spMk id="13" creationId="{9544F554-E7CA-482F-86E5-73B15C06EA77}"/>
          </ac:spMkLst>
        </pc:spChg>
        <pc:spChg chg="add mod">
          <ac:chgData name="Orsolya Eszter Cseri" userId="f9d512b01b9be33b" providerId="LiveId" clId="{020DE4B3-2B92-4E5D-8353-F05A8639F022}" dt="2018-12-08T20:51:13.556" v="6096" actId="208"/>
          <ac:spMkLst>
            <pc:docMk/>
            <pc:sldMk cId="115907061" sldId="451"/>
            <ac:spMk id="14" creationId="{38F3651E-EBEB-4A53-AFAB-7412B74F4337}"/>
          </ac:spMkLst>
        </pc:spChg>
        <pc:spChg chg="add mod">
          <ac:chgData name="Orsolya Eszter Cseri" userId="f9d512b01b9be33b" providerId="LiveId" clId="{020DE4B3-2B92-4E5D-8353-F05A8639F022}" dt="2018-12-08T20:51:13.556" v="6096" actId="208"/>
          <ac:spMkLst>
            <pc:docMk/>
            <pc:sldMk cId="115907061" sldId="451"/>
            <ac:spMk id="15" creationId="{20283B41-A471-4504-A3F6-1685DC63538B}"/>
          </ac:spMkLst>
        </pc:spChg>
        <pc:spChg chg="add mod">
          <ac:chgData name="Orsolya Eszter Cseri" userId="f9d512b01b9be33b" providerId="LiveId" clId="{020DE4B3-2B92-4E5D-8353-F05A8639F022}" dt="2018-12-08T20:51:36.545" v="6097" actId="207"/>
          <ac:spMkLst>
            <pc:docMk/>
            <pc:sldMk cId="115907061" sldId="451"/>
            <ac:spMk id="16" creationId="{48776A50-A96C-4E13-90BB-E8FD56BE49A2}"/>
          </ac:spMkLst>
        </pc:spChg>
        <pc:spChg chg="add mod">
          <ac:chgData name="Orsolya Eszter Cseri" userId="f9d512b01b9be33b" providerId="LiveId" clId="{020DE4B3-2B92-4E5D-8353-F05A8639F022}" dt="2018-12-08T20:49:10.407" v="6087" actId="1037"/>
          <ac:spMkLst>
            <pc:docMk/>
            <pc:sldMk cId="115907061" sldId="451"/>
            <ac:spMk id="17" creationId="{F91FAF39-1080-4CE1-923E-AC9E21620BB7}"/>
          </ac:spMkLst>
        </pc:spChg>
        <pc:spChg chg="add mod">
          <ac:chgData name="Orsolya Eszter Cseri" userId="f9d512b01b9be33b" providerId="LiveId" clId="{020DE4B3-2B92-4E5D-8353-F05A8639F022}" dt="2018-12-08T20:51:36.545" v="6097" actId="207"/>
          <ac:spMkLst>
            <pc:docMk/>
            <pc:sldMk cId="115907061" sldId="451"/>
            <ac:spMk id="18" creationId="{3ACABB54-B8A8-49A8-A6C8-B4C96B4AD1CB}"/>
          </ac:spMkLst>
        </pc:spChg>
        <pc:cxnChg chg="add mod">
          <ac:chgData name="Orsolya Eszter Cseri" userId="f9d512b01b9be33b" providerId="LiveId" clId="{020DE4B3-2B92-4E5D-8353-F05A8639F022}" dt="2018-12-08T20:47:41.822" v="6069" actId="1076"/>
          <ac:cxnSpMkLst>
            <pc:docMk/>
            <pc:sldMk cId="115907061" sldId="451"/>
            <ac:cxnSpMk id="20" creationId="{21B058A1-1998-4913-90DB-1721E06CA24F}"/>
          </ac:cxnSpMkLst>
        </pc:cxnChg>
        <pc:cxnChg chg="add mod">
          <ac:chgData name="Orsolya Eszter Cseri" userId="f9d512b01b9be33b" providerId="LiveId" clId="{020DE4B3-2B92-4E5D-8353-F05A8639F022}" dt="2018-12-08T20:48:14.887" v="6075" actId="1076"/>
          <ac:cxnSpMkLst>
            <pc:docMk/>
            <pc:sldMk cId="115907061" sldId="451"/>
            <ac:cxnSpMk id="23" creationId="{B1929726-2A10-4828-809C-CA20A346A874}"/>
          </ac:cxnSpMkLst>
        </pc:cxnChg>
        <pc:cxnChg chg="add mod">
          <ac:chgData name="Orsolya Eszter Cseri" userId="f9d512b01b9be33b" providerId="LiveId" clId="{020DE4B3-2B92-4E5D-8353-F05A8639F022}" dt="2018-12-08T20:48:25.101" v="6077" actId="1076"/>
          <ac:cxnSpMkLst>
            <pc:docMk/>
            <pc:sldMk cId="115907061" sldId="451"/>
            <ac:cxnSpMk id="25" creationId="{761A7ACE-FB28-4CE2-8FE6-2787527E4036}"/>
          </ac:cxnSpMkLst>
        </pc:cxnChg>
        <pc:cxnChg chg="add mod">
          <ac:chgData name="Orsolya Eszter Cseri" userId="f9d512b01b9be33b" providerId="LiveId" clId="{020DE4B3-2B92-4E5D-8353-F05A8639F022}" dt="2018-12-08T20:48:51.866" v="6080" actId="14100"/>
          <ac:cxnSpMkLst>
            <pc:docMk/>
            <pc:sldMk cId="115907061" sldId="451"/>
            <ac:cxnSpMk id="26" creationId="{E24F3085-11C7-409C-9012-90A9D22107EB}"/>
          </ac:cxnSpMkLst>
        </pc:cxnChg>
        <pc:cxnChg chg="add mod">
          <ac:chgData name="Orsolya Eszter Cseri" userId="f9d512b01b9be33b" providerId="LiveId" clId="{020DE4B3-2B92-4E5D-8353-F05A8639F022}" dt="2018-12-08T20:49:02.458" v="6083" actId="14100"/>
          <ac:cxnSpMkLst>
            <pc:docMk/>
            <pc:sldMk cId="115907061" sldId="451"/>
            <ac:cxnSpMk id="28" creationId="{6D301638-5876-4A77-BA08-0B19F86A710B}"/>
          </ac:cxnSpMkLst>
        </pc:cxnChg>
        <pc:cxnChg chg="add mod">
          <ac:chgData name="Orsolya Eszter Cseri" userId="f9d512b01b9be33b" providerId="LiveId" clId="{020DE4B3-2B92-4E5D-8353-F05A8639F022}" dt="2018-12-08T20:49:29.178" v="6091" actId="1076"/>
          <ac:cxnSpMkLst>
            <pc:docMk/>
            <pc:sldMk cId="115907061" sldId="451"/>
            <ac:cxnSpMk id="30" creationId="{1913802B-AAEF-44F7-926D-BF7F199CC946}"/>
          </ac:cxnSpMkLst>
        </pc:cxnChg>
        <pc:cxnChg chg="add mod">
          <ac:chgData name="Orsolya Eszter Cseri" userId="f9d512b01b9be33b" providerId="LiveId" clId="{020DE4B3-2B92-4E5D-8353-F05A8639F022}" dt="2018-12-08T20:49:42.802" v="6094" actId="14100"/>
          <ac:cxnSpMkLst>
            <pc:docMk/>
            <pc:sldMk cId="115907061" sldId="451"/>
            <ac:cxnSpMk id="32" creationId="{D02796ED-1AB7-48EF-A11E-5E688723D596}"/>
          </ac:cxnSpMkLst>
        </pc:cxnChg>
      </pc:sldChg>
      <pc:sldChg chg="addSp modSp add modNotesTx">
        <pc:chgData name="Orsolya Eszter Cseri" userId="f9d512b01b9be33b" providerId="LiveId" clId="{020DE4B3-2B92-4E5D-8353-F05A8639F022}" dt="2018-12-08T22:10:50.810" v="9830" actId="20577"/>
        <pc:sldMkLst>
          <pc:docMk/>
          <pc:sldMk cId="2426968956" sldId="452"/>
        </pc:sldMkLst>
        <pc:spChg chg="mod">
          <ac:chgData name="Orsolya Eszter Cseri" userId="f9d512b01b9be33b" providerId="LiveId" clId="{020DE4B3-2B92-4E5D-8353-F05A8639F022}" dt="2018-12-08T20:52:49.887" v="6112" actId="20577"/>
          <ac:spMkLst>
            <pc:docMk/>
            <pc:sldMk cId="2426968956" sldId="452"/>
            <ac:spMk id="2" creationId="{6994F7B4-90FA-4A77-B7D1-6413934AE632}"/>
          </ac:spMkLst>
        </pc:spChg>
        <pc:spChg chg="mod">
          <ac:chgData name="Orsolya Eszter Cseri" userId="f9d512b01b9be33b" providerId="LiveId" clId="{020DE4B3-2B92-4E5D-8353-F05A8639F022}" dt="2018-12-08T21:49:53.648" v="7945" actId="20577"/>
          <ac:spMkLst>
            <pc:docMk/>
            <pc:sldMk cId="2426968956" sldId="452"/>
            <ac:spMk id="12" creationId="{B5CC3777-038F-42FF-92C3-F461D645DDB6}"/>
          </ac:spMkLst>
        </pc:spChg>
        <pc:spChg chg="mod">
          <ac:chgData name="Orsolya Eszter Cseri" userId="f9d512b01b9be33b" providerId="LiveId" clId="{020DE4B3-2B92-4E5D-8353-F05A8639F022}" dt="2018-12-08T21:14:39.283" v="6210" actId="1076"/>
          <ac:spMkLst>
            <pc:docMk/>
            <pc:sldMk cId="2426968956" sldId="452"/>
            <ac:spMk id="14" creationId="{38F3651E-EBEB-4A53-AFAB-7412B74F4337}"/>
          </ac:spMkLst>
        </pc:spChg>
        <pc:spChg chg="mod">
          <ac:chgData name="Orsolya Eszter Cseri" userId="f9d512b01b9be33b" providerId="LiveId" clId="{020DE4B3-2B92-4E5D-8353-F05A8639F022}" dt="2018-12-08T21:14:45.278" v="6211" actId="1076"/>
          <ac:spMkLst>
            <pc:docMk/>
            <pc:sldMk cId="2426968956" sldId="452"/>
            <ac:spMk id="16" creationId="{48776A50-A96C-4E13-90BB-E8FD56BE49A2}"/>
          </ac:spMkLst>
        </pc:spChg>
        <pc:spChg chg="mod">
          <ac:chgData name="Orsolya Eszter Cseri" userId="f9d512b01b9be33b" providerId="LiveId" clId="{020DE4B3-2B92-4E5D-8353-F05A8639F022}" dt="2018-12-08T21:14:57.504" v="6213" actId="1076"/>
          <ac:spMkLst>
            <pc:docMk/>
            <pc:sldMk cId="2426968956" sldId="452"/>
            <ac:spMk id="18" creationId="{3ACABB54-B8A8-49A8-A6C8-B4C96B4AD1CB}"/>
          </ac:spMkLst>
        </pc:spChg>
        <pc:spChg chg="add mod">
          <ac:chgData name="Orsolya Eszter Cseri" userId="f9d512b01b9be33b" providerId="LiveId" clId="{020DE4B3-2B92-4E5D-8353-F05A8639F022}" dt="2018-12-08T21:22:55.363" v="6329" actId="1076"/>
          <ac:spMkLst>
            <pc:docMk/>
            <pc:sldMk cId="2426968956" sldId="452"/>
            <ac:spMk id="24" creationId="{1DA71FC7-8563-4915-BB06-351AE0B8162F}"/>
          </ac:spMkLst>
        </pc:spChg>
        <pc:spChg chg="add mod">
          <ac:chgData name="Orsolya Eszter Cseri" userId="f9d512b01b9be33b" providerId="LiveId" clId="{020DE4B3-2B92-4E5D-8353-F05A8639F022}" dt="2018-12-08T21:15:42.736" v="6249" actId="14100"/>
          <ac:spMkLst>
            <pc:docMk/>
            <pc:sldMk cId="2426968956" sldId="452"/>
            <ac:spMk id="29" creationId="{8E794E30-5F3B-4D3B-9111-A065DDD46AD5}"/>
          </ac:spMkLst>
        </pc:spChg>
        <pc:cxnChg chg="add mod">
          <ac:chgData name="Orsolya Eszter Cseri" userId="f9d512b01b9be33b" providerId="LiveId" clId="{020DE4B3-2B92-4E5D-8353-F05A8639F022}" dt="2018-12-08T21:15:06.051" v="6215" actId="1076"/>
          <ac:cxnSpMkLst>
            <pc:docMk/>
            <pc:sldMk cId="2426968956" sldId="452"/>
            <ac:cxnSpMk id="27" creationId="{05D4CA1A-7583-4551-B93A-14B2CB2C5D21}"/>
          </ac:cxnSpMkLst>
        </pc:cxnChg>
        <pc:cxnChg chg="mod">
          <ac:chgData name="Orsolya Eszter Cseri" userId="f9d512b01b9be33b" providerId="LiveId" clId="{020DE4B3-2B92-4E5D-8353-F05A8639F022}" dt="2018-12-08T21:13:49.400" v="6198" actId="1076"/>
          <ac:cxnSpMkLst>
            <pc:docMk/>
            <pc:sldMk cId="2426968956" sldId="452"/>
            <ac:cxnSpMk id="30" creationId="{1913802B-AAEF-44F7-926D-BF7F199CC946}"/>
          </ac:cxnSpMkLst>
        </pc:cxnChg>
        <pc:cxnChg chg="add mod">
          <ac:chgData name="Orsolya Eszter Cseri" userId="f9d512b01b9be33b" providerId="LiveId" clId="{020DE4B3-2B92-4E5D-8353-F05A8639F022}" dt="2018-12-08T21:16:40.367" v="6302" actId="14100"/>
          <ac:cxnSpMkLst>
            <pc:docMk/>
            <pc:sldMk cId="2426968956" sldId="452"/>
            <ac:cxnSpMk id="31" creationId="{85D90BC4-A5CB-438B-9AD1-2E5F73382B4C}"/>
          </ac:cxnSpMkLst>
        </pc:cxnChg>
        <pc:cxnChg chg="mod">
          <ac:chgData name="Orsolya Eszter Cseri" userId="f9d512b01b9be33b" providerId="LiveId" clId="{020DE4B3-2B92-4E5D-8353-F05A8639F022}" dt="2018-12-08T21:15:15.752" v="6216" actId="14100"/>
          <ac:cxnSpMkLst>
            <pc:docMk/>
            <pc:sldMk cId="2426968956" sldId="452"/>
            <ac:cxnSpMk id="32" creationId="{D02796ED-1AB7-48EF-A11E-5E688723D596}"/>
          </ac:cxnSpMkLst>
        </pc:cxnChg>
        <pc:cxnChg chg="add mod">
          <ac:chgData name="Orsolya Eszter Cseri" userId="f9d512b01b9be33b" providerId="LiveId" clId="{020DE4B3-2B92-4E5D-8353-F05A8639F022}" dt="2018-12-08T21:22:09.544" v="6308" actId="1035"/>
          <ac:cxnSpMkLst>
            <pc:docMk/>
            <pc:sldMk cId="2426968956" sldId="452"/>
            <ac:cxnSpMk id="33" creationId="{2B816224-92E6-49D8-B1E3-E6B74C555429}"/>
          </ac:cxnSpMkLst>
        </pc:cxnChg>
      </pc:sldChg>
      <pc:sldChg chg="addSp delSp modSp add modNotesTx">
        <pc:chgData name="Orsolya Eszter Cseri" userId="f9d512b01b9be33b" providerId="LiveId" clId="{020DE4B3-2B92-4E5D-8353-F05A8639F022}" dt="2018-12-08T21:57:26.871" v="9032" actId="20577"/>
        <pc:sldMkLst>
          <pc:docMk/>
          <pc:sldMk cId="3170953849" sldId="453"/>
        </pc:sldMkLst>
        <pc:spChg chg="mod">
          <ac:chgData name="Orsolya Eszter Cseri" userId="f9d512b01b9be33b" providerId="LiveId" clId="{020DE4B3-2B92-4E5D-8353-F05A8639F022}" dt="2018-12-08T20:53:03.469" v="6131" actId="20577"/>
          <ac:spMkLst>
            <pc:docMk/>
            <pc:sldMk cId="3170953849" sldId="453"/>
            <ac:spMk id="2" creationId="{6994F7B4-90FA-4A77-B7D1-6413934AE632}"/>
          </ac:spMkLst>
        </pc:spChg>
        <pc:spChg chg="mod">
          <ac:chgData name="Orsolya Eszter Cseri" userId="f9d512b01b9be33b" providerId="LiveId" clId="{020DE4B3-2B92-4E5D-8353-F05A8639F022}" dt="2018-12-08T21:25:24.554" v="6367" actId="20577"/>
          <ac:spMkLst>
            <pc:docMk/>
            <pc:sldMk cId="3170953849" sldId="453"/>
            <ac:spMk id="7" creationId="{5C4009AC-7748-4DB7-8642-EEEDC7C58552}"/>
          </ac:spMkLst>
        </pc:spChg>
        <pc:spChg chg="del">
          <ac:chgData name="Orsolya Eszter Cseri" userId="f9d512b01b9be33b" providerId="LiveId" clId="{020DE4B3-2B92-4E5D-8353-F05A8639F022}" dt="2018-12-08T21:24:28.915" v="6340" actId="478"/>
          <ac:spMkLst>
            <pc:docMk/>
            <pc:sldMk cId="3170953849" sldId="453"/>
            <ac:spMk id="8" creationId="{9498324D-B5B0-472B-A9F3-27DB2BAC2048}"/>
          </ac:spMkLst>
        </pc:spChg>
        <pc:spChg chg="mod">
          <ac:chgData name="Orsolya Eszter Cseri" userId="f9d512b01b9be33b" providerId="LiveId" clId="{020DE4B3-2B92-4E5D-8353-F05A8639F022}" dt="2018-12-08T21:24:15.614" v="6337" actId="20577"/>
          <ac:spMkLst>
            <pc:docMk/>
            <pc:sldMk cId="3170953849" sldId="453"/>
            <ac:spMk id="9" creationId="{EE2F1E14-BD86-4E3C-A2A5-DF9EB0140EDA}"/>
          </ac:spMkLst>
        </pc:spChg>
        <pc:spChg chg="del">
          <ac:chgData name="Orsolya Eszter Cseri" userId="f9d512b01b9be33b" providerId="LiveId" clId="{020DE4B3-2B92-4E5D-8353-F05A8639F022}" dt="2018-12-08T21:24:22.783" v="6338" actId="478"/>
          <ac:spMkLst>
            <pc:docMk/>
            <pc:sldMk cId="3170953849" sldId="453"/>
            <ac:spMk id="10" creationId="{2BFA6FD2-8EFB-49A0-A4B8-7D5D690C4A30}"/>
          </ac:spMkLst>
        </pc:spChg>
        <pc:spChg chg="mod">
          <ac:chgData name="Orsolya Eszter Cseri" userId="f9d512b01b9be33b" providerId="LiveId" clId="{020DE4B3-2B92-4E5D-8353-F05A8639F022}" dt="2018-12-08T21:25:13.604" v="6351" actId="20577"/>
          <ac:spMkLst>
            <pc:docMk/>
            <pc:sldMk cId="3170953849" sldId="453"/>
            <ac:spMk id="11" creationId="{8B452B3C-72AC-473B-996A-04776969D021}"/>
          </ac:spMkLst>
        </pc:spChg>
        <pc:spChg chg="mod">
          <ac:chgData name="Orsolya Eszter Cseri" userId="f9d512b01b9be33b" providerId="LiveId" clId="{020DE4B3-2B92-4E5D-8353-F05A8639F022}" dt="2018-12-08T21:26:35.529" v="6433" actId="1038"/>
          <ac:spMkLst>
            <pc:docMk/>
            <pc:sldMk cId="3170953849" sldId="453"/>
            <ac:spMk id="12" creationId="{B5CC3777-038F-42FF-92C3-F461D645DDB6}"/>
          </ac:spMkLst>
        </pc:spChg>
        <pc:spChg chg="mod">
          <ac:chgData name="Orsolya Eszter Cseri" userId="f9d512b01b9be33b" providerId="LiveId" clId="{020DE4B3-2B92-4E5D-8353-F05A8639F022}" dt="2018-12-08T21:54:44.591" v="8572" actId="20577"/>
          <ac:spMkLst>
            <pc:docMk/>
            <pc:sldMk cId="3170953849" sldId="453"/>
            <ac:spMk id="14" creationId="{38F3651E-EBEB-4A53-AFAB-7412B74F4337}"/>
          </ac:spMkLst>
        </pc:spChg>
        <pc:spChg chg="mod">
          <ac:chgData name="Orsolya Eszter Cseri" userId="f9d512b01b9be33b" providerId="LiveId" clId="{020DE4B3-2B92-4E5D-8353-F05A8639F022}" dt="2018-12-08T21:26:35.529" v="6433" actId="1038"/>
          <ac:spMkLst>
            <pc:docMk/>
            <pc:sldMk cId="3170953849" sldId="453"/>
            <ac:spMk id="16" creationId="{48776A50-A96C-4E13-90BB-E8FD56BE49A2}"/>
          </ac:spMkLst>
        </pc:spChg>
        <pc:spChg chg="mod">
          <ac:chgData name="Orsolya Eszter Cseri" userId="f9d512b01b9be33b" providerId="LiveId" clId="{020DE4B3-2B92-4E5D-8353-F05A8639F022}" dt="2018-12-08T21:26:09.629" v="6395" actId="1037"/>
          <ac:spMkLst>
            <pc:docMk/>
            <pc:sldMk cId="3170953849" sldId="453"/>
            <ac:spMk id="17" creationId="{F91FAF39-1080-4CE1-923E-AC9E21620BB7}"/>
          </ac:spMkLst>
        </pc:spChg>
        <pc:spChg chg="mod">
          <ac:chgData name="Orsolya Eszter Cseri" userId="f9d512b01b9be33b" providerId="LiveId" clId="{020DE4B3-2B92-4E5D-8353-F05A8639F022}" dt="2018-12-08T21:26:50.530" v="6435" actId="1076"/>
          <ac:spMkLst>
            <pc:docMk/>
            <pc:sldMk cId="3170953849" sldId="453"/>
            <ac:spMk id="18" creationId="{3ACABB54-B8A8-49A8-A6C8-B4C96B4AD1CB}"/>
          </ac:spMkLst>
        </pc:spChg>
        <pc:spChg chg="add mod">
          <ac:chgData name="Orsolya Eszter Cseri" userId="f9d512b01b9be33b" providerId="LiveId" clId="{020DE4B3-2B92-4E5D-8353-F05A8639F022}" dt="2018-12-08T21:25:49.571" v="6381" actId="20577"/>
          <ac:spMkLst>
            <pc:docMk/>
            <pc:sldMk cId="3170953849" sldId="453"/>
            <ac:spMk id="41" creationId="{8C8DE4E1-678B-4859-A4B4-97D1DCC566FC}"/>
          </ac:spMkLst>
        </pc:spChg>
        <pc:spChg chg="add mod">
          <ac:chgData name="Orsolya Eszter Cseri" userId="f9d512b01b9be33b" providerId="LiveId" clId="{020DE4B3-2B92-4E5D-8353-F05A8639F022}" dt="2018-12-08T21:30:56.767" v="6600" actId="1036"/>
          <ac:spMkLst>
            <pc:docMk/>
            <pc:sldMk cId="3170953849" sldId="453"/>
            <ac:spMk id="42" creationId="{11ED3EF7-9D41-49BA-9C27-58F0F1377138}"/>
          </ac:spMkLst>
        </pc:spChg>
        <pc:spChg chg="add mod">
          <ac:chgData name="Orsolya Eszter Cseri" userId="f9d512b01b9be33b" providerId="LiveId" clId="{020DE4B3-2B92-4E5D-8353-F05A8639F022}" dt="2018-12-08T21:29:01.561" v="6521" actId="1076"/>
          <ac:spMkLst>
            <pc:docMk/>
            <pc:sldMk cId="3170953849" sldId="453"/>
            <ac:spMk id="44" creationId="{3D2A016F-06A7-4EE0-A8A9-4876369C3AFF}"/>
          </ac:spMkLst>
        </pc:spChg>
        <pc:cxnChg chg="mod">
          <ac:chgData name="Orsolya Eszter Cseri" userId="f9d512b01b9be33b" providerId="LiveId" clId="{020DE4B3-2B92-4E5D-8353-F05A8639F022}" dt="2018-12-08T21:25:03.812" v="6346" actId="14100"/>
          <ac:cxnSpMkLst>
            <pc:docMk/>
            <pc:sldMk cId="3170953849" sldId="453"/>
            <ac:cxnSpMk id="20" creationId="{21B058A1-1998-4913-90DB-1721E06CA24F}"/>
          </ac:cxnSpMkLst>
        </pc:cxnChg>
        <pc:cxnChg chg="mod">
          <ac:chgData name="Orsolya Eszter Cseri" userId="f9d512b01b9be33b" providerId="LiveId" clId="{020DE4B3-2B92-4E5D-8353-F05A8639F022}" dt="2018-12-08T21:25:11.066" v="6347" actId="14100"/>
          <ac:cxnSpMkLst>
            <pc:docMk/>
            <pc:sldMk cId="3170953849" sldId="453"/>
            <ac:cxnSpMk id="23" creationId="{B1929726-2A10-4828-809C-CA20A346A874}"/>
          </ac:cxnSpMkLst>
        </pc:cxnChg>
        <pc:cxnChg chg="del">
          <ac:chgData name="Orsolya Eszter Cseri" userId="f9d512b01b9be33b" providerId="LiveId" clId="{020DE4B3-2B92-4E5D-8353-F05A8639F022}" dt="2018-12-08T21:24:25.107" v="6339" actId="478"/>
          <ac:cxnSpMkLst>
            <pc:docMk/>
            <pc:sldMk cId="3170953849" sldId="453"/>
            <ac:cxnSpMk id="25" creationId="{761A7ACE-FB28-4CE2-8FE6-2787527E4036}"/>
          </ac:cxnSpMkLst>
        </pc:cxnChg>
        <pc:cxnChg chg="mod">
          <ac:chgData name="Orsolya Eszter Cseri" userId="f9d512b01b9be33b" providerId="LiveId" clId="{020DE4B3-2B92-4E5D-8353-F05A8639F022}" dt="2018-12-08T21:27:12.518" v="6438" actId="14100"/>
          <ac:cxnSpMkLst>
            <pc:docMk/>
            <pc:sldMk cId="3170953849" sldId="453"/>
            <ac:cxnSpMk id="28" creationId="{6D301638-5876-4A77-BA08-0B19F86A710B}"/>
          </ac:cxnSpMkLst>
        </pc:cxnChg>
        <pc:cxnChg chg="mod">
          <ac:chgData name="Orsolya Eszter Cseri" userId="f9d512b01b9be33b" providerId="LiveId" clId="{020DE4B3-2B92-4E5D-8353-F05A8639F022}" dt="2018-12-08T21:26:31.158" v="6432" actId="1076"/>
          <ac:cxnSpMkLst>
            <pc:docMk/>
            <pc:sldMk cId="3170953849" sldId="453"/>
            <ac:cxnSpMk id="30" creationId="{1913802B-AAEF-44F7-926D-BF7F199CC946}"/>
          </ac:cxnSpMkLst>
        </pc:cxnChg>
        <pc:cxnChg chg="mod">
          <ac:chgData name="Orsolya Eszter Cseri" userId="f9d512b01b9be33b" providerId="LiveId" clId="{020DE4B3-2B92-4E5D-8353-F05A8639F022}" dt="2018-12-08T21:26:35.529" v="6433" actId="1038"/>
          <ac:cxnSpMkLst>
            <pc:docMk/>
            <pc:sldMk cId="3170953849" sldId="453"/>
            <ac:cxnSpMk id="32" creationId="{D02796ED-1AB7-48EF-A11E-5E688723D596}"/>
          </ac:cxnSpMkLst>
        </pc:cxnChg>
        <pc:cxnChg chg="add mod">
          <ac:chgData name="Orsolya Eszter Cseri" userId="f9d512b01b9be33b" providerId="LiveId" clId="{020DE4B3-2B92-4E5D-8353-F05A8639F022}" dt="2018-12-08T21:25:34.414" v="6369" actId="1076"/>
          <ac:cxnSpMkLst>
            <pc:docMk/>
            <pc:sldMk cId="3170953849" sldId="453"/>
            <ac:cxnSpMk id="40" creationId="{6FCEB5B4-F87C-4665-B277-D370139E0723}"/>
          </ac:cxnSpMkLst>
        </pc:cxnChg>
        <pc:cxnChg chg="add mod">
          <ac:chgData name="Orsolya Eszter Cseri" userId="f9d512b01b9be33b" providerId="LiveId" clId="{020DE4B3-2B92-4E5D-8353-F05A8639F022}" dt="2018-12-08T21:29:38.780" v="6537" actId="14100"/>
          <ac:cxnSpMkLst>
            <pc:docMk/>
            <pc:sldMk cId="3170953849" sldId="453"/>
            <ac:cxnSpMk id="45" creationId="{7E1C8016-C250-4AB0-8885-2F181D0E0D02}"/>
          </ac:cxnSpMkLst>
        </pc:cxnChg>
      </pc:sldChg>
      <pc:sldChg chg="addSp delSp modSp add">
        <pc:chgData name="Orsolya Eszter Cseri" userId="f9d512b01b9be33b" providerId="LiveId" clId="{020DE4B3-2B92-4E5D-8353-F05A8639F022}" dt="2018-12-08T21:41:03.387" v="6920" actId="207"/>
        <pc:sldMkLst>
          <pc:docMk/>
          <pc:sldMk cId="2737622844" sldId="454"/>
        </pc:sldMkLst>
        <pc:spChg chg="mod">
          <ac:chgData name="Orsolya Eszter Cseri" userId="f9d512b01b9be33b" providerId="LiveId" clId="{020DE4B3-2B92-4E5D-8353-F05A8639F022}" dt="2018-12-08T21:33:54.686" v="6643" actId="20577"/>
          <ac:spMkLst>
            <pc:docMk/>
            <pc:sldMk cId="2737622844" sldId="454"/>
            <ac:spMk id="2" creationId="{14B97851-9968-45A8-8984-4664FAB9EDCB}"/>
          </ac:spMkLst>
        </pc:spChg>
        <pc:spChg chg="del">
          <ac:chgData name="Orsolya Eszter Cseri" userId="f9d512b01b9be33b" providerId="LiveId" clId="{020DE4B3-2B92-4E5D-8353-F05A8639F022}" dt="2018-12-08T21:34:34.556" v="6644" actId="3680"/>
          <ac:spMkLst>
            <pc:docMk/>
            <pc:sldMk cId="2737622844" sldId="454"/>
            <ac:spMk id="3" creationId="{04EF6592-1083-4F16-B2E3-539B3DB0E5EB}"/>
          </ac:spMkLst>
        </pc:spChg>
        <pc:graphicFrameChg chg="add mod modGraphic">
          <ac:chgData name="Orsolya Eszter Cseri" userId="f9d512b01b9be33b" providerId="LiveId" clId="{020DE4B3-2B92-4E5D-8353-F05A8639F022}" dt="2018-12-08T21:41:03.387" v="6920" actId="207"/>
          <ac:graphicFrameMkLst>
            <pc:docMk/>
            <pc:sldMk cId="2737622844" sldId="454"/>
            <ac:graphicFrameMk id="5" creationId="{95BA9432-90D9-4A0A-BEE6-B8D2917ECCAE}"/>
          </ac:graphicFrameMkLst>
        </pc:graphicFrameChg>
      </pc:sldChg>
      <pc:sldChg chg="addSp delSp modSp add modNotesTx">
        <pc:chgData name="Orsolya Eszter Cseri" userId="f9d512b01b9be33b" providerId="LiveId" clId="{020DE4B3-2B92-4E5D-8353-F05A8639F022}" dt="2018-12-08T22:17:43.671" v="10393"/>
        <pc:sldMkLst>
          <pc:docMk/>
          <pc:sldMk cId="2399706610" sldId="455"/>
        </pc:sldMkLst>
        <pc:spChg chg="mod">
          <ac:chgData name="Orsolya Eszter Cseri" userId="f9d512b01b9be33b" providerId="LiveId" clId="{020DE4B3-2B92-4E5D-8353-F05A8639F022}" dt="2018-12-08T21:58:43.749" v="9037" actId="20577"/>
          <ac:spMkLst>
            <pc:docMk/>
            <pc:sldMk cId="2399706610" sldId="455"/>
            <ac:spMk id="2" creationId="{80AB831A-7BC8-46C4-9964-6F59052F68A5}"/>
          </ac:spMkLst>
        </pc:spChg>
        <pc:spChg chg="mod">
          <ac:chgData name="Orsolya Eszter Cseri" userId="f9d512b01b9be33b" providerId="LiveId" clId="{020DE4B3-2B92-4E5D-8353-F05A8639F022}" dt="2018-12-08T22:17:43.671" v="10393"/>
          <ac:spMkLst>
            <pc:docMk/>
            <pc:sldMk cId="2399706610" sldId="455"/>
            <ac:spMk id="3" creationId="{05559720-C8D2-45E1-8497-2AC5BC682B31}"/>
          </ac:spMkLst>
        </pc:spChg>
        <pc:spChg chg="del">
          <ac:chgData name="Orsolya Eszter Cseri" userId="f9d512b01b9be33b" providerId="LiveId" clId="{020DE4B3-2B92-4E5D-8353-F05A8639F022}" dt="2018-12-08T21:58:50.162" v="9038" actId="478"/>
          <ac:spMkLst>
            <pc:docMk/>
            <pc:sldMk cId="2399706610" sldId="455"/>
            <ac:spMk id="5" creationId="{40FF6523-8D84-4403-A60A-57E5482DE5A1}"/>
          </ac:spMkLst>
        </pc:spChg>
        <pc:spChg chg="del">
          <ac:chgData name="Orsolya Eszter Cseri" userId="f9d512b01b9be33b" providerId="LiveId" clId="{020DE4B3-2B92-4E5D-8353-F05A8639F022}" dt="2018-12-08T21:58:50.162" v="9038" actId="478"/>
          <ac:spMkLst>
            <pc:docMk/>
            <pc:sldMk cId="2399706610" sldId="455"/>
            <ac:spMk id="6" creationId="{7AAF4162-5F44-4253-8F2E-6652EB0FB8F4}"/>
          </ac:spMkLst>
        </pc:spChg>
        <pc:spChg chg="del">
          <ac:chgData name="Orsolya Eszter Cseri" userId="f9d512b01b9be33b" providerId="LiveId" clId="{020DE4B3-2B92-4E5D-8353-F05A8639F022}" dt="2018-12-08T21:58:50.162" v="9038" actId="478"/>
          <ac:spMkLst>
            <pc:docMk/>
            <pc:sldMk cId="2399706610" sldId="455"/>
            <ac:spMk id="7" creationId="{85757620-6DCA-4294-9B73-94C53F3ACFA7}"/>
          </ac:spMkLst>
        </pc:spChg>
        <pc:spChg chg="del">
          <ac:chgData name="Orsolya Eszter Cseri" userId="f9d512b01b9be33b" providerId="LiveId" clId="{020DE4B3-2B92-4E5D-8353-F05A8639F022}" dt="2018-12-08T21:58:50.162" v="9038" actId="478"/>
          <ac:spMkLst>
            <pc:docMk/>
            <pc:sldMk cId="2399706610" sldId="455"/>
            <ac:spMk id="8" creationId="{0C549C51-F714-4837-8F5C-FCC30906F673}"/>
          </ac:spMkLst>
        </pc:spChg>
        <pc:spChg chg="del">
          <ac:chgData name="Orsolya Eszter Cseri" userId="f9d512b01b9be33b" providerId="LiveId" clId="{020DE4B3-2B92-4E5D-8353-F05A8639F022}" dt="2018-12-08T21:58:50.162" v="9038" actId="478"/>
          <ac:spMkLst>
            <pc:docMk/>
            <pc:sldMk cId="2399706610" sldId="455"/>
            <ac:spMk id="9" creationId="{D5D44D38-B005-48D5-A769-44BF5B911F17}"/>
          </ac:spMkLst>
        </pc:spChg>
        <pc:spChg chg="del">
          <ac:chgData name="Orsolya Eszter Cseri" userId="f9d512b01b9be33b" providerId="LiveId" clId="{020DE4B3-2B92-4E5D-8353-F05A8639F022}" dt="2018-12-08T21:58:50.162" v="9038" actId="478"/>
          <ac:spMkLst>
            <pc:docMk/>
            <pc:sldMk cId="2399706610" sldId="455"/>
            <ac:spMk id="10" creationId="{5EDB2511-6875-48F1-A472-77E81D57BEFE}"/>
          </ac:spMkLst>
        </pc:spChg>
        <pc:spChg chg="del">
          <ac:chgData name="Orsolya Eszter Cseri" userId="f9d512b01b9be33b" providerId="LiveId" clId="{020DE4B3-2B92-4E5D-8353-F05A8639F022}" dt="2018-12-08T21:58:50.162" v="9038" actId="478"/>
          <ac:spMkLst>
            <pc:docMk/>
            <pc:sldMk cId="2399706610" sldId="455"/>
            <ac:spMk id="14" creationId="{861D8BCE-71CB-4436-B2D9-4CE55DD690FD}"/>
          </ac:spMkLst>
        </pc:spChg>
        <pc:spChg chg="del">
          <ac:chgData name="Orsolya Eszter Cseri" userId="f9d512b01b9be33b" providerId="LiveId" clId="{020DE4B3-2B92-4E5D-8353-F05A8639F022}" dt="2018-12-08T21:58:50.162" v="9038" actId="478"/>
          <ac:spMkLst>
            <pc:docMk/>
            <pc:sldMk cId="2399706610" sldId="455"/>
            <ac:spMk id="15" creationId="{6E0110BA-2042-43FF-9894-B756411F7B84}"/>
          </ac:spMkLst>
        </pc:spChg>
        <pc:spChg chg="del">
          <ac:chgData name="Orsolya Eszter Cseri" userId="f9d512b01b9be33b" providerId="LiveId" clId="{020DE4B3-2B92-4E5D-8353-F05A8639F022}" dt="2018-12-08T22:01:04.268" v="9068" actId="478"/>
          <ac:spMkLst>
            <pc:docMk/>
            <pc:sldMk cId="2399706610" sldId="455"/>
            <ac:spMk id="16" creationId="{CACA277A-7FC8-41F6-999E-C0230ACE4F29}"/>
          </ac:spMkLst>
        </pc:spChg>
        <pc:spChg chg="add mod">
          <ac:chgData name="Orsolya Eszter Cseri" userId="f9d512b01b9be33b" providerId="LiveId" clId="{020DE4B3-2B92-4E5D-8353-F05A8639F022}" dt="2018-12-08T21:59:18.148" v="9040" actId="164"/>
          <ac:spMkLst>
            <pc:docMk/>
            <pc:sldMk cId="2399706610" sldId="455"/>
            <ac:spMk id="17" creationId="{33230566-6B34-4AEE-B4D0-777253C85E10}"/>
          </ac:spMkLst>
        </pc:spChg>
        <pc:spChg chg="add mod">
          <ac:chgData name="Orsolya Eszter Cseri" userId="f9d512b01b9be33b" providerId="LiveId" clId="{020DE4B3-2B92-4E5D-8353-F05A8639F022}" dt="2018-12-08T21:59:18.148" v="9040" actId="164"/>
          <ac:spMkLst>
            <pc:docMk/>
            <pc:sldMk cId="2399706610" sldId="455"/>
            <ac:spMk id="18" creationId="{6E992C67-46A6-4D48-BE92-8AB87EE489CD}"/>
          </ac:spMkLst>
        </pc:spChg>
        <pc:spChg chg="add mod">
          <ac:chgData name="Orsolya Eszter Cseri" userId="f9d512b01b9be33b" providerId="LiveId" clId="{020DE4B3-2B92-4E5D-8353-F05A8639F022}" dt="2018-12-08T21:59:18.148" v="9040" actId="164"/>
          <ac:spMkLst>
            <pc:docMk/>
            <pc:sldMk cId="2399706610" sldId="455"/>
            <ac:spMk id="19" creationId="{0849C52A-383B-40BE-8845-DA7CEA3E0E62}"/>
          </ac:spMkLst>
        </pc:spChg>
        <pc:spChg chg="add mod">
          <ac:chgData name="Orsolya Eszter Cseri" userId="f9d512b01b9be33b" providerId="LiveId" clId="{020DE4B3-2B92-4E5D-8353-F05A8639F022}" dt="2018-12-08T21:59:18.148" v="9040" actId="164"/>
          <ac:spMkLst>
            <pc:docMk/>
            <pc:sldMk cId="2399706610" sldId="455"/>
            <ac:spMk id="20" creationId="{89D89B89-48D9-4E26-8B3F-A27061AF1C1A}"/>
          </ac:spMkLst>
        </pc:spChg>
        <pc:spChg chg="add mod">
          <ac:chgData name="Orsolya Eszter Cseri" userId="f9d512b01b9be33b" providerId="LiveId" clId="{020DE4B3-2B92-4E5D-8353-F05A8639F022}" dt="2018-12-08T22:04:54.050" v="9320" actId="20577"/>
          <ac:spMkLst>
            <pc:docMk/>
            <pc:sldMk cId="2399706610" sldId="455"/>
            <ac:spMk id="21" creationId="{C8A76711-7204-48E9-9A65-45AE2FD368BF}"/>
          </ac:spMkLst>
        </pc:spChg>
        <pc:spChg chg="add mod">
          <ac:chgData name="Orsolya Eszter Cseri" userId="f9d512b01b9be33b" providerId="LiveId" clId="{020DE4B3-2B92-4E5D-8353-F05A8639F022}" dt="2018-12-08T21:59:18.148" v="9040" actId="164"/>
          <ac:spMkLst>
            <pc:docMk/>
            <pc:sldMk cId="2399706610" sldId="455"/>
            <ac:spMk id="22" creationId="{D2ABE972-6502-4269-9A8E-7B5F676C09E9}"/>
          </ac:spMkLst>
        </pc:spChg>
        <pc:grpChg chg="add mod">
          <ac:chgData name="Orsolya Eszter Cseri" userId="f9d512b01b9be33b" providerId="LiveId" clId="{020DE4B3-2B92-4E5D-8353-F05A8639F022}" dt="2018-12-08T21:59:59.770" v="9043" actId="1076"/>
          <ac:grpSpMkLst>
            <pc:docMk/>
            <pc:sldMk cId="2399706610" sldId="455"/>
            <ac:grpSpMk id="11" creationId="{D2D2A0C0-3881-474D-AEE9-F91619037CD3}"/>
          </ac:grpSpMkLst>
        </pc:grpChg>
      </pc:sldChg>
      <pc:sldChg chg="delSp modSp add modNotesTx">
        <pc:chgData name="Orsolya Eszter Cseri" userId="f9d512b01b9be33b" providerId="LiveId" clId="{020DE4B3-2B92-4E5D-8353-F05A8639F022}" dt="2018-12-08T22:44:32.340" v="11396" actId="20577"/>
        <pc:sldMkLst>
          <pc:docMk/>
          <pc:sldMk cId="3716707051" sldId="456"/>
        </pc:sldMkLst>
        <pc:spChg chg="mod">
          <ac:chgData name="Orsolya Eszter Cseri" userId="f9d512b01b9be33b" providerId="LiveId" clId="{020DE4B3-2B92-4E5D-8353-F05A8639F022}" dt="2018-12-08T22:18:24.962" v="10407" actId="20577"/>
          <ac:spMkLst>
            <pc:docMk/>
            <pc:sldMk cId="3716707051" sldId="456"/>
            <ac:spMk id="2" creationId="{D7E88BF8-4DD4-46D8-9B6F-100DC78FD7B1}"/>
          </ac:spMkLst>
        </pc:spChg>
        <pc:spChg chg="mod">
          <ac:chgData name="Orsolya Eszter Cseri" userId="f9d512b01b9be33b" providerId="LiveId" clId="{020DE4B3-2B92-4E5D-8353-F05A8639F022}" dt="2018-12-08T22:22:07.019" v="10772" actId="20577"/>
          <ac:spMkLst>
            <pc:docMk/>
            <pc:sldMk cId="3716707051" sldId="456"/>
            <ac:spMk id="3" creationId="{6A4B2E6B-EF71-485F-8F40-15CF8F96C6D2}"/>
          </ac:spMkLst>
        </pc:spChg>
        <pc:spChg chg="mod">
          <ac:chgData name="Orsolya Eszter Cseri" userId="f9d512b01b9be33b" providerId="LiveId" clId="{020DE4B3-2B92-4E5D-8353-F05A8639F022}" dt="2018-12-08T22:44:32.340" v="11396" actId="20577"/>
          <ac:spMkLst>
            <pc:docMk/>
            <pc:sldMk cId="3716707051" sldId="456"/>
            <ac:spMk id="5" creationId="{DF408ADF-A788-41A8-8B01-0C6462F1981C}"/>
          </ac:spMkLst>
        </pc:spChg>
        <pc:spChg chg="mod">
          <ac:chgData name="Orsolya Eszter Cseri" userId="f9d512b01b9be33b" providerId="LiveId" clId="{020DE4B3-2B92-4E5D-8353-F05A8639F022}" dt="2018-12-08T22:19:09.281" v="10505" actId="20577"/>
          <ac:spMkLst>
            <pc:docMk/>
            <pc:sldMk cId="3716707051" sldId="456"/>
            <ac:spMk id="7" creationId="{D0D9DEA1-BEED-4252-AF47-6DD6293F2200}"/>
          </ac:spMkLst>
        </pc:spChg>
        <pc:spChg chg="mod">
          <ac:chgData name="Orsolya Eszter Cseri" userId="f9d512b01b9be33b" providerId="LiveId" clId="{020DE4B3-2B92-4E5D-8353-F05A8639F022}" dt="2018-12-08T22:20:18.906" v="10619" actId="20577"/>
          <ac:spMkLst>
            <pc:docMk/>
            <pc:sldMk cId="3716707051" sldId="456"/>
            <ac:spMk id="22" creationId="{992DA002-1379-43B1-B480-3B7CEC732B18}"/>
          </ac:spMkLst>
        </pc:spChg>
        <pc:spChg chg="ord">
          <ac:chgData name="Orsolya Eszter Cseri" userId="f9d512b01b9be33b" providerId="LiveId" clId="{020DE4B3-2B92-4E5D-8353-F05A8639F022}" dt="2018-12-08T22:22:46.051" v="10797" actId="166"/>
          <ac:spMkLst>
            <pc:docMk/>
            <pc:sldMk cId="3716707051" sldId="456"/>
            <ac:spMk id="25" creationId="{CB705961-F9AD-46E0-8E13-405E2EF08D74}"/>
          </ac:spMkLst>
        </pc:spChg>
        <pc:spChg chg="mod">
          <ac:chgData name="Orsolya Eszter Cseri" userId="f9d512b01b9be33b" providerId="LiveId" clId="{020DE4B3-2B92-4E5D-8353-F05A8639F022}" dt="2018-12-08T22:23:02.043" v="10801" actId="20577"/>
          <ac:spMkLst>
            <pc:docMk/>
            <pc:sldMk cId="3716707051" sldId="456"/>
            <ac:spMk id="26" creationId="{AEFDD315-CDAD-49FB-A1C9-890D8D267620}"/>
          </ac:spMkLst>
        </pc:spChg>
        <pc:spChg chg="del">
          <ac:chgData name="Orsolya Eszter Cseri" userId="f9d512b01b9be33b" providerId="LiveId" clId="{020DE4B3-2B92-4E5D-8353-F05A8639F022}" dt="2018-12-08T22:20:23.694" v="10620" actId="478"/>
          <ac:spMkLst>
            <pc:docMk/>
            <pc:sldMk cId="3716707051" sldId="456"/>
            <ac:spMk id="37" creationId="{925094B7-2538-403F-A47B-947C39F270BE}"/>
          </ac:spMkLst>
        </pc:spChg>
        <pc:spChg chg="del">
          <ac:chgData name="Orsolya Eszter Cseri" userId="f9d512b01b9be33b" providerId="LiveId" clId="{020DE4B3-2B92-4E5D-8353-F05A8639F022}" dt="2018-12-08T22:20:27.293" v="10621" actId="478"/>
          <ac:spMkLst>
            <pc:docMk/>
            <pc:sldMk cId="3716707051" sldId="456"/>
            <ac:spMk id="41" creationId="{CE6D005D-F9FD-4228-A377-6F275C64C2EE}"/>
          </ac:spMkLst>
        </pc:spChg>
        <pc:spChg chg="del mod">
          <ac:chgData name="Orsolya Eszter Cseri" userId="f9d512b01b9be33b" providerId="LiveId" clId="{020DE4B3-2B92-4E5D-8353-F05A8639F022}" dt="2018-12-08T22:20:33" v="10623" actId="478"/>
          <ac:spMkLst>
            <pc:docMk/>
            <pc:sldMk cId="3716707051" sldId="456"/>
            <ac:spMk id="45" creationId="{9970CAB7-9A52-4242-AE54-3351C3A1A38F}"/>
          </ac:spMkLst>
        </pc:spChg>
        <pc:spChg chg="del">
          <ac:chgData name="Orsolya Eszter Cseri" userId="f9d512b01b9be33b" providerId="LiveId" clId="{020DE4B3-2B92-4E5D-8353-F05A8639F022}" dt="2018-12-08T22:20:37.543" v="10624" actId="478"/>
          <ac:spMkLst>
            <pc:docMk/>
            <pc:sldMk cId="3716707051" sldId="456"/>
            <ac:spMk id="46" creationId="{674E83CA-E15C-4AD3-8D37-A23241D6F86C}"/>
          </ac:spMkLst>
        </pc:spChg>
        <pc:cxnChg chg="mod">
          <ac:chgData name="Orsolya Eszter Cseri" userId="f9d512b01b9be33b" providerId="LiveId" clId="{020DE4B3-2B92-4E5D-8353-F05A8639F022}" dt="2018-12-08T22:23:55.101" v="10807" actId="14100"/>
          <ac:cxnSpMkLst>
            <pc:docMk/>
            <pc:sldMk cId="3716707051" sldId="456"/>
            <ac:cxnSpMk id="23" creationId="{77EF5A9B-0F10-473E-9113-E64C41EFDB81}"/>
          </ac:cxnSpMkLst>
        </pc:cxnChg>
        <pc:cxnChg chg="mod">
          <ac:chgData name="Orsolya Eszter Cseri" userId="f9d512b01b9be33b" providerId="LiveId" clId="{020DE4B3-2B92-4E5D-8353-F05A8639F022}" dt="2018-12-08T22:23:39.784" v="10805" actId="14100"/>
          <ac:cxnSpMkLst>
            <pc:docMk/>
            <pc:sldMk cId="3716707051" sldId="456"/>
            <ac:cxnSpMk id="27" creationId="{FE20EC6A-D7FE-4A38-8A90-97EE9599A44C}"/>
          </ac:cxnSpMkLst>
        </pc:cxnChg>
      </pc:sldChg>
      <pc:sldChg chg="addSp delSp modSp add">
        <pc:chgData name="Orsolya Eszter Cseri" userId="f9d512b01b9be33b" providerId="LiveId" clId="{020DE4B3-2B92-4E5D-8353-F05A8639F022}" dt="2018-12-08T22:42:07.512" v="11305" actId="20577"/>
        <pc:sldMkLst>
          <pc:docMk/>
          <pc:sldMk cId="1220970378" sldId="457"/>
        </pc:sldMkLst>
        <pc:spChg chg="mod">
          <ac:chgData name="Orsolya Eszter Cseri" userId="f9d512b01b9be33b" providerId="LiveId" clId="{020DE4B3-2B92-4E5D-8353-F05A8639F022}" dt="2018-12-08T22:33:51.095" v="11023" actId="20577"/>
          <ac:spMkLst>
            <pc:docMk/>
            <pc:sldMk cId="1220970378" sldId="457"/>
            <ac:spMk id="2" creationId="{80AB831A-7BC8-46C4-9964-6F59052F68A5}"/>
          </ac:spMkLst>
        </pc:spChg>
        <pc:spChg chg="mod">
          <ac:chgData name="Orsolya Eszter Cseri" userId="f9d512b01b9be33b" providerId="LiveId" clId="{020DE4B3-2B92-4E5D-8353-F05A8639F022}" dt="2018-12-08T22:42:07.512" v="11305" actId="20577"/>
          <ac:spMkLst>
            <pc:docMk/>
            <pc:sldMk cId="1220970378" sldId="457"/>
            <ac:spMk id="3" creationId="{05559720-C8D2-45E1-8497-2AC5BC682B31}"/>
          </ac:spMkLst>
        </pc:spChg>
        <pc:spChg chg="add mod">
          <ac:chgData name="Orsolya Eszter Cseri" userId="f9d512b01b9be33b" providerId="LiveId" clId="{020DE4B3-2B92-4E5D-8353-F05A8639F022}" dt="2018-12-08T22:34:28.095" v="11026" actId="164"/>
          <ac:spMkLst>
            <pc:docMk/>
            <pc:sldMk cId="1220970378" sldId="457"/>
            <ac:spMk id="12" creationId="{22241D09-080E-4013-ADF7-D6FF61886780}"/>
          </ac:spMkLst>
        </pc:spChg>
        <pc:spChg chg="add mod">
          <ac:chgData name="Orsolya Eszter Cseri" userId="f9d512b01b9be33b" providerId="LiveId" clId="{020DE4B3-2B92-4E5D-8353-F05A8639F022}" dt="2018-12-08T22:34:28.095" v="11026" actId="164"/>
          <ac:spMkLst>
            <pc:docMk/>
            <pc:sldMk cId="1220970378" sldId="457"/>
            <ac:spMk id="13" creationId="{1E813153-7F36-48C6-916F-8FB01908543E}"/>
          </ac:spMkLst>
        </pc:spChg>
        <pc:spChg chg="add mod">
          <ac:chgData name="Orsolya Eszter Cseri" userId="f9d512b01b9be33b" providerId="LiveId" clId="{020DE4B3-2B92-4E5D-8353-F05A8639F022}" dt="2018-12-08T22:34:28.095" v="11026" actId="164"/>
          <ac:spMkLst>
            <pc:docMk/>
            <pc:sldMk cId="1220970378" sldId="457"/>
            <ac:spMk id="14" creationId="{39D36E01-585C-425E-B0AD-E79A3D461E14}"/>
          </ac:spMkLst>
        </pc:spChg>
        <pc:spChg chg="add mod">
          <ac:chgData name="Orsolya Eszter Cseri" userId="f9d512b01b9be33b" providerId="LiveId" clId="{020DE4B3-2B92-4E5D-8353-F05A8639F022}" dt="2018-12-08T22:34:28.095" v="11026" actId="164"/>
          <ac:spMkLst>
            <pc:docMk/>
            <pc:sldMk cId="1220970378" sldId="457"/>
            <ac:spMk id="15" creationId="{39A3F3A6-41E4-4568-A144-D2CFD615DB9C}"/>
          </ac:spMkLst>
        </pc:spChg>
        <pc:spChg chg="add mod">
          <ac:chgData name="Orsolya Eszter Cseri" userId="f9d512b01b9be33b" providerId="LiveId" clId="{020DE4B3-2B92-4E5D-8353-F05A8639F022}" dt="2018-12-08T22:34:28.095" v="11026" actId="164"/>
          <ac:spMkLst>
            <pc:docMk/>
            <pc:sldMk cId="1220970378" sldId="457"/>
            <ac:spMk id="16" creationId="{DA1FC85C-3945-47F2-9A06-F682E5CEA7F5}"/>
          </ac:spMkLst>
        </pc:spChg>
        <pc:spChg chg="add mod">
          <ac:chgData name="Orsolya Eszter Cseri" userId="f9d512b01b9be33b" providerId="LiveId" clId="{020DE4B3-2B92-4E5D-8353-F05A8639F022}" dt="2018-12-08T22:34:28.095" v="11026" actId="164"/>
          <ac:spMkLst>
            <pc:docMk/>
            <pc:sldMk cId="1220970378" sldId="457"/>
            <ac:spMk id="23" creationId="{3A24F9E4-382C-4F40-8BB4-FC74E577DF91}"/>
          </ac:spMkLst>
        </pc:spChg>
        <pc:spChg chg="add mod">
          <ac:chgData name="Orsolya Eszter Cseri" userId="f9d512b01b9be33b" providerId="LiveId" clId="{020DE4B3-2B92-4E5D-8353-F05A8639F022}" dt="2018-12-08T22:34:28.095" v="11026" actId="164"/>
          <ac:spMkLst>
            <pc:docMk/>
            <pc:sldMk cId="1220970378" sldId="457"/>
            <ac:spMk id="24" creationId="{68828BED-E622-4741-A038-34DFE2ADC7B2}"/>
          </ac:spMkLst>
        </pc:spChg>
        <pc:grpChg chg="add mod">
          <ac:chgData name="Orsolya Eszter Cseri" userId="f9d512b01b9be33b" providerId="LiveId" clId="{020DE4B3-2B92-4E5D-8353-F05A8639F022}" dt="2018-12-08T22:35:01.884" v="11029" actId="1076"/>
          <ac:grpSpMkLst>
            <pc:docMk/>
            <pc:sldMk cId="1220970378" sldId="457"/>
            <ac:grpSpMk id="5" creationId="{B67A7E27-8F23-4FED-951C-D687844AD8C3}"/>
          </ac:grpSpMkLst>
        </pc:grpChg>
        <pc:grpChg chg="del">
          <ac:chgData name="Orsolya Eszter Cseri" userId="f9d512b01b9be33b" providerId="LiveId" clId="{020DE4B3-2B92-4E5D-8353-F05A8639F022}" dt="2018-12-08T22:33:56.515" v="11024" actId="478"/>
          <ac:grpSpMkLst>
            <pc:docMk/>
            <pc:sldMk cId="1220970378" sldId="457"/>
            <ac:grpSpMk id="11" creationId="{D2D2A0C0-3881-474D-AEE9-F91619037CD3}"/>
          </ac:grpSpMkLst>
        </pc:grpChg>
      </pc:sldChg>
      <pc:sldChg chg="modSp add">
        <pc:chgData name="Orsolya Eszter Cseri" userId="f9d512b01b9be33b" providerId="LiveId" clId="{020DE4B3-2B92-4E5D-8353-F05A8639F022}" dt="2018-12-08T22:47:16.980" v="11503" actId="20577"/>
        <pc:sldMkLst>
          <pc:docMk/>
          <pc:sldMk cId="913676959" sldId="458"/>
        </pc:sldMkLst>
        <pc:spChg chg="mod">
          <ac:chgData name="Orsolya Eszter Cseri" userId="f9d512b01b9be33b" providerId="LiveId" clId="{020DE4B3-2B92-4E5D-8353-F05A8639F022}" dt="2018-12-08T22:46:41.336" v="11457" actId="20577"/>
          <ac:spMkLst>
            <pc:docMk/>
            <pc:sldMk cId="913676959" sldId="458"/>
            <ac:spMk id="2" creationId="{D7E88BF8-4DD4-46D8-9B6F-100DC78FD7B1}"/>
          </ac:spMkLst>
        </pc:spChg>
        <pc:spChg chg="mod">
          <ac:chgData name="Orsolya Eszter Cseri" userId="f9d512b01b9be33b" providerId="LiveId" clId="{020DE4B3-2B92-4E5D-8353-F05A8639F022}" dt="2018-12-08T22:47:16.980" v="11503" actId="20577"/>
          <ac:spMkLst>
            <pc:docMk/>
            <pc:sldMk cId="913676959" sldId="458"/>
            <ac:spMk id="3" creationId="{6A4B2E6B-EF71-485F-8F40-15CF8F96C6D2}"/>
          </ac:spMkLst>
        </pc:spChg>
        <pc:spChg chg="mod">
          <ac:chgData name="Orsolya Eszter Cseri" userId="f9d512b01b9be33b" providerId="LiveId" clId="{020DE4B3-2B92-4E5D-8353-F05A8639F022}" dt="2018-12-08T22:44:23.962" v="11387" actId="20577"/>
          <ac:spMkLst>
            <pc:docMk/>
            <pc:sldMk cId="913676959" sldId="458"/>
            <ac:spMk id="5" creationId="{DF408ADF-A788-41A8-8B01-0C6462F1981C}"/>
          </ac:spMkLst>
        </pc:spChg>
        <pc:spChg chg="mod ord">
          <ac:chgData name="Orsolya Eszter Cseri" userId="f9d512b01b9be33b" providerId="LiveId" clId="{020DE4B3-2B92-4E5D-8353-F05A8639F022}" dt="2018-12-08T22:45:38.047" v="11410" actId="20577"/>
          <ac:spMkLst>
            <pc:docMk/>
            <pc:sldMk cId="913676959" sldId="458"/>
            <ac:spMk id="7" creationId="{D0D9DEA1-BEED-4252-AF47-6DD6293F2200}"/>
          </ac:spMkLst>
        </pc:spChg>
        <pc:spChg chg="mod ord">
          <ac:chgData name="Orsolya Eszter Cseri" userId="f9d512b01b9be33b" providerId="LiveId" clId="{020DE4B3-2B92-4E5D-8353-F05A8639F022}" dt="2018-12-08T22:44:59.433" v="11402" actId="20577"/>
          <ac:spMkLst>
            <pc:docMk/>
            <pc:sldMk cId="913676959" sldId="458"/>
            <ac:spMk id="22" creationId="{992DA002-1379-43B1-B480-3B7CEC732B18}"/>
          </ac:spMkLst>
        </pc:spChg>
        <pc:spChg chg="mod">
          <ac:chgData name="Orsolya Eszter Cseri" userId="f9d512b01b9be33b" providerId="LiveId" clId="{020DE4B3-2B92-4E5D-8353-F05A8639F022}" dt="2018-12-08T22:44:12.203" v="11378" actId="20577"/>
          <ac:spMkLst>
            <pc:docMk/>
            <pc:sldMk cId="913676959" sldId="458"/>
            <ac:spMk id="26" creationId="{AEFDD315-CDAD-49FB-A1C9-890D8D267620}"/>
          </ac:spMkLst>
        </pc:spChg>
        <pc:cxnChg chg="mod">
          <ac:chgData name="Orsolya Eszter Cseri" userId="f9d512b01b9be33b" providerId="LiveId" clId="{020DE4B3-2B92-4E5D-8353-F05A8639F022}" dt="2018-12-08T22:45:34.707" v="11407" actId="14100"/>
          <ac:cxnSpMkLst>
            <pc:docMk/>
            <pc:sldMk cId="913676959" sldId="458"/>
            <ac:cxnSpMk id="9" creationId="{4FA1E80F-5ED0-4AE1-994D-1306009CEC4B}"/>
          </ac:cxnSpMkLst>
        </pc:cxnChg>
        <pc:cxnChg chg="mod">
          <ac:chgData name="Orsolya Eszter Cseri" userId="f9d512b01b9be33b" providerId="LiveId" clId="{020DE4B3-2B92-4E5D-8353-F05A8639F022}" dt="2018-12-08T22:45:11.784" v="11404" actId="1076"/>
          <ac:cxnSpMkLst>
            <pc:docMk/>
            <pc:sldMk cId="913676959" sldId="458"/>
            <ac:cxnSpMk id="23" creationId="{77EF5A9B-0F10-473E-9113-E64C41EFDB81}"/>
          </ac:cxnSpMkLst>
        </pc:cxnChg>
      </pc:sldChg>
      <pc:sldChg chg="addSp delSp modSp add modNotesTx">
        <pc:chgData name="Orsolya Eszter Cseri" userId="f9d512b01b9be33b" providerId="LiveId" clId="{020DE4B3-2B92-4E5D-8353-F05A8639F022}" dt="2018-12-08T23:20:25.108" v="13085" actId="5793"/>
        <pc:sldMkLst>
          <pc:docMk/>
          <pc:sldMk cId="2353711219" sldId="459"/>
        </pc:sldMkLst>
        <pc:spChg chg="mod">
          <ac:chgData name="Orsolya Eszter Cseri" userId="f9d512b01b9be33b" providerId="LiveId" clId="{020DE4B3-2B92-4E5D-8353-F05A8639F022}" dt="2018-12-08T22:48:54.707" v="11554" actId="20577"/>
          <ac:spMkLst>
            <pc:docMk/>
            <pc:sldMk cId="2353711219" sldId="459"/>
            <ac:spMk id="2" creationId="{4D612C46-8207-4D45-9BCD-F7DDF26A82AD}"/>
          </ac:spMkLst>
        </pc:spChg>
        <pc:spChg chg="mod">
          <ac:chgData name="Orsolya Eszter Cseri" userId="f9d512b01b9be33b" providerId="LiveId" clId="{020DE4B3-2B92-4E5D-8353-F05A8639F022}" dt="2018-12-08T22:48:48.795" v="11534" actId="5793"/>
          <ac:spMkLst>
            <pc:docMk/>
            <pc:sldMk cId="2353711219" sldId="459"/>
            <ac:spMk id="3" creationId="{FC8441F0-C18E-4E67-B8F0-E5921E2EF4D2}"/>
          </ac:spMkLst>
        </pc:spChg>
        <pc:spChg chg="mod">
          <ac:chgData name="Orsolya Eszter Cseri" userId="f9d512b01b9be33b" providerId="LiveId" clId="{020DE4B3-2B92-4E5D-8353-F05A8639F022}" dt="2018-12-08T22:52:41.134" v="11658" actId="14100"/>
          <ac:spMkLst>
            <pc:docMk/>
            <pc:sldMk cId="2353711219" sldId="459"/>
            <ac:spMk id="5" creationId="{1B7ED155-DAA2-43F8-A9A8-4A160DFAA39F}"/>
          </ac:spMkLst>
        </pc:spChg>
        <pc:spChg chg="mod">
          <ac:chgData name="Orsolya Eszter Cseri" userId="f9d512b01b9be33b" providerId="LiveId" clId="{020DE4B3-2B92-4E5D-8353-F05A8639F022}" dt="2018-12-08T22:53:07.862" v="11685" actId="14100"/>
          <ac:spMkLst>
            <pc:docMk/>
            <pc:sldMk cId="2353711219" sldId="459"/>
            <ac:spMk id="6" creationId="{833FF33C-9B71-4F63-A0E4-972F118CF1BF}"/>
          </ac:spMkLst>
        </pc:spChg>
        <pc:spChg chg="mod">
          <ac:chgData name="Orsolya Eszter Cseri" userId="f9d512b01b9be33b" providerId="LiveId" clId="{020DE4B3-2B92-4E5D-8353-F05A8639F022}" dt="2018-12-08T22:53:12.338" v="11687" actId="2085"/>
          <ac:spMkLst>
            <pc:docMk/>
            <pc:sldMk cId="2353711219" sldId="459"/>
            <ac:spMk id="7" creationId="{9724DB06-9C70-418E-9F4C-DD43C63A7A33}"/>
          </ac:spMkLst>
        </pc:spChg>
        <pc:spChg chg="del mod">
          <ac:chgData name="Orsolya Eszter Cseri" userId="f9d512b01b9be33b" providerId="LiveId" clId="{020DE4B3-2B92-4E5D-8353-F05A8639F022}" dt="2018-12-08T22:51:51.007" v="11649" actId="478"/>
          <ac:spMkLst>
            <pc:docMk/>
            <pc:sldMk cId="2353711219" sldId="459"/>
            <ac:spMk id="8" creationId="{E36E09B4-DBE9-4092-A50E-C501B7C27773}"/>
          </ac:spMkLst>
        </pc:spChg>
        <pc:spChg chg="del">
          <ac:chgData name="Orsolya Eszter Cseri" userId="f9d512b01b9be33b" providerId="LiveId" clId="{020DE4B3-2B92-4E5D-8353-F05A8639F022}" dt="2018-12-08T22:51:57.624" v="11651" actId="478"/>
          <ac:spMkLst>
            <pc:docMk/>
            <pc:sldMk cId="2353711219" sldId="459"/>
            <ac:spMk id="9" creationId="{D1A27056-E952-4134-9B89-76AE2C94DEA8}"/>
          </ac:spMkLst>
        </pc:spChg>
        <pc:spChg chg="del">
          <ac:chgData name="Orsolya Eszter Cseri" userId="f9d512b01b9be33b" providerId="LiveId" clId="{020DE4B3-2B92-4E5D-8353-F05A8639F022}" dt="2018-12-08T22:52:00.983" v="11652" actId="478"/>
          <ac:spMkLst>
            <pc:docMk/>
            <pc:sldMk cId="2353711219" sldId="459"/>
            <ac:spMk id="10" creationId="{34A7E288-B8E2-4CB1-BA30-428938B6B423}"/>
          </ac:spMkLst>
        </pc:spChg>
        <pc:spChg chg="del">
          <ac:chgData name="Orsolya Eszter Cseri" userId="f9d512b01b9be33b" providerId="LiveId" clId="{020DE4B3-2B92-4E5D-8353-F05A8639F022}" dt="2018-12-08T22:52:53.094" v="11681" actId="478"/>
          <ac:spMkLst>
            <pc:docMk/>
            <pc:sldMk cId="2353711219" sldId="459"/>
            <ac:spMk id="11" creationId="{EA55D6BE-835F-4B1F-A612-EB4CB34B347A}"/>
          </ac:spMkLst>
        </pc:spChg>
        <pc:spChg chg="del">
          <ac:chgData name="Orsolya Eszter Cseri" userId="f9d512b01b9be33b" providerId="LiveId" clId="{020DE4B3-2B92-4E5D-8353-F05A8639F022}" dt="2018-12-08T22:52:55.444" v="11682" actId="478"/>
          <ac:spMkLst>
            <pc:docMk/>
            <pc:sldMk cId="2353711219" sldId="459"/>
            <ac:spMk id="12" creationId="{6A45673A-26AC-42F2-9B00-059F0F9AD4D7}"/>
          </ac:spMkLst>
        </pc:spChg>
        <pc:spChg chg="del">
          <ac:chgData name="Orsolya Eszter Cseri" userId="f9d512b01b9be33b" providerId="LiveId" clId="{020DE4B3-2B92-4E5D-8353-F05A8639F022}" dt="2018-12-08T22:53:27.391" v="11692" actId="478"/>
          <ac:spMkLst>
            <pc:docMk/>
            <pc:sldMk cId="2353711219" sldId="459"/>
            <ac:spMk id="15" creationId="{CC606336-6791-4E41-8EFD-F7D4B8086FEF}"/>
          </ac:spMkLst>
        </pc:spChg>
        <pc:spChg chg="mod">
          <ac:chgData name="Orsolya Eszter Cseri" userId="f9d512b01b9be33b" providerId="LiveId" clId="{020DE4B3-2B92-4E5D-8353-F05A8639F022}" dt="2018-12-08T22:52:45.385" v="11679" actId="1035"/>
          <ac:spMkLst>
            <pc:docMk/>
            <pc:sldMk cId="2353711219" sldId="459"/>
            <ac:spMk id="16" creationId="{C9ECD129-5B6F-4CC0-BB50-CF6D52486690}"/>
          </ac:spMkLst>
        </pc:spChg>
        <pc:spChg chg="mod">
          <ac:chgData name="Orsolya Eszter Cseri" userId="f9d512b01b9be33b" providerId="LiveId" clId="{020DE4B3-2B92-4E5D-8353-F05A8639F022}" dt="2018-12-08T22:53:44.873" v="11717" actId="1076"/>
          <ac:spMkLst>
            <pc:docMk/>
            <pc:sldMk cId="2353711219" sldId="459"/>
            <ac:spMk id="17" creationId="{5208936E-6DF6-4ACD-8CA9-59772F033ECF}"/>
          </ac:spMkLst>
        </pc:spChg>
        <pc:spChg chg="mod">
          <ac:chgData name="Orsolya Eszter Cseri" userId="f9d512b01b9be33b" providerId="LiveId" clId="{020DE4B3-2B92-4E5D-8353-F05A8639F022}" dt="2018-12-08T22:53:49.085" v="11738" actId="1035"/>
          <ac:spMkLst>
            <pc:docMk/>
            <pc:sldMk cId="2353711219" sldId="459"/>
            <ac:spMk id="19" creationId="{025F4F4F-B2CD-4E30-838B-0EC280CC3B0F}"/>
          </ac:spMkLst>
        </pc:spChg>
        <pc:spChg chg="del mod">
          <ac:chgData name="Orsolya Eszter Cseri" userId="f9d512b01b9be33b" providerId="LiveId" clId="{020DE4B3-2B92-4E5D-8353-F05A8639F022}" dt="2018-12-08T22:53:55.282" v="11739" actId="478"/>
          <ac:spMkLst>
            <pc:docMk/>
            <pc:sldMk cId="2353711219" sldId="459"/>
            <ac:spMk id="20" creationId="{80661A4E-5025-4B9A-9DCE-F0B5B709B6D2}"/>
          </ac:spMkLst>
        </pc:spChg>
        <pc:spChg chg="del mod">
          <ac:chgData name="Orsolya Eszter Cseri" userId="f9d512b01b9be33b" providerId="LiveId" clId="{020DE4B3-2B92-4E5D-8353-F05A8639F022}" dt="2018-12-08T22:53:55.282" v="11739" actId="478"/>
          <ac:spMkLst>
            <pc:docMk/>
            <pc:sldMk cId="2353711219" sldId="459"/>
            <ac:spMk id="21" creationId="{E9B00DC2-1667-4526-8347-10925663191F}"/>
          </ac:spMkLst>
        </pc:spChg>
        <pc:spChg chg="del mod">
          <ac:chgData name="Orsolya Eszter Cseri" userId="f9d512b01b9be33b" providerId="LiveId" clId="{020DE4B3-2B92-4E5D-8353-F05A8639F022}" dt="2018-12-08T22:53:55.282" v="11739" actId="478"/>
          <ac:spMkLst>
            <pc:docMk/>
            <pc:sldMk cId="2353711219" sldId="459"/>
            <ac:spMk id="22" creationId="{87C17947-1B28-4A14-A4ED-94A85613F1E9}"/>
          </ac:spMkLst>
        </pc:spChg>
        <pc:spChg chg="del mod">
          <ac:chgData name="Orsolya Eszter Cseri" userId="f9d512b01b9be33b" providerId="LiveId" clId="{020DE4B3-2B92-4E5D-8353-F05A8639F022}" dt="2018-12-08T22:53:19.260" v="11690" actId="478"/>
          <ac:spMkLst>
            <pc:docMk/>
            <pc:sldMk cId="2353711219" sldId="459"/>
            <ac:spMk id="23" creationId="{5109CE63-8A15-46D9-94A5-1829D0D3DCF3}"/>
          </ac:spMkLst>
        </pc:spChg>
        <pc:spChg chg="del">
          <ac:chgData name="Orsolya Eszter Cseri" userId="f9d512b01b9be33b" providerId="LiveId" clId="{020DE4B3-2B92-4E5D-8353-F05A8639F022}" dt="2018-12-08T22:53:22.455" v="11691" actId="478"/>
          <ac:spMkLst>
            <pc:docMk/>
            <pc:sldMk cId="2353711219" sldId="459"/>
            <ac:spMk id="24" creationId="{06DB800D-AD33-4156-ABED-BCBFC4C8AB42}"/>
          </ac:spMkLst>
        </pc:spChg>
        <pc:spChg chg="del">
          <ac:chgData name="Orsolya Eszter Cseri" userId="f9d512b01b9be33b" providerId="LiveId" clId="{020DE4B3-2B92-4E5D-8353-F05A8639F022}" dt="2018-12-08T22:48:32.469" v="11520" actId="478"/>
          <ac:spMkLst>
            <pc:docMk/>
            <pc:sldMk cId="2353711219" sldId="459"/>
            <ac:spMk id="27" creationId="{23F16A89-6F63-4F76-B5EE-88A1B4E4E659}"/>
          </ac:spMkLst>
        </pc:spChg>
        <pc:spChg chg="del">
          <ac:chgData name="Orsolya Eszter Cseri" userId="f9d512b01b9be33b" providerId="LiveId" clId="{020DE4B3-2B92-4E5D-8353-F05A8639F022}" dt="2018-12-08T22:48:37.261" v="11521" actId="478"/>
          <ac:spMkLst>
            <pc:docMk/>
            <pc:sldMk cId="2353711219" sldId="459"/>
            <ac:spMk id="28" creationId="{6399E157-8CE8-4CD2-AF21-6E9A4AEFC7B0}"/>
          </ac:spMkLst>
        </pc:spChg>
        <pc:spChg chg="del">
          <ac:chgData name="Orsolya Eszter Cseri" userId="f9d512b01b9be33b" providerId="LiveId" clId="{020DE4B3-2B92-4E5D-8353-F05A8639F022}" dt="2018-12-08T22:48:40.232" v="11522" actId="478"/>
          <ac:spMkLst>
            <pc:docMk/>
            <pc:sldMk cId="2353711219" sldId="459"/>
            <ac:spMk id="29" creationId="{3BE63264-05D9-47F3-A80D-8007ECF3C7B6}"/>
          </ac:spMkLst>
        </pc:spChg>
        <pc:spChg chg="del">
          <ac:chgData name="Orsolya Eszter Cseri" userId="f9d512b01b9be33b" providerId="LiveId" clId="{020DE4B3-2B92-4E5D-8353-F05A8639F022}" dt="2018-12-08T22:51:54.709" v="11650" actId="478"/>
          <ac:spMkLst>
            <pc:docMk/>
            <pc:sldMk cId="2353711219" sldId="459"/>
            <ac:spMk id="30" creationId="{6040F405-AA44-418F-A56E-646A6620EC8E}"/>
          </ac:spMkLst>
        </pc:spChg>
        <pc:spChg chg="del">
          <ac:chgData name="Orsolya Eszter Cseri" userId="f9d512b01b9be33b" providerId="LiveId" clId="{020DE4B3-2B92-4E5D-8353-F05A8639F022}" dt="2018-12-08T22:52:49.828" v="11680" actId="478"/>
          <ac:spMkLst>
            <pc:docMk/>
            <pc:sldMk cId="2353711219" sldId="459"/>
            <ac:spMk id="31" creationId="{CFB9B174-062A-41FF-ABED-DB6A78965C71}"/>
          </ac:spMkLst>
        </pc:spChg>
        <pc:spChg chg="del">
          <ac:chgData name="Orsolya Eszter Cseri" userId="f9d512b01b9be33b" providerId="LiveId" clId="{020DE4B3-2B92-4E5D-8353-F05A8639F022}" dt="2018-12-08T22:53:14.464" v="11688" actId="478"/>
          <ac:spMkLst>
            <pc:docMk/>
            <pc:sldMk cId="2353711219" sldId="459"/>
            <ac:spMk id="32" creationId="{E1C51398-8712-4C17-8CBD-C993AC6C59B8}"/>
          </ac:spMkLst>
        </pc:spChg>
        <pc:spChg chg="del">
          <ac:chgData name="Orsolya Eszter Cseri" userId="f9d512b01b9be33b" providerId="LiveId" clId="{020DE4B3-2B92-4E5D-8353-F05A8639F022}" dt="2018-12-08T22:48:44.916" v="11523" actId="478"/>
          <ac:spMkLst>
            <pc:docMk/>
            <pc:sldMk cId="2353711219" sldId="459"/>
            <ac:spMk id="33" creationId="{6FB7B201-C627-4395-B5C8-D4804EA0B7B2}"/>
          </ac:spMkLst>
        </pc:spChg>
        <pc:spChg chg="add mod">
          <ac:chgData name="Orsolya Eszter Cseri" userId="f9d512b01b9be33b" providerId="LiveId" clId="{020DE4B3-2B92-4E5D-8353-F05A8639F022}" dt="2018-12-08T23:20:25.108" v="13085" actId="5793"/>
          <ac:spMkLst>
            <pc:docMk/>
            <pc:sldMk cId="2353711219" sldId="459"/>
            <ac:spMk id="34" creationId="{58832D0B-2F4D-4FFE-B38D-280478A813DA}"/>
          </ac:spMkLst>
        </pc:spChg>
        <pc:spChg chg="add del mod">
          <ac:chgData name="Orsolya Eszter Cseri" userId="f9d512b01b9be33b" providerId="LiveId" clId="{020DE4B3-2B92-4E5D-8353-F05A8639F022}" dt="2018-12-08T22:57:47.310" v="11952" actId="478"/>
          <ac:spMkLst>
            <pc:docMk/>
            <pc:sldMk cId="2353711219" sldId="459"/>
            <ac:spMk id="35" creationId="{F520AEC3-F04A-4535-80C7-EFA431BD4468}"/>
          </ac:spMkLst>
        </pc:spChg>
        <pc:spChg chg="del mod">
          <ac:chgData name="Orsolya Eszter Cseri" userId="f9d512b01b9be33b" providerId="LiveId" clId="{020DE4B3-2B92-4E5D-8353-F05A8639F022}" dt="2018-12-08T22:57:48.672" v="11953" actId="478"/>
          <ac:spMkLst>
            <pc:docMk/>
            <pc:sldMk cId="2353711219" sldId="459"/>
            <ac:spMk id="36" creationId="{5298420B-C662-4A05-855B-528671C27F90}"/>
          </ac:spMkLst>
        </pc:spChg>
        <pc:spChg chg="del mod">
          <ac:chgData name="Orsolya Eszter Cseri" userId="f9d512b01b9be33b" providerId="LiveId" clId="{020DE4B3-2B92-4E5D-8353-F05A8639F022}" dt="2018-12-08T22:57:50.023" v="11954" actId="478"/>
          <ac:spMkLst>
            <pc:docMk/>
            <pc:sldMk cId="2353711219" sldId="459"/>
            <ac:spMk id="37" creationId="{2D20456A-0037-4D47-A7C9-33F30FD281F1}"/>
          </ac:spMkLst>
        </pc:spChg>
      </pc:sldChg>
      <pc:sldChg chg="addSp delSp modSp add modNotesTx">
        <pc:chgData name="Orsolya Eszter Cseri" userId="f9d512b01b9be33b" providerId="LiveId" clId="{020DE4B3-2B92-4E5D-8353-F05A8639F022}" dt="2018-12-08T23:36:17.774" v="13763" actId="20577"/>
        <pc:sldMkLst>
          <pc:docMk/>
          <pc:sldMk cId="2176008486" sldId="460"/>
        </pc:sldMkLst>
        <pc:spChg chg="mod">
          <ac:chgData name="Orsolya Eszter Cseri" userId="f9d512b01b9be33b" providerId="LiveId" clId="{020DE4B3-2B92-4E5D-8353-F05A8639F022}" dt="2018-12-08T23:36:17.774" v="13763" actId="20577"/>
          <ac:spMkLst>
            <pc:docMk/>
            <pc:sldMk cId="2176008486" sldId="460"/>
            <ac:spMk id="3" creationId="{FC8441F0-C18E-4E67-B8F0-E5921E2EF4D2}"/>
          </ac:spMkLst>
        </pc:spChg>
        <pc:spChg chg="del">
          <ac:chgData name="Orsolya Eszter Cseri" userId="f9d512b01b9be33b" providerId="LiveId" clId="{020DE4B3-2B92-4E5D-8353-F05A8639F022}" dt="2018-12-08T23:07:49.625" v="12893" actId="478"/>
          <ac:spMkLst>
            <pc:docMk/>
            <pc:sldMk cId="2176008486" sldId="460"/>
            <ac:spMk id="5" creationId="{1B7ED155-DAA2-43F8-A9A8-4A160DFAA39F}"/>
          </ac:spMkLst>
        </pc:spChg>
        <pc:spChg chg="del">
          <ac:chgData name="Orsolya Eszter Cseri" userId="f9d512b01b9be33b" providerId="LiveId" clId="{020DE4B3-2B92-4E5D-8353-F05A8639F022}" dt="2018-12-08T23:07:55.692" v="12894" actId="478"/>
          <ac:spMkLst>
            <pc:docMk/>
            <pc:sldMk cId="2176008486" sldId="460"/>
            <ac:spMk id="6" creationId="{833FF33C-9B71-4F63-A0E4-972F118CF1BF}"/>
          </ac:spMkLst>
        </pc:spChg>
        <pc:spChg chg="del">
          <ac:chgData name="Orsolya Eszter Cseri" userId="f9d512b01b9be33b" providerId="LiveId" clId="{020DE4B3-2B92-4E5D-8353-F05A8639F022}" dt="2018-12-08T23:07:55.692" v="12894" actId="478"/>
          <ac:spMkLst>
            <pc:docMk/>
            <pc:sldMk cId="2176008486" sldId="460"/>
            <ac:spMk id="7" creationId="{9724DB06-9C70-418E-9F4C-DD43C63A7A33}"/>
          </ac:spMkLst>
        </pc:spChg>
        <pc:spChg chg="add del mod ord">
          <ac:chgData name="Orsolya Eszter Cseri" userId="f9d512b01b9be33b" providerId="LiveId" clId="{020DE4B3-2B92-4E5D-8353-F05A8639F022}" dt="2018-12-08T23:25:59.737" v="13401" actId="478"/>
          <ac:spMkLst>
            <pc:docMk/>
            <pc:sldMk cId="2176008486" sldId="460"/>
            <ac:spMk id="8" creationId="{2928A2F1-714A-4A64-B949-25D61DEAC54F}"/>
          </ac:spMkLst>
        </pc:spChg>
        <pc:spChg chg="add del mod">
          <ac:chgData name="Orsolya Eszter Cseri" userId="f9d512b01b9be33b" providerId="LiveId" clId="{020DE4B3-2B92-4E5D-8353-F05A8639F022}" dt="2018-12-08T23:25:59.737" v="13401" actId="478"/>
          <ac:spMkLst>
            <pc:docMk/>
            <pc:sldMk cId="2176008486" sldId="460"/>
            <ac:spMk id="9" creationId="{49A5162A-BF3A-4AB7-8446-2CD796D9EA83}"/>
          </ac:spMkLst>
        </pc:spChg>
        <pc:spChg chg="add mod">
          <ac:chgData name="Orsolya Eszter Cseri" userId="f9d512b01b9be33b" providerId="LiveId" clId="{020DE4B3-2B92-4E5D-8353-F05A8639F022}" dt="2018-12-08T23:34:21.521" v="13646" actId="164"/>
          <ac:spMkLst>
            <pc:docMk/>
            <pc:sldMk cId="2176008486" sldId="460"/>
            <ac:spMk id="11" creationId="{3BBDF6A9-EC17-41E5-B72E-C5DCF513F366}"/>
          </ac:spMkLst>
        </pc:spChg>
        <pc:spChg chg="add del mod ord">
          <ac:chgData name="Orsolya Eszter Cseri" userId="f9d512b01b9be33b" providerId="LiveId" clId="{020DE4B3-2B92-4E5D-8353-F05A8639F022}" dt="2018-12-08T23:11:40.875" v="12920" actId="478"/>
          <ac:spMkLst>
            <pc:docMk/>
            <pc:sldMk cId="2176008486" sldId="460"/>
            <ac:spMk id="13" creationId="{CCDF1718-20D0-412C-B7EA-7775BE1F62EE}"/>
          </ac:spMkLst>
        </pc:spChg>
        <pc:spChg chg="add del mod ord">
          <ac:chgData name="Orsolya Eszter Cseri" userId="f9d512b01b9be33b" providerId="LiveId" clId="{020DE4B3-2B92-4E5D-8353-F05A8639F022}" dt="2018-12-08T23:25:59.737" v="13401" actId="478"/>
          <ac:spMkLst>
            <pc:docMk/>
            <pc:sldMk cId="2176008486" sldId="460"/>
            <ac:spMk id="14" creationId="{7F6E80EA-C2FD-4E2F-AFA9-0F33B65CB49E}"/>
          </ac:spMkLst>
        </pc:spChg>
        <pc:spChg chg="add del mod">
          <ac:chgData name="Orsolya Eszter Cseri" userId="f9d512b01b9be33b" providerId="LiveId" clId="{020DE4B3-2B92-4E5D-8353-F05A8639F022}" dt="2018-12-08T23:25:59.737" v="13401" actId="478"/>
          <ac:spMkLst>
            <pc:docMk/>
            <pc:sldMk cId="2176008486" sldId="460"/>
            <ac:spMk id="15" creationId="{F90CCC09-76DC-45D1-81FA-3A06DB240279}"/>
          </ac:spMkLst>
        </pc:spChg>
        <pc:spChg chg="del">
          <ac:chgData name="Orsolya Eszter Cseri" userId="f9d512b01b9be33b" providerId="LiveId" clId="{020DE4B3-2B92-4E5D-8353-F05A8639F022}" dt="2018-12-08T23:07:55.692" v="12894" actId="478"/>
          <ac:spMkLst>
            <pc:docMk/>
            <pc:sldMk cId="2176008486" sldId="460"/>
            <ac:spMk id="16" creationId="{C9ECD129-5B6F-4CC0-BB50-CF6D52486690}"/>
          </ac:spMkLst>
        </pc:spChg>
        <pc:spChg chg="del">
          <ac:chgData name="Orsolya Eszter Cseri" userId="f9d512b01b9be33b" providerId="LiveId" clId="{020DE4B3-2B92-4E5D-8353-F05A8639F022}" dt="2018-12-08T23:07:55.692" v="12894" actId="478"/>
          <ac:spMkLst>
            <pc:docMk/>
            <pc:sldMk cId="2176008486" sldId="460"/>
            <ac:spMk id="17" creationId="{5208936E-6DF6-4ACD-8CA9-59772F033ECF}"/>
          </ac:spMkLst>
        </pc:spChg>
        <pc:spChg chg="add del mod">
          <ac:chgData name="Orsolya Eszter Cseri" userId="f9d512b01b9be33b" providerId="LiveId" clId="{020DE4B3-2B92-4E5D-8353-F05A8639F022}" dt="2018-12-08T23:25:59.737" v="13401" actId="478"/>
          <ac:spMkLst>
            <pc:docMk/>
            <pc:sldMk cId="2176008486" sldId="460"/>
            <ac:spMk id="18" creationId="{1F34B81C-33B8-4182-BA48-C705446905F1}"/>
          </ac:spMkLst>
        </pc:spChg>
        <pc:spChg chg="del">
          <ac:chgData name="Orsolya Eszter Cseri" userId="f9d512b01b9be33b" providerId="LiveId" clId="{020DE4B3-2B92-4E5D-8353-F05A8639F022}" dt="2018-12-08T23:07:55.692" v="12894" actId="478"/>
          <ac:spMkLst>
            <pc:docMk/>
            <pc:sldMk cId="2176008486" sldId="460"/>
            <ac:spMk id="19" creationId="{025F4F4F-B2CD-4E30-838B-0EC280CC3B0F}"/>
          </ac:spMkLst>
        </pc:spChg>
        <pc:spChg chg="add del mod">
          <ac:chgData name="Orsolya Eszter Cseri" userId="f9d512b01b9be33b" providerId="LiveId" clId="{020DE4B3-2B92-4E5D-8353-F05A8639F022}" dt="2018-12-08T23:25:59.737" v="13401" actId="478"/>
          <ac:spMkLst>
            <pc:docMk/>
            <pc:sldMk cId="2176008486" sldId="460"/>
            <ac:spMk id="20" creationId="{71E07005-E1C2-4D0B-BFE7-57E38CE6C616}"/>
          </ac:spMkLst>
        </pc:spChg>
        <pc:spChg chg="add del mod">
          <ac:chgData name="Orsolya Eszter Cseri" userId="f9d512b01b9be33b" providerId="LiveId" clId="{020DE4B3-2B92-4E5D-8353-F05A8639F022}" dt="2018-12-08T23:25:59.737" v="13401" actId="478"/>
          <ac:spMkLst>
            <pc:docMk/>
            <pc:sldMk cId="2176008486" sldId="460"/>
            <ac:spMk id="21" creationId="{319AF903-B062-415C-9213-C7FEF2C830EA}"/>
          </ac:spMkLst>
        </pc:spChg>
        <pc:spChg chg="add del mod">
          <ac:chgData name="Orsolya Eszter Cseri" userId="f9d512b01b9be33b" providerId="LiveId" clId="{020DE4B3-2B92-4E5D-8353-F05A8639F022}" dt="2018-12-08T23:25:59.737" v="13401" actId="478"/>
          <ac:spMkLst>
            <pc:docMk/>
            <pc:sldMk cId="2176008486" sldId="460"/>
            <ac:spMk id="22" creationId="{5CC6E225-1817-4235-A163-9627CE651250}"/>
          </ac:spMkLst>
        </pc:spChg>
        <pc:spChg chg="add mod">
          <ac:chgData name="Orsolya Eszter Cseri" userId="f9d512b01b9be33b" providerId="LiveId" clId="{020DE4B3-2B92-4E5D-8353-F05A8639F022}" dt="2018-12-08T23:34:21.521" v="13646" actId="164"/>
          <ac:spMkLst>
            <pc:docMk/>
            <pc:sldMk cId="2176008486" sldId="460"/>
            <ac:spMk id="23" creationId="{BE93A4F1-B52A-4146-B85A-29DE2EC5518B}"/>
          </ac:spMkLst>
        </pc:spChg>
        <pc:spChg chg="add mod">
          <ac:chgData name="Orsolya Eszter Cseri" userId="f9d512b01b9be33b" providerId="LiveId" clId="{020DE4B3-2B92-4E5D-8353-F05A8639F022}" dt="2018-12-08T23:34:21.521" v="13646" actId="164"/>
          <ac:spMkLst>
            <pc:docMk/>
            <pc:sldMk cId="2176008486" sldId="460"/>
            <ac:spMk id="24" creationId="{CE17AC56-A5A1-4367-9C8B-46FA86C08BA3}"/>
          </ac:spMkLst>
        </pc:spChg>
        <pc:spChg chg="add mod">
          <ac:chgData name="Orsolya Eszter Cseri" userId="f9d512b01b9be33b" providerId="LiveId" clId="{020DE4B3-2B92-4E5D-8353-F05A8639F022}" dt="2018-12-08T23:34:21.521" v="13646" actId="164"/>
          <ac:spMkLst>
            <pc:docMk/>
            <pc:sldMk cId="2176008486" sldId="460"/>
            <ac:spMk id="25" creationId="{920832A0-CC5F-4F32-B695-78C5B715175E}"/>
          </ac:spMkLst>
        </pc:spChg>
        <pc:spChg chg="add mod">
          <ac:chgData name="Orsolya Eszter Cseri" userId="f9d512b01b9be33b" providerId="LiveId" clId="{020DE4B3-2B92-4E5D-8353-F05A8639F022}" dt="2018-12-08T23:34:21.521" v="13646" actId="164"/>
          <ac:spMkLst>
            <pc:docMk/>
            <pc:sldMk cId="2176008486" sldId="460"/>
            <ac:spMk id="26" creationId="{0694F790-96BC-4163-8F04-0D189EC8022B}"/>
          </ac:spMkLst>
        </pc:spChg>
        <pc:spChg chg="add mod">
          <ac:chgData name="Orsolya Eszter Cseri" userId="f9d512b01b9be33b" providerId="LiveId" clId="{020DE4B3-2B92-4E5D-8353-F05A8639F022}" dt="2018-12-08T23:34:21.521" v="13646" actId="164"/>
          <ac:spMkLst>
            <pc:docMk/>
            <pc:sldMk cId="2176008486" sldId="460"/>
            <ac:spMk id="27" creationId="{A201B6C6-EFF9-4E00-9757-5960307E61C1}"/>
          </ac:spMkLst>
        </pc:spChg>
        <pc:spChg chg="add mod">
          <ac:chgData name="Orsolya Eszter Cseri" userId="f9d512b01b9be33b" providerId="LiveId" clId="{020DE4B3-2B92-4E5D-8353-F05A8639F022}" dt="2018-12-08T23:34:21.521" v="13646" actId="164"/>
          <ac:spMkLst>
            <pc:docMk/>
            <pc:sldMk cId="2176008486" sldId="460"/>
            <ac:spMk id="28" creationId="{87574B20-784C-4E2D-A4D1-BB8A77B836CA}"/>
          </ac:spMkLst>
        </pc:spChg>
        <pc:spChg chg="del">
          <ac:chgData name="Orsolya Eszter Cseri" userId="f9d512b01b9be33b" providerId="LiveId" clId="{020DE4B3-2B92-4E5D-8353-F05A8639F022}" dt="2018-12-08T23:08:09.778" v="12895" actId="478"/>
          <ac:spMkLst>
            <pc:docMk/>
            <pc:sldMk cId="2176008486" sldId="460"/>
            <ac:spMk id="34" creationId="{58832D0B-2F4D-4FFE-B38D-280478A813DA}"/>
          </ac:spMkLst>
        </pc:spChg>
        <pc:grpChg chg="add mod">
          <ac:chgData name="Orsolya Eszter Cseri" userId="f9d512b01b9be33b" providerId="LiveId" clId="{020DE4B3-2B92-4E5D-8353-F05A8639F022}" dt="2018-12-08T23:34:33.093" v="13651" actId="1035"/>
          <ac:grpSpMkLst>
            <pc:docMk/>
            <pc:sldMk cId="2176008486" sldId="460"/>
            <ac:grpSpMk id="12" creationId="{776B8EEC-9F5C-4315-ADD2-C86444115287}"/>
          </ac:grpSpMkLst>
        </pc:grpChg>
        <pc:picChg chg="add mod">
          <ac:chgData name="Orsolya Eszter Cseri" userId="f9d512b01b9be33b" providerId="LiveId" clId="{020DE4B3-2B92-4E5D-8353-F05A8639F022}" dt="2018-12-08T23:34:21.521" v="13646" actId="164"/>
          <ac:picMkLst>
            <pc:docMk/>
            <pc:sldMk cId="2176008486" sldId="460"/>
            <ac:picMk id="10" creationId="{A9581AC2-8819-404E-8554-9450916447A3}"/>
          </ac:picMkLst>
        </pc:picChg>
      </pc:sldChg>
      <pc:sldChg chg="addSp modSp add">
        <pc:chgData name="Orsolya Eszter Cseri" userId="f9d512b01b9be33b" providerId="LiveId" clId="{020DE4B3-2B92-4E5D-8353-F05A8639F022}" dt="2018-12-08T23:19:45.031" v="13074" actId="20577"/>
        <pc:sldMkLst>
          <pc:docMk/>
          <pc:sldMk cId="3385311947" sldId="461"/>
        </pc:sldMkLst>
        <pc:spChg chg="mod">
          <ac:chgData name="Orsolya Eszter Cseri" userId="f9d512b01b9be33b" providerId="LiveId" clId="{020DE4B3-2B92-4E5D-8353-F05A8639F022}" dt="2018-12-08T23:19:06.677" v="13055" actId="20577"/>
          <ac:spMkLst>
            <pc:docMk/>
            <pc:sldMk cId="3385311947" sldId="461"/>
            <ac:spMk id="2" creationId="{48A8DC69-0C19-4AF3-866A-244EB0E21049}"/>
          </ac:spMkLst>
        </pc:spChg>
        <pc:spChg chg="mod">
          <ac:chgData name="Orsolya Eszter Cseri" userId="f9d512b01b9be33b" providerId="LiveId" clId="{020DE4B3-2B92-4E5D-8353-F05A8639F022}" dt="2018-12-08T23:19:45.031" v="13074" actId="20577"/>
          <ac:spMkLst>
            <pc:docMk/>
            <pc:sldMk cId="3385311947" sldId="461"/>
            <ac:spMk id="3" creationId="{1698A01F-908F-4ED7-BCC4-D04866C498EA}"/>
          </ac:spMkLst>
        </pc:spChg>
        <pc:picChg chg="add mod">
          <ac:chgData name="Orsolya Eszter Cseri" userId="f9d512b01b9be33b" providerId="LiveId" clId="{020DE4B3-2B92-4E5D-8353-F05A8639F022}" dt="2018-12-08T23:19:20.444" v="13058" actId="1076"/>
          <ac:picMkLst>
            <pc:docMk/>
            <pc:sldMk cId="3385311947" sldId="461"/>
            <ac:picMk id="5" creationId="{85B80C39-54FC-49FD-80B5-882BFEB96422}"/>
          </ac:picMkLst>
        </pc:picChg>
      </pc:sldChg>
      <pc:sldChg chg="addSp modSp add">
        <pc:chgData name="Orsolya Eszter Cseri" userId="f9d512b01b9be33b" providerId="LiveId" clId="{020DE4B3-2B92-4E5D-8353-F05A8639F022}" dt="2018-12-09T12:16:51.564" v="17913" actId="108"/>
        <pc:sldMkLst>
          <pc:docMk/>
          <pc:sldMk cId="2603678658" sldId="462"/>
        </pc:sldMkLst>
        <pc:spChg chg="mod">
          <ac:chgData name="Orsolya Eszter Cseri" userId="f9d512b01b9be33b" providerId="LiveId" clId="{020DE4B3-2B92-4E5D-8353-F05A8639F022}" dt="2018-12-09T09:25:08.599" v="13771" actId="20577"/>
          <ac:spMkLst>
            <pc:docMk/>
            <pc:sldMk cId="2603678658" sldId="462"/>
            <ac:spMk id="2" creationId="{A3A6F644-0F2D-4160-9B62-D44E837B98DC}"/>
          </ac:spMkLst>
        </pc:spChg>
        <pc:spChg chg="mod">
          <ac:chgData name="Orsolya Eszter Cseri" userId="f9d512b01b9be33b" providerId="LiveId" clId="{020DE4B3-2B92-4E5D-8353-F05A8639F022}" dt="2018-12-09T12:15:18.281" v="17845" actId="5793"/>
          <ac:spMkLst>
            <pc:docMk/>
            <pc:sldMk cId="2603678658" sldId="462"/>
            <ac:spMk id="3" creationId="{30093731-069C-450D-9894-D1429F29F138}"/>
          </ac:spMkLst>
        </pc:spChg>
        <pc:spChg chg="add mod">
          <ac:chgData name="Orsolya Eszter Cseri" userId="f9d512b01b9be33b" providerId="LiveId" clId="{020DE4B3-2B92-4E5D-8353-F05A8639F022}" dt="2018-12-09T12:16:51.564" v="17913" actId="108"/>
          <ac:spMkLst>
            <pc:docMk/>
            <pc:sldMk cId="2603678658" sldId="462"/>
            <ac:spMk id="5" creationId="{38BFB709-781F-424C-9F3D-A3FF714BD173}"/>
          </ac:spMkLst>
        </pc:spChg>
      </pc:sldChg>
      <pc:sldChg chg="addSp delSp modSp add ord">
        <pc:chgData name="Orsolya Eszter Cseri" userId="f9d512b01b9be33b" providerId="LiveId" clId="{020DE4B3-2B92-4E5D-8353-F05A8639F022}" dt="2018-12-09T12:20:06.701" v="17942" actId="20577"/>
        <pc:sldMkLst>
          <pc:docMk/>
          <pc:sldMk cId="1364310850" sldId="463"/>
        </pc:sldMkLst>
        <pc:spChg chg="mod">
          <ac:chgData name="Orsolya Eszter Cseri" userId="f9d512b01b9be33b" providerId="LiveId" clId="{020DE4B3-2B92-4E5D-8353-F05A8639F022}" dt="2018-12-09T11:00:15.992" v="14784" actId="20577"/>
          <ac:spMkLst>
            <pc:docMk/>
            <pc:sldMk cId="1364310850" sldId="463"/>
            <ac:spMk id="2" creationId="{644B6318-DE2F-40D3-9AAD-7F4C730998A7}"/>
          </ac:spMkLst>
        </pc:spChg>
        <pc:spChg chg="del mod">
          <ac:chgData name="Orsolya Eszter Cseri" userId="f9d512b01b9be33b" providerId="LiveId" clId="{020DE4B3-2B92-4E5D-8353-F05A8639F022}" dt="2018-12-09T09:57:07.169" v="13999" actId="478"/>
          <ac:spMkLst>
            <pc:docMk/>
            <pc:sldMk cId="1364310850" sldId="463"/>
            <ac:spMk id="3" creationId="{49D7C45E-CFE6-4A65-9CD2-889FF7DF84B4}"/>
          </ac:spMkLst>
        </pc:spChg>
        <pc:spChg chg="add mod">
          <ac:chgData name="Orsolya Eszter Cseri" userId="f9d512b01b9be33b" providerId="LiveId" clId="{020DE4B3-2B92-4E5D-8353-F05A8639F022}" dt="2018-12-09T11:06:30.936" v="15024" actId="1037"/>
          <ac:spMkLst>
            <pc:docMk/>
            <pc:sldMk cId="1364310850" sldId="463"/>
            <ac:spMk id="5" creationId="{EC280B8E-430D-4CB1-A834-4BD99D8A53B6}"/>
          </ac:spMkLst>
        </pc:spChg>
        <pc:spChg chg="add mod">
          <ac:chgData name="Orsolya Eszter Cseri" userId="f9d512b01b9be33b" providerId="LiveId" clId="{020DE4B3-2B92-4E5D-8353-F05A8639F022}" dt="2018-12-09T12:20:06.701" v="17942" actId="20577"/>
          <ac:spMkLst>
            <pc:docMk/>
            <pc:sldMk cId="1364310850" sldId="463"/>
            <ac:spMk id="7" creationId="{8045E3A7-FE9E-473D-B4C3-037C235D4CDD}"/>
          </ac:spMkLst>
        </pc:spChg>
      </pc:sldChg>
      <pc:sldChg chg="addSp delSp modSp add ord">
        <pc:chgData name="Orsolya Eszter Cseri" userId="f9d512b01b9be33b" providerId="LiveId" clId="{020DE4B3-2B92-4E5D-8353-F05A8639F022}" dt="2018-12-09T11:29:02.740" v="15976" actId="20577"/>
        <pc:sldMkLst>
          <pc:docMk/>
          <pc:sldMk cId="940169779" sldId="464"/>
        </pc:sldMkLst>
        <pc:spChg chg="mod">
          <ac:chgData name="Orsolya Eszter Cseri" userId="f9d512b01b9be33b" providerId="LiveId" clId="{020DE4B3-2B92-4E5D-8353-F05A8639F022}" dt="2018-12-09T11:29:02.740" v="15976" actId="20577"/>
          <ac:spMkLst>
            <pc:docMk/>
            <pc:sldMk cId="940169779" sldId="464"/>
            <ac:spMk id="2" creationId="{644B6318-DE2F-40D3-9AAD-7F4C730998A7}"/>
          </ac:spMkLst>
        </pc:spChg>
        <pc:spChg chg="mod">
          <ac:chgData name="Orsolya Eszter Cseri" userId="f9d512b01b9be33b" providerId="LiveId" clId="{020DE4B3-2B92-4E5D-8353-F05A8639F022}" dt="2018-12-09T10:06:05.088" v="14464" actId="108"/>
          <ac:spMkLst>
            <pc:docMk/>
            <pc:sldMk cId="940169779" sldId="464"/>
            <ac:spMk id="5" creationId="{EC280B8E-430D-4CB1-A834-4BD99D8A53B6}"/>
          </ac:spMkLst>
        </pc:spChg>
        <pc:spChg chg="add del mod">
          <ac:chgData name="Orsolya Eszter Cseri" userId="f9d512b01b9be33b" providerId="LiveId" clId="{020DE4B3-2B92-4E5D-8353-F05A8639F022}" dt="2018-12-09T10:02:07.548" v="14310" actId="478"/>
          <ac:spMkLst>
            <pc:docMk/>
            <pc:sldMk cId="940169779" sldId="464"/>
            <ac:spMk id="6" creationId="{E7A38926-6BDC-4CD9-8619-25F373A8FAC8}"/>
          </ac:spMkLst>
        </pc:spChg>
        <pc:spChg chg="del">
          <ac:chgData name="Orsolya Eszter Cseri" userId="f9d512b01b9be33b" providerId="LiveId" clId="{020DE4B3-2B92-4E5D-8353-F05A8639F022}" dt="2018-12-09T10:01:59.321" v="14309" actId="478"/>
          <ac:spMkLst>
            <pc:docMk/>
            <pc:sldMk cId="940169779" sldId="464"/>
            <ac:spMk id="7" creationId="{8045E3A7-FE9E-473D-B4C3-037C235D4CDD}"/>
          </ac:spMkLst>
        </pc:spChg>
      </pc:sldChg>
      <pc:sldChg chg="modSp add ord">
        <pc:chgData name="Orsolya Eszter Cseri" userId="f9d512b01b9be33b" providerId="LiveId" clId="{020DE4B3-2B92-4E5D-8353-F05A8639F022}" dt="2018-12-09T11:28:49.458" v="15953" actId="20577"/>
        <pc:sldMkLst>
          <pc:docMk/>
          <pc:sldMk cId="2425165090" sldId="465"/>
        </pc:sldMkLst>
        <pc:spChg chg="mod">
          <ac:chgData name="Orsolya Eszter Cseri" userId="f9d512b01b9be33b" providerId="LiveId" clId="{020DE4B3-2B92-4E5D-8353-F05A8639F022}" dt="2018-12-09T11:28:49.458" v="15953" actId="20577"/>
          <ac:spMkLst>
            <pc:docMk/>
            <pc:sldMk cId="2425165090" sldId="465"/>
            <ac:spMk id="2" creationId="{644B6318-DE2F-40D3-9AAD-7F4C730998A7}"/>
          </ac:spMkLst>
        </pc:spChg>
        <pc:spChg chg="mod">
          <ac:chgData name="Orsolya Eszter Cseri" userId="f9d512b01b9be33b" providerId="LiveId" clId="{020DE4B3-2B92-4E5D-8353-F05A8639F022}" dt="2018-12-09T11:09:15.850" v="15183" actId="20577"/>
          <ac:spMkLst>
            <pc:docMk/>
            <pc:sldMk cId="2425165090" sldId="465"/>
            <ac:spMk id="5" creationId="{EC280B8E-430D-4CB1-A834-4BD99D8A53B6}"/>
          </ac:spMkLst>
        </pc:spChg>
      </pc:sldChg>
      <pc:sldChg chg="addSp delSp modSp add ord modNotesTx">
        <pc:chgData name="Orsolya Eszter Cseri" userId="f9d512b01b9be33b" providerId="LiveId" clId="{020DE4B3-2B92-4E5D-8353-F05A8639F022}" dt="2018-12-09T11:42:40.400" v="16625" actId="1076"/>
        <pc:sldMkLst>
          <pc:docMk/>
          <pc:sldMk cId="3534300066" sldId="466"/>
        </pc:sldMkLst>
        <pc:spChg chg="mod">
          <ac:chgData name="Orsolya Eszter Cseri" userId="f9d512b01b9be33b" providerId="LiveId" clId="{020DE4B3-2B92-4E5D-8353-F05A8639F022}" dt="2018-12-09T11:28:42.263" v="15935" actId="20577"/>
          <ac:spMkLst>
            <pc:docMk/>
            <pc:sldMk cId="3534300066" sldId="466"/>
            <ac:spMk id="2" creationId="{50F15698-9B67-4F96-8811-5DF6C212353F}"/>
          </ac:spMkLst>
        </pc:spChg>
        <pc:spChg chg="mod">
          <ac:chgData name="Orsolya Eszter Cseri" userId="f9d512b01b9be33b" providerId="LiveId" clId="{020DE4B3-2B92-4E5D-8353-F05A8639F022}" dt="2018-12-09T11:42:34.456" v="16623" actId="20577"/>
          <ac:spMkLst>
            <pc:docMk/>
            <pc:sldMk cId="3534300066" sldId="466"/>
            <ac:spMk id="3" creationId="{545DCFE9-A78B-44FC-B92C-44C79C5429B8}"/>
          </ac:spMkLst>
        </pc:spChg>
        <pc:spChg chg="add mod">
          <ac:chgData name="Orsolya Eszter Cseri" userId="f9d512b01b9be33b" providerId="LiveId" clId="{020DE4B3-2B92-4E5D-8353-F05A8639F022}" dt="2018-12-09T11:18:56.017" v="15665" actId="1076"/>
          <ac:spMkLst>
            <pc:docMk/>
            <pc:sldMk cId="3534300066" sldId="466"/>
            <ac:spMk id="5" creationId="{1624E1AF-E446-4B45-83ED-F7FA92689581}"/>
          </ac:spMkLst>
        </pc:spChg>
        <pc:spChg chg="add mod">
          <ac:chgData name="Orsolya Eszter Cseri" userId="f9d512b01b9be33b" providerId="LiveId" clId="{020DE4B3-2B92-4E5D-8353-F05A8639F022}" dt="2018-12-09T11:42:37.886" v="16624" actId="1076"/>
          <ac:spMkLst>
            <pc:docMk/>
            <pc:sldMk cId="3534300066" sldId="466"/>
            <ac:spMk id="6" creationId="{A8ECFE7A-690F-4F27-B707-DF72213B7972}"/>
          </ac:spMkLst>
        </pc:spChg>
        <pc:graphicFrameChg chg="add del mod">
          <ac:chgData name="Orsolya Eszter Cseri" userId="f9d512b01b9be33b" providerId="LiveId" clId="{020DE4B3-2B92-4E5D-8353-F05A8639F022}" dt="2018-12-09T11:23:38.921" v="15703" actId="3680"/>
          <ac:graphicFrameMkLst>
            <pc:docMk/>
            <pc:sldMk cId="3534300066" sldId="466"/>
            <ac:graphicFrameMk id="8" creationId="{8D641BF3-7411-4787-B05A-9A1F676EC080}"/>
          </ac:graphicFrameMkLst>
        </pc:graphicFrameChg>
        <pc:graphicFrameChg chg="add mod modGraphic">
          <ac:chgData name="Orsolya Eszter Cseri" userId="f9d512b01b9be33b" providerId="LiveId" clId="{020DE4B3-2B92-4E5D-8353-F05A8639F022}" dt="2018-12-09T11:42:13.692" v="16565" actId="20577"/>
          <ac:graphicFrameMkLst>
            <pc:docMk/>
            <pc:sldMk cId="3534300066" sldId="466"/>
            <ac:graphicFrameMk id="9" creationId="{F8267939-C58C-4BBC-8134-284C9189BC6D}"/>
          </ac:graphicFrameMkLst>
        </pc:graphicFrameChg>
        <pc:picChg chg="add mod">
          <ac:chgData name="Orsolya Eszter Cseri" userId="f9d512b01b9be33b" providerId="LiveId" clId="{020DE4B3-2B92-4E5D-8353-F05A8639F022}" dt="2018-12-09T11:42:40.400" v="16625" actId="1076"/>
          <ac:picMkLst>
            <pc:docMk/>
            <pc:sldMk cId="3534300066" sldId="466"/>
            <ac:picMk id="7" creationId="{1329576C-06F5-41A4-B5B7-8B8619235E57}"/>
          </ac:picMkLst>
        </pc:picChg>
      </pc:sldChg>
      <pc:sldChg chg="addSp modSp add">
        <pc:chgData name="Orsolya Eszter Cseri" userId="f9d512b01b9be33b" providerId="LiveId" clId="{020DE4B3-2B92-4E5D-8353-F05A8639F022}" dt="2018-12-09T12:18:18.720" v="17936" actId="20577"/>
        <pc:sldMkLst>
          <pc:docMk/>
          <pc:sldMk cId="1467586228" sldId="467"/>
        </pc:sldMkLst>
        <pc:spChg chg="mod">
          <ac:chgData name="Orsolya Eszter Cseri" userId="f9d512b01b9be33b" providerId="LiveId" clId="{020DE4B3-2B92-4E5D-8353-F05A8639F022}" dt="2018-12-09T11:51:21.500" v="17433" actId="20577"/>
          <ac:spMkLst>
            <pc:docMk/>
            <pc:sldMk cId="1467586228" sldId="467"/>
            <ac:spMk id="2" creationId="{A0E5AE3B-DC91-46CB-BC08-E0DDBD6B1C52}"/>
          </ac:spMkLst>
        </pc:spChg>
        <pc:spChg chg="mod">
          <ac:chgData name="Orsolya Eszter Cseri" userId="f9d512b01b9be33b" providerId="LiveId" clId="{020DE4B3-2B92-4E5D-8353-F05A8639F022}" dt="2018-12-09T12:15:24.487" v="17846" actId="5793"/>
          <ac:spMkLst>
            <pc:docMk/>
            <pc:sldMk cId="1467586228" sldId="467"/>
            <ac:spMk id="3" creationId="{60461056-7F34-468D-86E4-E61FACD5671A}"/>
          </ac:spMkLst>
        </pc:spChg>
        <pc:spChg chg="add mod">
          <ac:chgData name="Orsolya Eszter Cseri" userId="f9d512b01b9be33b" providerId="LiveId" clId="{020DE4B3-2B92-4E5D-8353-F05A8639F022}" dt="2018-12-09T12:18:18.720" v="17936" actId="20577"/>
          <ac:spMkLst>
            <pc:docMk/>
            <pc:sldMk cId="1467586228" sldId="467"/>
            <ac:spMk id="5" creationId="{03CB7E09-9A6D-4C21-ABE1-4C45D34D9E00}"/>
          </ac:spMkLst>
        </pc:spChg>
      </pc:sldChg>
      <pc:sldChg chg="modSp add ord">
        <pc:chgData name="Orsolya Eszter Cseri" userId="f9d512b01b9be33b" providerId="LiveId" clId="{020DE4B3-2B92-4E5D-8353-F05A8639F022}" dt="2018-12-09T12:18:32.683" v="17937" actId="20577"/>
        <pc:sldMkLst>
          <pc:docMk/>
          <pc:sldMk cId="3433469949" sldId="468"/>
        </pc:sldMkLst>
        <pc:spChg chg="mod">
          <ac:chgData name="Orsolya Eszter Cseri" userId="f9d512b01b9be33b" providerId="LiveId" clId="{020DE4B3-2B92-4E5D-8353-F05A8639F022}" dt="2018-12-09T12:15:33.897" v="17847" actId="5793"/>
          <ac:spMkLst>
            <pc:docMk/>
            <pc:sldMk cId="3433469949" sldId="468"/>
            <ac:spMk id="3" creationId="{60461056-7F34-468D-86E4-E61FACD5671A}"/>
          </ac:spMkLst>
        </pc:spChg>
        <pc:spChg chg="mod">
          <ac:chgData name="Orsolya Eszter Cseri" userId="f9d512b01b9be33b" providerId="LiveId" clId="{020DE4B3-2B92-4E5D-8353-F05A8639F022}" dt="2018-12-09T12:18:32.683" v="17937" actId="20577"/>
          <ac:spMkLst>
            <pc:docMk/>
            <pc:sldMk cId="3433469949" sldId="468"/>
            <ac:spMk id="5" creationId="{03CB7E09-9A6D-4C21-ABE1-4C45D34D9E00}"/>
          </ac:spMkLst>
        </pc:spChg>
      </pc:sldChg>
      <pc:sldChg chg="addSp modSp add">
        <pc:chgData name="Orsolya Eszter Cseri" userId="f9d512b01b9be33b" providerId="LiveId" clId="{020DE4B3-2B92-4E5D-8353-F05A8639F022}" dt="2018-12-09T12:49:29.031" v="18701" actId="20577"/>
        <pc:sldMkLst>
          <pc:docMk/>
          <pc:sldMk cId="801511088" sldId="469"/>
        </pc:sldMkLst>
        <pc:spChg chg="mod">
          <ac:chgData name="Orsolya Eszter Cseri" userId="f9d512b01b9be33b" providerId="LiveId" clId="{020DE4B3-2B92-4E5D-8353-F05A8639F022}" dt="2018-12-09T12:36:04.548" v="18398" actId="20577"/>
          <ac:spMkLst>
            <pc:docMk/>
            <pc:sldMk cId="801511088" sldId="469"/>
            <ac:spMk id="2" creationId="{4AF4D570-37F4-4546-BF9A-6AB127A3E3BD}"/>
          </ac:spMkLst>
        </pc:spChg>
        <pc:spChg chg="add mod">
          <ac:chgData name="Orsolya Eszter Cseri" userId="f9d512b01b9be33b" providerId="LiveId" clId="{020DE4B3-2B92-4E5D-8353-F05A8639F022}" dt="2018-12-09T12:47:11.512" v="18564" actId="1037"/>
          <ac:spMkLst>
            <pc:docMk/>
            <pc:sldMk cId="801511088" sldId="469"/>
            <ac:spMk id="5" creationId="{6497A847-C5B7-40D3-8844-D9997EC55163}"/>
          </ac:spMkLst>
        </pc:spChg>
        <pc:spChg chg="add mod">
          <ac:chgData name="Orsolya Eszter Cseri" userId="f9d512b01b9be33b" providerId="LiveId" clId="{020DE4B3-2B92-4E5D-8353-F05A8639F022}" dt="2018-12-09T12:49:29.031" v="18701" actId="20577"/>
          <ac:spMkLst>
            <pc:docMk/>
            <pc:sldMk cId="801511088" sldId="469"/>
            <ac:spMk id="6" creationId="{03AB8EFA-D3F6-4BB4-B4A3-FC8FC685C1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61A1049F-3667-456D-B180-2ED924866871}" type="slidenum">
              <a:rPr lang="hu-HU"/>
              <a:pPr>
                <a:defRPr/>
              </a:pPr>
              <a:t>‹#›</a:t>
            </a:fld>
            <a:endParaRPr lang="hu-HU"/>
          </a:p>
        </p:txBody>
      </p:sp>
    </p:spTree>
    <p:extLst>
      <p:ext uri="{BB962C8B-B14F-4D97-AF65-F5344CB8AC3E}">
        <p14:creationId xmlns:p14="http://schemas.microsoft.com/office/powerpoint/2010/main" val="70553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8437CCB3-CD12-4C45-A4FC-11CD0A15BE74}" type="slidenum">
              <a:rPr lang="hu-HU"/>
              <a:pPr>
                <a:defRPr/>
              </a:pPr>
              <a:t>‹#›</a:t>
            </a:fld>
            <a:endParaRPr lang="hu-HU"/>
          </a:p>
        </p:txBody>
      </p:sp>
    </p:spTree>
    <p:extLst>
      <p:ext uri="{BB962C8B-B14F-4D97-AF65-F5344CB8AC3E}">
        <p14:creationId xmlns:p14="http://schemas.microsoft.com/office/powerpoint/2010/main" val="164362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microsoft.com/en-us/dotnet/api/system.runtime.gcsettings.largeobjectheapcompactionmode?view=netframework-4.7.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AEDDFDF9-7B6A-4AC2-A255-1E1ADC59DA60}" type="slidenum">
              <a:rPr lang="hu-HU" altLang="hu-HU" sz="1200">
                <a:solidFill>
                  <a:schemeClr val="tx1"/>
                </a:solidFill>
                <a:latin typeface="Segoe UI" pitchFamily="34" charset="0"/>
              </a:rPr>
              <a:pPr algn="r" eaLnBrk="1" hangingPunct="1"/>
              <a:t>1</a:t>
            </a:fld>
            <a:endParaRPr lang="hu-HU" altLang="hu-HU" sz="1200">
              <a:solidFill>
                <a:schemeClr val="tx1"/>
              </a:solidFill>
              <a:latin typeface="Segoe U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dirty="0"/>
          </a:p>
        </p:txBody>
      </p:sp>
    </p:spTree>
    <p:extLst>
      <p:ext uri="{BB962C8B-B14F-4D97-AF65-F5344CB8AC3E}">
        <p14:creationId xmlns:p14="http://schemas.microsoft.com/office/powerpoint/2010/main" val="23677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The GC does a collection when it feels like it's a good time to do a collection; its internal policies are not part of the documented, guaranteed </a:t>
            </a:r>
            <a:r>
              <a:rPr lang="en-GB" sz="1200" b="0" i="0" kern="1200" dirty="0" err="1">
                <a:solidFill>
                  <a:schemeClr val="tx1"/>
                </a:solidFill>
                <a:effectLst/>
                <a:latin typeface="Segoe UI" pitchFamily="34" charset="0"/>
                <a:ea typeface="+mn-ea"/>
                <a:cs typeface="+mn-cs"/>
              </a:rPr>
              <a:t>behavior</a:t>
            </a:r>
            <a:r>
              <a:rPr lang="en-GB" sz="1200" b="0" i="0" kern="1200" dirty="0">
                <a:solidFill>
                  <a:schemeClr val="tx1"/>
                </a:solidFill>
                <a:effectLst/>
                <a:latin typeface="Segoe UI" pitchFamily="34" charset="0"/>
                <a:ea typeface="+mn-ea"/>
                <a:cs typeface="+mn-cs"/>
              </a:rPr>
              <a:t>. If you're just curious, that's one thing. If you intend to develop software that depends on a particular GC policy, you are skating on some pretty thin ice</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pPr fontAlgn="base"/>
            <a:r>
              <a:rPr lang="en-GB" sz="1200" b="0" i="0" kern="1200" dirty="0">
                <a:solidFill>
                  <a:schemeClr val="tx1"/>
                </a:solidFill>
                <a:effectLst/>
                <a:latin typeface="Segoe UI" pitchFamily="34" charset="0"/>
                <a:ea typeface="+mn-ea"/>
                <a:cs typeface="+mn-cs"/>
              </a:rPr>
              <a:t>Garbage collection occurs when one of the following conditions is true:</a:t>
            </a:r>
          </a:p>
          <a:p>
            <a:pPr fontAlgn="base"/>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The system has low physical memory.</a:t>
            </a:r>
          </a:p>
          <a:p>
            <a:pPr fontAlgn="base"/>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The memory that is used by allocated objects on the managed heap surpasses an acceptable threshold. This threshold is continuously adjusted as the process runs.</a:t>
            </a:r>
          </a:p>
          <a:p>
            <a:pPr fontAlgn="base"/>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The </a:t>
            </a:r>
            <a:r>
              <a:rPr lang="en-GB" sz="1200" b="0" i="0" kern="1200" dirty="0" err="1">
                <a:solidFill>
                  <a:schemeClr val="tx1"/>
                </a:solidFill>
                <a:effectLst/>
                <a:latin typeface="Segoe UI" pitchFamily="34" charset="0"/>
                <a:ea typeface="+mn-ea"/>
                <a:cs typeface="+mn-cs"/>
              </a:rPr>
              <a:t>GC.Collect</a:t>
            </a:r>
            <a:r>
              <a:rPr lang="en-GB" sz="1200" b="0" i="0" kern="1200" dirty="0">
                <a:solidFill>
                  <a:schemeClr val="tx1"/>
                </a:solidFill>
                <a:effectLst/>
                <a:latin typeface="Segoe UI" pitchFamily="34" charset="0"/>
                <a:ea typeface="+mn-ea"/>
                <a:cs typeface="+mn-cs"/>
              </a:rPr>
              <a:t> method is called. In almost all cases, you do not have to call this method, because the garbage collector runs continuously. This method is primarily used for unique situations and testing.</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223881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16</a:t>
            </a:fld>
            <a:endParaRPr lang="en-GB"/>
          </a:p>
        </p:txBody>
      </p:sp>
    </p:spTree>
    <p:extLst>
      <p:ext uri="{BB962C8B-B14F-4D97-AF65-F5344CB8AC3E}">
        <p14:creationId xmlns:p14="http://schemas.microsoft.com/office/powerpoint/2010/main" val="33461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23</a:t>
            </a:fld>
            <a:endParaRPr lang="en-GB"/>
          </a:p>
        </p:txBody>
      </p:sp>
    </p:spTree>
    <p:extLst>
      <p:ext uri="{BB962C8B-B14F-4D97-AF65-F5344CB8AC3E}">
        <p14:creationId xmlns:p14="http://schemas.microsoft.com/office/powerpoint/2010/main" val="15033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24</a:t>
            </a:fld>
            <a:endParaRPr lang="hu-HU"/>
          </a:p>
        </p:txBody>
      </p:sp>
    </p:spTree>
    <p:extLst>
      <p:ext uri="{BB962C8B-B14F-4D97-AF65-F5344CB8AC3E}">
        <p14:creationId xmlns:p14="http://schemas.microsoft.com/office/powerpoint/2010/main" val="57086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25</a:t>
            </a:fld>
            <a:endParaRPr lang="hu-HU"/>
          </a:p>
        </p:txBody>
      </p:sp>
    </p:spTree>
    <p:extLst>
      <p:ext uri="{BB962C8B-B14F-4D97-AF65-F5344CB8AC3E}">
        <p14:creationId xmlns:p14="http://schemas.microsoft.com/office/powerpoint/2010/main" val="212558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Lassú: szálak leállnak, </a:t>
            </a:r>
            <a:r>
              <a:rPr lang="hu-HU" dirty="0" err="1"/>
              <a:t>kompaktálás</a:t>
            </a:r>
            <a:r>
              <a:rPr lang="hu-HU" dirty="0"/>
              <a:t> </a:t>
            </a:r>
            <a:r>
              <a:rPr lang="hu-HU" dirty="0" err="1"/>
              <a:t>stb</a:t>
            </a:r>
            <a:r>
              <a:rPr lang="hu-HU" dirty="0"/>
              <a:t>…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26</a:t>
            </a:fld>
            <a:endParaRPr lang="en-GB"/>
          </a:p>
        </p:txBody>
      </p:sp>
    </p:spTree>
    <p:extLst>
      <p:ext uri="{BB962C8B-B14F-4D97-AF65-F5344CB8AC3E}">
        <p14:creationId xmlns:p14="http://schemas.microsoft.com/office/powerpoint/2010/main" val="299843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In almost all cases, you do not have to call this method, because the garbage collector runs continuously. This method is primarily used for unique situations and testing.</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27</a:t>
            </a:fld>
            <a:endParaRPr lang="hu-HU"/>
          </a:p>
        </p:txBody>
      </p:sp>
    </p:spTree>
    <p:extLst>
      <p:ext uri="{BB962C8B-B14F-4D97-AF65-F5344CB8AC3E}">
        <p14:creationId xmlns:p14="http://schemas.microsoft.com/office/powerpoint/2010/main" val="1059174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While Gen2 collections are slower by default (they </a:t>
            </a:r>
            <a:r>
              <a:rPr lang="en-GB" sz="1200" b="0" i="0" kern="1200" dirty="0" err="1">
                <a:solidFill>
                  <a:schemeClr val="tx1"/>
                </a:solidFill>
                <a:effectLst/>
                <a:latin typeface="Segoe UI" pitchFamily="34" charset="0"/>
                <a:ea typeface="+mn-ea"/>
                <a:cs typeface="+mn-cs"/>
              </a:rPr>
              <a:t>analyze</a:t>
            </a:r>
            <a:r>
              <a:rPr lang="en-GB" sz="1200" b="0" i="0" kern="1200" dirty="0">
                <a:solidFill>
                  <a:schemeClr val="tx1"/>
                </a:solidFill>
                <a:effectLst/>
                <a:latin typeface="Segoe UI" pitchFamily="34" charset="0"/>
                <a:ea typeface="+mn-ea"/>
                <a:cs typeface="+mn-cs"/>
              </a:rPr>
              <a:t> more memory segments</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r>
              <a:rPr lang="hu-HU" sz="1200" b="0" i="0" kern="1200" dirty="0" err="1">
                <a:solidFill>
                  <a:schemeClr val="tx1"/>
                </a:solidFill>
                <a:effectLst/>
                <a:latin typeface="Segoe UI" pitchFamily="34" charset="0"/>
                <a:ea typeface="+mn-ea"/>
                <a:cs typeface="+mn-cs"/>
              </a:rPr>
              <a:t>Pl</a:t>
            </a:r>
            <a:r>
              <a:rPr lang="hu-HU" sz="1200" b="0" i="0" kern="1200" dirty="0">
                <a:solidFill>
                  <a:schemeClr val="tx1"/>
                </a:solidFill>
                <a:effectLst/>
                <a:latin typeface="Segoe UI" pitchFamily="34" charset="0"/>
                <a:ea typeface="+mn-ea"/>
                <a:cs typeface="+mn-cs"/>
              </a:rPr>
              <a:t> animáció </a:t>
            </a:r>
            <a:r>
              <a:rPr lang="hu-HU" sz="1200" b="0" i="0" kern="1200" dirty="0" err="1">
                <a:solidFill>
                  <a:schemeClr val="tx1"/>
                </a:solidFill>
                <a:effectLst/>
                <a:latin typeface="Segoe UI" pitchFamily="34" charset="0"/>
                <a:ea typeface="+mn-ea"/>
                <a:cs typeface="+mn-cs"/>
              </a:rPr>
              <a:t>renderelés</a:t>
            </a:r>
            <a:r>
              <a:rPr lang="hu-HU" sz="1200" b="0" i="0" kern="1200" dirty="0">
                <a:solidFill>
                  <a:schemeClr val="tx1"/>
                </a:solidFill>
                <a:effectLst/>
                <a:latin typeface="Segoe UI" pitchFamily="34" charset="0"/>
                <a:ea typeface="+mn-ea"/>
                <a:cs typeface="+mn-cs"/>
              </a:rPr>
              <a:t>… </a:t>
            </a:r>
          </a:p>
          <a:p>
            <a:r>
              <a:rPr lang="en-GB" sz="1200" b="0" i="0" kern="1200" dirty="0">
                <a:solidFill>
                  <a:schemeClr val="tx1"/>
                </a:solidFill>
                <a:effectLst/>
                <a:latin typeface="Segoe UI" pitchFamily="34" charset="0"/>
                <a:ea typeface="+mn-ea"/>
                <a:cs typeface="+mn-cs"/>
              </a:rPr>
              <a:t>non-concurrent garbage collection, which is optimized for throughput</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r>
              <a:rPr lang="en-GB" sz="1200" b="0" i="0" kern="1200" dirty="0">
                <a:solidFill>
                  <a:schemeClr val="tx1"/>
                </a:solidFill>
                <a:effectLst/>
                <a:latin typeface="Segoe UI" pitchFamily="34" charset="0"/>
                <a:ea typeface="+mn-ea"/>
                <a:cs typeface="+mn-cs"/>
              </a:rPr>
              <a:t>The LOH is used for allocating memory for large objects (such as arrays) that require more than 85,000 bytes. Because of the performance impact of copying large blocks of memory, the garbage collector ordinarily sweeps the LOH, which involves creating a list of the memory locations that were occupied by dead objects and that can be reused to satisfy future requests for allocation of memory for large objects. However, in apps that make extensive use of the LOH to store transient objects, memory fragmentation can also adversely impact performance. In this case, it is possible to use the </a:t>
            </a:r>
            <a:r>
              <a:rPr lang="en-GB" b="0" i="0" u="sng" dirty="0" err="1">
                <a:effectLst/>
                <a:latin typeface="Segoe UI" panose="020B0502040204020203" pitchFamily="34" charset="0"/>
                <a:hlinkClick r:id="rId3"/>
              </a:rPr>
              <a:t>LargeObjectHeapCompactionMode</a:t>
            </a:r>
            <a:r>
              <a:rPr lang="en-GB" sz="1200" b="0" i="0" kern="1200" dirty="0">
                <a:solidFill>
                  <a:schemeClr val="tx1"/>
                </a:solidFill>
                <a:effectLst/>
                <a:latin typeface="Segoe UI" pitchFamily="34" charset="0"/>
                <a:ea typeface="+mn-ea"/>
                <a:cs typeface="+mn-cs"/>
              </a:rPr>
              <a:t> property to compact rather than simply sweep the LOH during a garbage collection.</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28</a:t>
            </a:fld>
            <a:endParaRPr lang="hu-HU"/>
          </a:p>
        </p:txBody>
      </p:sp>
    </p:spTree>
    <p:extLst>
      <p:ext uri="{BB962C8B-B14F-4D97-AF65-F5344CB8AC3E}">
        <p14:creationId xmlns:p14="http://schemas.microsoft.com/office/powerpoint/2010/main" val="331645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In almost all cases, you do not have to call this method, because the garbage collector runs continuously. This method is primarily used for unique situations and testing.</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29</a:t>
            </a:fld>
            <a:endParaRPr lang="hu-HU"/>
          </a:p>
        </p:txBody>
      </p:sp>
    </p:spTree>
    <p:extLst>
      <p:ext uri="{BB962C8B-B14F-4D97-AF65-F5344CB8AC3E}">
        <p14:creationId xmlns:p14="http://schemas.microsoft.com/office/powerpoint/2010/main" val="270794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dirty="0" err="1"/>
              <a:t>Finalization</a:t>
            </a:r>
            <a:r>
              <a:rPr lang="hu-HU" dirty="0"/>
              <a:t> </a:t>
            </a:r>
            <a:r>
              <a:rPr lang="hu-HU" dirty="0" err="1"/>
              <a:t>queue</a:t>
            </a:r>
            <a:r>
              <a:rPr lang="hu-HU" dirty="0"/>
              <a:t> oka: lassú dolgok lehetnek a </a:t>
            </a:r>
            <a:r>
              <a:rPr lang="hu-HU" dirty="0" err="1"/>
              <a:t>destruktorban</a:t>
            </a:r>
            <a:r>
              <a:rPr lang="hu-HU"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hu-HU" kern="0" dirty="0"/>
              <a:t>A sorrend bármi lehet, </a:t>
            </a:r>
            <a:r>
              <a:rPr lang="hu-HU" kern="0" dirty="0" err="1"/>
              <a:t>max</a:t>
            </a:r>
            <a:r>
              <a:rPr lang="hu-HU" kern="0" dirty="0"/>
              <a:t> futási idő ~2mp, ez beállítható (rossz ötlet)</a:t>
            </a:r>
          </a:p>
          <a:p>
            <a:endParaRPr lang="hu-HU" dirty="0"/>
          </a:p>
          <a:p>
            <a:r>
              <a:rPr lang="hu-HU" dirty="0"/>
              <a:t>Következmények:</a:t>
            </a:r>
          </a:p>
          <a:p>
            <a:pPr lvl="1"/>
            <a:r>
              <a:rPr lang="hu-HU" dirty="0"/>
              <a:t>Az összes hivatkozott objektum is meg kell maradjon a </a:t>
            </a:r>
            <a:r>
              <a:rPr lang="hu-HU" dirty="0" err="1"/>
              <a:t>destruktor</a:t>
            </a:r>
            <a:r>
              <a:rPr lang="hu-HU" dirty="0"/>
              <a:t> futásáig: ideiglenes </a:t>
            </a:r>
            <a:r>
              <a:rPr lang="hu-HU" dirty="0" err="1"/>
              <a:t>root</a:t>
            </a:r>
            <a:r>
              <a:rPr lang="hu-HU" dirty="0"/>
              <a:t> objektum!</a:t>
            </a:r>
          </a:p>
          <a:p>
            <a:pPr lvl="1"/>
            <a:r>
              <a:rPr lang="hu-HU" dirty="0"/>
              <a:t>2 GC kell az objektum kitakarításához</a:t>
            </a:r>
          </a:p>
          <a:p>
            <a:pPr lvl="1"/>
            <a:r>
              <a:rPr lang="hu-HU" dirty="0"/>
              <a:t>Gen2 objektumoknál a GC eleve ritka</a:t>
            </a:r>
          </a:p>
          <a:p>
            <a:pPr lvl="1"/>
            <a:r>
              <a:rPr lang="hu-HU" dirty="0"/>
              <a:t>Az első GC után elő is lép!</a:t>
            </a:r>
          </a:p>
        </p:txBody>
      </p:sp>
      <p:sp>
        <p:nvSpPr>
          <p:cNvPr id="4" name="Dia számának helye 3"/>
          <p:cNvSpPr>
            <a:spLocks noGrp="1"/>
          </p:cNvSpPr>
          <p:nvPr>
            <p:ph type="sldNum" sz="quarter" idx="10"/>
          </p:nvPr>
        </p:nvSpPr>
        <p:spPr/>
        <p:txBody>
          <a:bodyPr/>
          <a:lstStyle/>
          <a:p>
            <a:fld id="{7BF93DDF-D1E8-426B-9EBD-F83E97C0BC6D}" type="slidenum">
              <a:rPr lang="en-GB" smtClean="0"/>
              <a:t>30</a:t>
            </a:fld>
            <a:endParaRPr lang="en-GB"/>
          </a:p>
        </p:txBody>
      </p:sp>
    </p:spTree>
    <p:extLst>
      <p:ext uri="{BB962C8B-B14F-4D97-AF65-F5344CB8AC3E}">
        <p14:creationId xmlns:p14="http://schemas.microsoft.com/office/powerpoint/2010/main" val="126944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Fájlkezelés, stream-ek, hálózat, grafika, biztonság, konzol,</a:t>
            </a:r>
            <a:r>
              <a:rPr lang="hu-HU" baseline="0" dirty="0" smtClean="0"/>
              <a:t> xml, adatbázis, ... </a:t>
            </a:r>
            <a:endParaRPr lang="hu-HU" dirty="0"/>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3</a:t>
            </a:fld>
            <a:endParaRPr lang="hu-HU"/>
          </a:p>
        </p:txBody>
      </p:sp>
    </p:spTree>
    <p:extLst>
      <p:ext uri="{BB962C8B-B14F-4D97-AF65-F5344CB8AC3E}">
        <p14:creationId xmlns:p14="http://schemas.microsoft.com/office/powerpoint/2010/main" val="382036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Note that classes without unmanaged resources should not have a finalizer. (They should still call </a:t>
            </a:r>
            <a:r>
              <a:rPr lang="en-GB" dirty="0" err="1"/>
              <a:t>SuppressFinalize</a:t>
            </a:r>
            <a:r>
              <a:rPr lang="en-GB" sz="1200" b="0" i="0" kern="1200" dirty="0">
                <a:solidFill>
                  <a:schemeClr val="tx1"/>
                </a:solidFill>
                <a:effectLst/>
                <a:latin typeface="Segoe UI" pitchFamily="34" charset="0"/>
                <a:ea typeface="+mn-ea"/>
                <a:cs typeface="+mn-cs"/>
              </a:rPr>
              <a:t>, unless they're sealed; this allows inherited classes to add unmanaged resources)</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31</a:t>
            </a:fld>
            <a:endParaRPr lang="hu-HU"/>
          </a:p>
        </p:txBody>
      </p:sp>
    </p:spTree>
    <p:extLst>
      <p:ext uri="{BB962C8B-B14F-4D97-AF65-F5344CB8AC3E}">
        <p14:creationId xmlns:p14="http://schemas.microsoft.com/office/powerpoint/2010/main" val="3772688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DisposeExample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A base class that implements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By implementing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 you are announcing that</a:t>
            </a:r>
          </a:p>
          <a:p>
            <a:r>
              <a:rPr lang="en-GB" sz="1200" kern="1200" dirty="0">
                <a:solidFill>
                  <a:schemeClr val="tx1"/>
                </a:solidFill>
                <a:latin typeface="Segoe UI" pitchFamily="34" charset="0"/>
                <a:ea typeface="+mn-ea"/>
                <a:cs typeface="+mn-cs"/>
              </a:rPr>
              <a:t>        // instances of this type allocate scarce resources.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IDisposable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Pointer to an external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Other managed resource this class uses.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Track whether Dispose has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bool</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The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constructor</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Implement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IDisposable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Do not make this method virtual.</a:t>
            </a:r>
          </a:p>
          <a:p>
            <a:r>
              <a:rPr lang="en-GB" sz="1200" kern="1200" dirty="0">
                <a:solidFill>
                  <a:schemeClr val="tx1"/>
                </a:solidFill>
                <a:latin typeface="Segoe UI" pitchFamily="34" charset="0"/>
                <a:ea typeface="+mn-ea"/>
                <a:cs typeface="+mn-cs"/>
              </a:rPr>
              <a:t>            // A derived class should not be able to override this method.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object will be cleaned up by the Dispose method.</a:t>
            </a:r>
          </a:p>
          <a:p>
            <a:r>
              <a:rPr lang="en-GB" sz="1200" kern="1200" dirty="0">
                <a:solidFill>
                  <a:schemeClr val="tx1"/>
                </a:solidFill>
                <a:latin typeface="Segoe UI" pitchFamily="34" charset="0"/>
                <a:ea typeface="+mn-ea"/>
                <a:cs typeface="+mn-cs"/>
              </a:rPr>
              <a:t>                // Therefore, you should call </a:t>
            </a:r>
            <a:r>
              <a:rPr lang="en-GB" sz="1200" kern="1200" dirty="0" err="1">
                <a:solidFill>
                  <a:schemeClr val="tx1"/>
                </a:solidFill>
                <a:latin typeface="Segoe UI" pitchFamily="34" charset="0"/>
                <a:ea typeface="+mn-ea"/>
                <a:cs typeface="+mn-cs"/>
              </a:rPr>
              <a:t>GC.SupressFinalize</a:t>
            </a:r>
            <a:r>
              <a:rPr lang="en-GB" sz="1200" kern="1200" dirty="0">
                <a:solidFill>
                  <a:schemeClr val="tx1"/>
                </a:solidFill>
                <a:latin typeface="Segoe UI" pitchFamily="34" charset="0"/>
                <a:ea typeface="+mn-ea"/>
                <a:cs typeface="+mn-cs"/>
              </a:rPr>
              <a:t> to</a:t>
            </a:r>
          </a:p>
          <a:p>
            <a:r>
              <a:rPr lang="en-GB" sz="1200" kern="1200" dirty="0">
                <a:solidFill>
                  <a:schemeClr val="tx1"/>
                </a:solidFill>
                <a:latin typeface="Segoe UI" pitchFamily="34" charset="0"/>
                <a:ea typeface="+mn-ea"/>
                <a:cs typeface="+mn-cs"/>
              </a:rPr>
              <a:t>                // take this object off the finalization queue</a:t>
            </a:r>
          </a:p>
          <a:p>
            <a:r>
              <a:rPr lang="en-GB" sz="1200" kern="1200" dirty="0">
                <a:solidFill>
                  <a:schemeClr val="tx1"/>
                </a:solidFill>
                <a:latin typeface="Segoe UI" pitchFamily="34" charset="0"/>
                <a:ea typeface="+mn-ea"/>
                <a:cs typeface="+mn-cs"/>
              </a:rPr>
              <a:t>                // and prevent finalization code for this object</a:t>
            </a:r>
          </a:p>
          <a:p>
            <a:r>
              <a:rPr lang="en-GB" sz="1200" kern="1200" dirty="0">
                <a:solidFill>
                  <a:schemeClr val="tx1"/>
                </a:solidFill>
                <a:latin typeface="Segoe UI" pitchFamily="34" charset="0"/>
                <a:ea typeface="+mn-ea"/>
                <a:cs typeface="+mn-cs"/>
              </a:rPr>
              <a:t>                // from executing a second time.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GC.SuppressFinalize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this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Dispose(bool disposing) executes in two distinct scenarios.</a:t>
            </a:r>
          </a:p>
          <a:p>
            <a:r>
              <a:rPr lang="en-GB" sz="1200" kern="1200" dirty="0">
                <a:solidFill>
                  <a:schemeClr val="tx1"/>
                </a:solidFill>
                <a:latin typeface="Segoe UI" pitchFamily="34" charset="0"/>
                <a:ea typeface="+mn-ea"/>
                <a:cs typeface="+mn-cs"/>
              </a:rPr>
              <a:t>            // If disposing equals true, the method has been called directly</a:t>
            </a:r>
          </a:p>
          <a:p>
            <a:r>
              <a:rPr lang="en-GB" sz="1200" kern="1200" dirty="0">
                <a:solidFill>
                  <a:schemeClr val="tx1"/>
                </a:solidFill>
                <a:latin typeface="Segoe UI" pitchFamily="34" charset="0"/>
                <a:ea typeface="+mn-ea"/>
                <a:cs typeface="+mn-cs"/>
              </a:rPr>
              <a:t>            // or indirectly by a user's code. Managed and unmanaged resources</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can</a:t>
            </a:r>
            <a:r>
              <a:rPr lang="hu-HU" sz="1200" kern="1200" dirty="0">
                <a:solidFill>
                  <a:schemeClr val="tx1"/>
                </a:solidFill>
                <a:latin typeface="Segoe UI" pitchFamily="34" charset="0"/>
                <a:ea typeface="+mn-ea"/>
                <a:cs typeface="+mn-cs"/>
              </a:rPr>
              <a:t> be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If disposing equals false, the method has been called by the</a:t>
            </a:r>
          </a:p>
          <a:p>
            <a:r>
              <a:rPr lang="en-GB" sz="1200" kern="1200" dirty="0">
                <a:solidFill>
                  <a:schemeClr val="tx1"/>
                </a:solidFill>
                <a:latin typeface="Segoe UI" pitchFamily="34" charset="0"/>
                <a:ea typeface="+mn-ea"/>
                <a:cs typeface="+mn-cs"/>
              </a:rPr>
              <a:t>            // runtime from inside the finalizer and you should not reference</a:t>
            </a:r>
          </a:p>
          <a:p>
            <a:r>
              <a:rPr lang="en-GB" sz="1200" kern="1200" dirty="0">
                <a:solidFill>
                  <a:schemeClr val="tx1"/>
                </a:solidFill>
                <a:latin typeface="Segoe UI" pitchFamily="34" charset="0"/>
                <a:ea typeface="+mn-ea"/>
                <a:cs typeface="+mn-cs"/>
              </a:rPr>
              <a:t>            // other objects. Only unmanaged resources can be disposed.</a:t>
            </a:r>
          </a:p>
          <a:p>
            <a:r>
              <a:rPr lang="en-GB" sz="1200" kern="1200" dirty="0">
                <a:solidFill>
                  <a:schemeClr val="tx1"/>
                </a:solidFill>
                <a:latin typeface="Segoe UI" pitchFamily="34" charset="0"/>
                <a:ea typeface="+mn-ea"/>
                <a:cs typeface="+mn-cs"/>
              </a:rPr>
              <a:t>            protected virtual void Dispose(bool disposing)</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Check to see if Dispose has already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this.disposed</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If disposing equals true, dispose all managed</a:t>
            </a:r>
          </a:p>
          <a:p>
            <a:r>
              <a:rPr lang="hu-HU" sz="1200" kern="1200" dirty="0">
                <a:solidFill>
                  <a:schemeClr val="tx1"/>
                </a:solidFill>
                <a:latin typeface="Segoe UI" pitchFamily="34" charset="0"/>
                <a:ea typeface="+mn-ea"/>
                <a:cs typeface="+mn-cs"/>
              </a:rPr>
              <a:t>                    // and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managedResource.Dispose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Call the appropriate methods to clean up</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 here.</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 is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only the following code is executed.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CloseHandle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IntPtr.Zero</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Note disposing has been done.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Use interop to call the method necessary</a:t>
            </a:r>
          </a:p>
          <a:p>
            <a:r>
              <a:rPr lang="en-GB" sz="1200" kern="1200" dirty="0">
                <a:solidFill>
                  <a:schemeClr val="tx1"/>
                </a:solidFill>
                <a:latin typeface="Segoe UI" pitchFamily="34" charset="0"/>
                <a:ea typeface="+mn-ea"/>
                <a:cs typeface="+mn-cs"/>
              </a:rPr>
              <a:t>            // to clean up the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System.Runtime.InteropServices.DllImport</a:t>
            </a:r>
            <a:r>
              <a:rPr lang="hu-HU" sz="1200" kern="1200" dirty="0">
                <a:solidFill>
                  <a:schemeClr val="tx1"/>
                </a:solidFill>
                <a:latin typeface="Segoe UI" pitchFamily="34" charset="0"/>
                <a:ea typeface="+mn-ea"/>
                <a:cs typeface="+mn-cs"/>
              </a:rPr>
              <a:t>("Kernel32")]</a:t>
            </a:r>
          </a:p>
          <a:p>
            <a:r>
              <a:rPr lang="en-GB" sz="1200" kern="1200" dirty="0">
                <a:solidFill>
                  <a:schemeClr val="tx1"/>
                </a:solidFill>
                <a:latin typeface="Segoe UI" pitchFamily="34" charset="0"/>
                <a:ea typeface="+mn-ea"/>
                <a:cs typeface="+mn-cs"/>
              </a:rPr>
              <a:t>            private extern static Boolean </a:t>
            </a:r>
            <a:r>
              <a:rPr lang="en-GB" sz="1200" kern="1200" dirty="0" err="1">
                <a:solidFill>
                  <a:schemeClr val="tx1"/>
                </a:solidFill>
                <a:latin typeface="Segoe UI" pitchFamily="34" charset="0"/>
                <a:ea typeface="+mn-ea"/>
                <a:cs typeface="+mn-cs"/>
              </a:rPr>
              <a:t>CloseHandle</a:t>
            </a:r>
            <a:r>
              <a:rPr lang="en-GB" sz="1200" kern="1200" dirty="0">
                <a:solidFill>
                  <a:schemeClr val="tx1"/>
                </a:solidFill>
                <a:latin typeface="Segoe UI" pitchFamily="34" charset="0"/>
                <a:ea typeface="+mn-ea"/>
                <a:cs typeface="+mn-cs"/>
              </a:rPr>
              <a:t>(</a:t>
            </a:r>
            <a:r>
              <a:rPr lang="en-GB" sz="1200" kern="1200" dirty="0" err="1">
                <a:solidFill>
                  <a:schemeClr val="tx1"/>
                </a:solidFill>
                <a:latin typeface="Segoe UI" pitchFamily="34" charset="0"/>
                <a:ea typeface="+mn-ea"/>
                <a:cs typeface="+mn-cs"/>
              </a:rPr>
              <a:t>IntPtr</a:t>
            </a:r>
            <a:r>
              <a:rPr lang="en-GB" sz="1200" kern="1200" dirty="0">
                <a:solidFill>
                  <a:schemeClr val="tx1"/>
                </a:solidFill>
                <a:latin typeface="Segoe UI" pitchFamily="34" charset="0"/>
                <a:ea typeface="+mn-ea"/>
                <a:cs typeface="+mn-cs"/>
              </a:rPr>
              <a:t> handle);</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Use</a:t>
            </a:r>
            <a:r>
              <a:rPr lang="hu-HU" sz="1200" kern="1200" dirty="0">
                <a:solidFill>
                  <a:schemeClr val="tx1"/>
                </a:solidFill>
                <a:latin typeface="Segoe UI" pitchFamily="34" charset="0"/>
                <a:ea typeface="+mn-ea"/>
                <a:cs typeface="+mn-cs"/>
              </a:rPr>
              <a:t> C# </a:t>
            </a:r>
            <a:r>
              <a:rPr lang="hu-HU" sz="1200" kern="1200" dirty="0" err="1">
                <a:solidFill>
                  <a:schemeClr val="tx1"/>
                </a:solidFill>
                <a:latin typeface="Segoe UI" pitchFamily="34" charset="0"/>
                <a:ea typeface="+mn-ea"/>
                <a:cs typeface="+mn-cs"/>
              </a:rPr>
              <a:t>destructor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syntax</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finalization</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code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destructor will run only if the Dispose method</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does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not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get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called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It gives your base class the opportunity to finalize.</a:t>
            </a:r>
          </a:p>
          <a:p>
            <a:r>
              <a:rPr lang="en-GB" sz="1200" kern="1200" dirty="0">
                <a:solidFill>
                  <a:schemeClr val="tx1"/>
                </a:solidFill>
                <a:latin typeface="Segoe UI" pitchFamily="34" charset="0"/>
                <a:ea typeface="+mn-ea"/>
                <a:cs typeface="+mn-cs"/>
              </a:rPr>
              <a:t>            // Do not provide destructors in types derived from this class.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Do not re-create Dispose clean-up code here.</a:t>
            </a:r>
          </a:p>
          <a:p>
            <a:r>
              <a:rPr lang="en-GB" sz="1200" kern="1200" dirty="0">
                <a:solidFill>
                  <a:schemeClr val="tx1"/>
                </a:solidFill>
                <a:latin typeface="Segoe UI" pitchFamily="34" charset="0"/>
                <a:ea typeface="+mn-ea"/>
                <a:cs typeface="+mn-cs"/>
              </a:rPr>
              <a:t>                // Calling Dispose(false) is optimal in terms of</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readability</a:t>
            </a:r>
            <a:r>
              <a:rPr lang="hu-HU" sz="1200" kern="1200" dirty="0">
                <a:solidFill>
                  <a:schemeClr val="tx1"/>
                </a:solidFill>
                <a:latin typeface="Segoe UI" pitchFamily="34" charset="0"/>
                <a:ea typeface="+mn-ea"/>
                <a:cs typeface="+mn-cs"/>
              </a:rPr>
              <a:t> and </a:t>
            </a:r>
            <a:r>
              <a:rPr lang="hu-HU" sz="1200" kern="1200" dirty="0" err="1">
                <a:solidFill>
                  <a:schemeClr val="tx1"/>
                </a:solidFill>
                <a:latin typeface="Segoe UI" pitchFamily="34" charset="0"/>
                <a:ea typeface="+mn-ea"/>
                <a:cs typeface="+mn-cs"/>
              </a:rPr>
              <a:t>maintainability</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static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Main()</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Insert code here to create</a:t>
            </a:r>
          </a:p>
          <a:p>
            <a:r>
              <a:rPr lang="en-GB" sz="1200" kern="1200" dirty="0">
                <a:solidFill>
                  <a:schemeClr val="tx1"/>
                </a:solidFill>
                <a:latin typeface="Segoe UI" pitchFamily="34" charset="0"/>
                <a:ea typeface="+mn-ea"/>
                <a:cs typeface="+mn-cs"/>
              </a:rPr>
              <a:t>            // and use the </a:t>
            </a:r>
            <a:r>
              <a:rPr lang="en-GB" sz="1200" kern="1200" dirty="0" err="1">
                <a:solidFill>
                  <a:schemeClr val="tx1"/>
                </a:solidFill>
                <a:latin typeface="Segoe UI" pitchFamily="34" charset="0"/>
                <a:ea typeface="+mn-ea"/>
                <a:cs typeface="+mn-cs"/>
              </a:rPr>
              <a:t>MyResource</a:t>
            </a:r>
            <a:r>
              <a:rPr lang="en-GB" sz="1200" kern="1200" dirty="0">
                <a:solidFill>
                  <a:schemeClr val="tx1"/>
                </a:solidFill>
                <a:latin typeface="Segoe UI" pitchFamily="34" charset="0"/>
                <a:ea typeface="+mn-ea"/>
                <a:cs typeface="+mn-cs"/>
              </a:rPr>
              <a:t> object.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32</a:t>
            </a:fld>
            <a:endParaRPr lang="hu-HU"/>
          </a:p>
        </p:txBody>
      </p:sp>
    </p:spTree>
    <p:extLst>
      <p:ext uri="{BB962C8B-B14F-4D97-AF65-F5344CB8AC3E}">
        <p14:creationId xmlns:p14="http://schemas.microsoft.com/office/powerpoint/2010/main" val="2126571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DisposeExample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A base class that implements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By implementing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 you are announcing that</a:t>
            </a:r>
          </a:p>
          <a:p>
            <a:r>
              <a:rPr lang="en-GB" sz="1200" kern="1200" dirty="0">
                <a:solidFill>
                  <a:schemeClr val="tx1"/>
                </a:solidFill>
                <a:latin typeface="Segoe UI" pitchFamily="34" charset="0"/>
                <a:ea typeface="+mn-ea"/>
                <a:cs typeface="+mn-cs"/>
              </a:rPr>
              <a:t>        // instances of this type allocate scarce resources.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IDisposable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Pointer to an external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Other managed resource this class uses.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Track whether Dispose has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bool</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The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constructor</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Implement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IDisposable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Do not make this method virtual.</a:t>
            </a:r>
          </a:p>
          <a:p>
            <a:r>
              <a:rPr lang="en-GB" sz="1200" kern="1200" dirty="0">
                <a:solidFill>
                  <a:schemeClr val="tx1"/>
                </a:solidFill>
                <a:latin typeface="Segoe UI" pitchFamily="34" charset="0"/>
                <a:ea typeface="+mn-ea"/>
                <a:cs typeface="+mn-cs"/>
              </a:rPr>
              <a:t>            // A derived class should not be able to override this method.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object will be cleaned up by the Dispose method.</a:t>
            </a:r>
          </a:p>
          <a:p>
            <a:r>
              <a:rPr lang="en-GB" sz="1200" kern="1200" dirty="0">
                <a:solidFill>
                  <a:schemeClr val="tx1"/>
                </a:solidFill>
                <a:latin typeface="Segoe UI" pitchFamily="34" charset="0"/>
                <a:ea typeface="+mn-ea"/>
                <a:cs typeface="+mn-cs"/>
              </a:rPr>
              <a:t>                // Therefore, you should call </a:t>
            </a:r>
            <a:r>
              <a:rPr lang="en-GB" sz="1200" kern="1200" dirty="0" err="1">
                <a:solidFill>
                  <a:schemeClr val="tx1"/>
                </a:solidFill>
                <a:latin typeface="Segoe UI" pitchFamily="34" charset="0"/>
                <a:ea typeface="+mn-ea"/>
                <a:cs typeface="+mn-cs"/>
              </a:rPr>
              <a:t>GC.SupressFinalize</a:t>
            </a:r>
            <a:r>
              <a:rPr lang="en-GB" sz="1200" kern="1200" dirty="0">
                <a:solidFill>
                  <a:schemeClr val="tx1"/>
                </a:solidFill>
                <a:latin typeface="Segoe UI" pitchFamily="34" charset="0"/>
                <a:ea typeface="+mn-ea"/>
                <a:cs typeface="+mn-cs"/>
              </a:rPr>
              <a:t> to</a:t>
            </a:r>
          </a:p>
          <a:p>
            <a:r>
              <a:rPr lang="en-GB" sz="1200" kern="1200" dirty="0">
                <a:solidFill>
                  <a:schemeClr val="tx1"/>
                </a:solidFill>
                <a:latin typeface="Segoe UI" pitchFamily="34" charset="0"/>
                <a:ea typeface="+mn-ea"/>
                <a:cs typeface="+mn-cs"/>
              </a:rPr>
              <a:t>                // take this object off the finalization queue</a:t>
            </a:r>
          </a:p>
          <a:p>
            <a:r>
              <a:rPr lang="en-GB" sz="1200" kern="1200" dirty="0">
                <a:solidFill>
                  <a:schemeClr val="tx1"/>
                </a:solidFill>
                <a:latin typeface="Segoe UI" pitchFamily="34" charset="0"/>
                <a:ea typeface="+mn-ea"/>
                <a:cs typeface="+mn-cs"/>
              </a:rPr>
              <a:t>                // and prevent finalization code for this object</a:t>
            </a:r>
          </a:p>
          <a:p>
            <a:r>
              <a:rPr lang="en-GB" sz="1200" kern="1200" dirty="0">
                <a:solidFill>
                  <a:schemeClr val="tx1"/>
                </a:solidFill>
                <a:latin typeface="Segoe UI" pitchFamily="34" charset="0"/>
                <a:ea typeface="+mn-ea"/>
                <a:cs typeface="+mn-cs"/>
              </a:rPr>
              <a:t>                // from executing a second time.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GC.SuppressFinalize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this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Dispose(bool disposing) executes in two distinct scenarios.</a:t>
            </a:r>
          </a:p>
          <a:p>
            <a:r>
              <a:rPr lang="en-GB" sz="1200" kern="1200" dirty="0">
                <a:solidFill>
                  <a:schemeClr val="tx1"/>
                </a:solidFill>
                <a:latin typeface="Segoe UI" pitchFamily="34" charset="0"/>
                <a:ea typeface="+mn-ea"/>
                <a:cs typeface="+mn-cs"/>
              </a:rPr>
              <a:t>            // If disposing equals true, the method has been called directly</a:t>
            </a:r>
          </a:p>
          <a:p>
            <a:r>
              <a:rPr lang="en-GB" sz="1200" kern="1200" dirty="0">
                <a:solidFill>
                  <a:schemeClr val="tx1"/>
                </a:solidFill>
                <a:latin typeface="Segoe UI" pitchFamily="34" charset="0"/>
                <a:ea typeface="+mn-ea"/>
                <a:cs typeface="+mn-cs"/>
              </a:rPr>
              <a:t>            // or indirectly by a user's code. Managed and unmanaged resources</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can</a:t>
            </a:r>
            <a:r>
              <a:rPr lang="hu-HU" sz="1200" kern="1200" dirty="0">
                <a:solidFill>
                  <a:schemeClr val="tx1"/>
                </a:solidFill>
                <a:latin typeface="Segoe UI" pitchFamily="34" charset="0"/>
                <a:ea typeface="+mn-ea"/>
                <a:cs typeface="+mn-cs"/>
              </a:rPr>
              <a:t> be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If disposing equals false, the method has been called by the</a:t>
            </a:r>
          </a:p>
          <a:p>
            <a:r>
              <a:rPr lang="en-GB" sz="1200" kern="1200" dirty="0">
                <a:solidFill>
                  <a:schemeClr val="tx1"/>
                </a:solidFill>
                <a:latin typeface="Segoe UI" pitchFamily="34" charset="0"/>
                <a:ea typeface="+mn-ea"/>
                <a:cs typeface="+mn-cs"/>
              </a:rPr>
              <a:t>            // runtime from inside the finalizer and you should not reference</a:t>
            </a:r>
          </a:p>
          <a:p>
            <a:r>
              <a:rPr lang="en-GB" sz="1200" kern="1200" dirty="0">
                <a:solidFill>
                  <a:schemeClr val="tx1"/>
                </a:solidFill>
                <a:latin typeface="Segoe UI" pitchFamily="34" charset="0"/>
                <a:ea typeface="+mn-ea"/>
                <a:cs typeface="+mn-cs"/>
              </a:rPr>
              <a:t>            // other objects. Only unmanaged resources can be disposed.</a:t>
            </a:r>
          </a:p>
          <a:p>
            <a:r>
              <a:rPr lang="en-GB" sz="1200" kern="1200" dirty="0">
                <a:solidFill>
                  <a:schemeClr val="tx1"/>
                </a:solidFill>
                <a:latin typeface="Segoe UI" pitchFamily="34" charset="0"/>
                <a:ea typeface="+mn-ea"/>
                <a:cs typeface="+mn-cs"/>
              </a:rPr>
              <a:t>            protected virtual void Dispose(bool disposing)</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Check to see if Dispose has already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this.disposed</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If disposing equals true, dispose all managed</a:t>
            </a:r>
          </a:p>
          <a:p>
            <a:r>
              <a:rPr lang="hu-HU" sz="1200" kern="1200" dirty="0">
                <a:solidFill>
                  <a:schemeClr val="tx1"/>
                </a:solidFill>
                <a:latin typeface="Segoe UI" pitchFamily="34" charset="0"/>
                <a:ea typeface="+mn-ea"/>
                <a:cs typeface="+mn-cs"/>
              </a:rPr>
              <a:t>                    // and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managedResource.Dispose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Call the appropriate methods to clean up</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 here.</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 is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only the following code is executed.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CloseHandle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IntPtr.Zero</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Note disposing has been done.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Use interop to call the method necessary</a:t>
            </a:r>
          </a:p>
          <a:p>
            <a:r>
              <a:rPr lang="en-GB" sz="1200" kern="1200" dirty="0">
                <a:solidFill>
                  <a:schemeClr val="tx1"/>
                </a:solidFill>
                <a:latin typeface="Segoe UI" pitchFamily="34" charset="0"/>
                <a:ea typeface="+mn-ea"/>
                <a:cs typeface="+mn-cs"/>
              </a:rPr>
              <a:t>            // to clean up the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System.Runtime.InteropServices.DllImport</a:t>
            </a:r>
            <a:r>
              <a:rPr lang="hu-HU" sz="1200" kern="1200" dirty="0">
                <a:solidFill>
                  <a:schemeClr val="tx1"/>
                </a:solidFill>
                <a:latin typeface="Segoe UI" pitchFamily="34" charset="0"/>
                <a:ea typeface="+mn-ea"/>
                <a:cs typeface="+mn-cs"/>
              </a:rPr>
              <a:t>("Kernel32")]</a:t>
            </a:r>
          </a:p>
          <a:p>
            <a:r>
              <a:rPr lang="en-GB" sz="1200" kern="1200" dirty="0">
                <a:solidFill>
                  <a:schemeClr val="tx1"/>
                </a:solidFill>
                <a:latin typeface="Segoe UI" pitchFamily="34" charset="0"/>
                <a:ea typeface="+mn-ea"/>
                <a:cs typeface="+mn-cs"/>
              </a:rPr>
              <a:t>            private extern static Boolean </a:t>
            </a:r>
            <a:r>
              <a:rPr lang="en-GB" sz="1200" kern="1200" dirty="0" err="1">
                <a:solidFill>
                  <a:schemeClr val="tx1"/>
                </a:solidFill>
                <a:latin typeface="Segoe UI" pitchFamily="34" charset="0"/>
                <a:ea typeface="+mn-ea"/>
                <a:cs typeface="+mn-cs"/>
              </a:rPr>
              <a:t>CloseHandle</a:t>
            </a:r>
            <a:r>
              <a:rPr lang="en-GB" sz="1200" kern="1200" dirty="0">
                <a:solidFill>
                  <a:schemeClr val="tx1"/>
                </a:solidFill>
                <a:latin typeface="Segoe UI" pitchFamily="34" charset="0"/>
                <a:ea typeface="+mn-ea"/>
                <a:cs typeface="+mn-cs"/>
              </a:rPr>
              <a:t>(</a:t>
            </a:r>
            <a:r>
              <a:rPr lang="en-GB" sz="1200" kern="1200" dirty="0" err="1">
                <a:solidFill>
                  <a:schemeClr val="tx1"/>
                </a:solidFill>
                <a:latin typeface="Segoe UI" pitchFamily="34" charset="0"/>
                <a:ea typeface="+mn-ea"/>
                <a:cs typeface="+mn-cs"/>
              </a:rPr>
              <a:t>IntPtr</a:t>
            </a:r>
            <a:r>
              <a:rPr lang="en-GB" sz="1200" kern="1200" dirty="0">
                <a:solidFill>
                  <a:schemeClr val="tx1"/>
                </a:solidFill>
                <a:latin typeface="Segoe UI" pitchFamily="34" charset="0"/>
                <a:ea typeface="+mn-ea"/>
                <a:cs typeface="+mn-cs"/>
              </a:rPr>
              <a:t> handle);</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Use</a:t>
            </a:r>
            <a:r>
              <a:rPr lang="hu-HU" sz="1200" kern="1200" dirty="0">
                <a:solidFill>
                  <a:schemeClr val="tx1"/>
                </a:solidFill>
                <a:latin typeface="Segoe UI" pitchFamily="34" charset="0"/>
                <a:ea typeface="+mn-ea"/>
                <a:cs typeface="+mn-cs"/>
              </a:rPr>
              <a:t> C# </a:t>
            </a:r>
            <a:r>
              <a:rPr lang="hu-HU" sz="1200" kern="1200" dirty="0" err="1">
                <a:solidFill>
                  <a:schemeClr val="tx1"/>
                </a:solidFill>
                <a:latin typeface="Segoe UI" pitchFamily="34" charset="0"/>
                <a:ea typeface="+mn-ea"/>
                <a:cs typeface="+mn-cs"/>
              </a:rPr>
              <a:t>destructor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syntax</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finalization</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code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destructor will run only if the Dispose method</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does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not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get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called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It gives your base class the opportunity to finalize.</a:t>
            </a:r>
          </a:p>
          <a:p>
            <a:r>
              <a:rPr lang="en-GB" sz="1200" kern="1200" dirty="0">
                <a:solidFill>
                  <a:schemeClr val="tx1"/>
                </a:solidFill>
                <a:latin typeface="Segoe UI" pitchFamily="34" charset="0"/>
                <a:ea typeface="+mn-ea"/>
                <a:cs typeface="+mn-cs"/>
              </a:rPr>
              <a:t>            // Do not provide destructors in types derived from this class.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Do not re-create Dispose clean-up code here.</a:t>
            </a:r>
          </a:p>
          <a:p>
            <a:r>
              <a:rPr lang="en-GB" sz="1200" kern="1200" dirty="0">
                <a:solidFill>
                  <a:schemeClr val="tx1"/>
                </a:solidFill>
                <a:latin typeface="Segoe UI" pitchFamily="34" charset="0"/>
                <a:ea typeface="+mn-ea"/>
                <a:cs typeface="+mn-cs"/>
              </a:rPr>
              <a:t>                // Calling Dispose(false) is optimal in terms of</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readability</a:t>
            </a:r>
            <a:r>
              <a:rPr lang="hu-HU" sz="1200" kern="1200" dirty="0">
                <a:solidFill>
                  <a:schemeClr val="tx1"/>
                </a:solidFill>
                <a:latin typeface="Segoe UI" pitchFamily="34" charset="0"/>
                <a:ea typeface="+mn-ea"/>
                <a:cs typeface="+mn-cs"/>
              </a:rPr>
              <a:t> and </a:t>
            </a:r>
            <a:r>
              <a:rPr lang="hu-HU" sz="1200" kern="1200" dirty="0" err="1">
                <a:solidFill>
                  <a:schemeClr val="tx1"/>
                </a:solidFill>
                <a:latin typeface="Segoe UI" pitchFamily="34" charset="0"/>
                <a:ea typeface="+mn-ea"/>
                <a:cs typeface="+mn-cs"/>
              </a:rPr>
              <a:t>maintainability</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static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Main()</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Insert code here to create</a:t>
            </a:r>
          </a:p>
          <a:p>
            <a:r>
              <a:rPr lang="en-GB" sz="1200" kern="1200" dirty="0">
                <a:solidFill>
                  <a:schemeClr val="tx1"/>
                </a:solidFill>
                <a:latin typeface="Segoe UI" pitchFamily="34" charset="0"/>
                <a:ea typeface="+mn-ea"/>
                <a:cs typeface="+mn-cs"/>
              </a:rPr>
              <a:t>            // and use the </a:t>
            </a:r>
            <a:r>
              <a:rPr lang="en-GB" sz="1200" kern="1200" dirty="0" err="1">
                <a:solidFill>
                  <a:schemeClr val="tx1"/>
                </a:solidFill>
                <a:latin typeface="Segoe UI" pitchFamily="34" charset="0"/>
                <a:ea typeface="+mn-ea"/>
                <a:cs typeface="+mn-cs"/>
              </a:rPr>
              <a:t>MyResource</a:t>
            </a:r>
            <a:r>
              <a:rPr lang="en-GB" sz="1200" kern="1200" dirty="0">
                <a:solidFill>
                  <a:schemeClr val="tx1"/>
                </a:solidFill>
                <a:latin typeface="Segoe UI" pitchFamily="34" charset="0"/>
                <a:ea typeface="+mn-ea"/>
                <a:cs typeface="+mn-cs"/>
              </a:rPr>
              <a:t> object.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33</a:t>
            </a:fld>
            <a:endParaRPr lang="hu-HU"/>
          </a:p>
        </p:txBody>
      </p:sp>
    </p:spTree>
    <p:extLst>
      <p:ext uri="{BB962C8B-B14F-4D97-AF65-F5344CB8AC3E}">
        <p14:creationId xmlns:p14="http://schemas.microsoft.com/office/powerpoint/2010/main" val="638638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dirty="0" smtClean="0"/>
              <a:t>Fájlkezelés, stream-ek, hálózat, grafika, biztonság, konzol,</a:t>
            </a:r>
            <a:r>
              <a:rPr lang="hu-HU" baseline="0" dirty="0" smtClean="0"/>
              <a:t> xml, adatbázis, ...</a:t>
            </a:r>
            <a:endParaRPr lang="hu-HU" sz="1200" b="0" i="0" kern="1200" dirty="0" smtClean="0">
              <a:solidFill>
                <a:schemeClr val="tx1"/>
              </a:solidFill>
              <a:effectLst/>
              <a:latin typeface="Segoe U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hu-HU" sz="1200" b="0" i="0" kern="1200" dirty="0" smtClean="0">
              <a:solidFill>
                <a:schemeClr val="tx1"/>
              </a:solidFill>
              <a:effectLst/>
              <a:latin typeface="Segoe U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Segoe UI" pitchFamily="34" charset="0"/>
                <a:ea typeface="+mn-ea"/>
                <a:cs typeface="+mn-cs"/>
              </a:rPr>
              <a:t>To </a:t>
            </a:r>
            <a:r>
              <a:rPr lang="en-GB" sz="1200" b="0" i="0" kern="1200" dirty="0">
                <a:solidFill>
                  <a:schemeClr val="tx1"/>
                </a:solidFill>
                <a:effectLst/>
                <a:latin typeface="Segoe UI" pitchFamily="34" charset="0"/>
                <a:ea typeface="+mn-ea"/>
                <a:cs typeface="+mn-cs"/>
              </a:rPr>
              <a:t>facilitate interoperability between languages, most .NET types are CLS-compliant and can therefore be used from any programming language whose compiler conforms to the common language specification (CLS).</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r>
              <a:rPr lang="en-GB" sz="1200" b="0" i="0" kern="1200" dirty="0">
                <a:solidFill>
                  <a:schemeClr val="tx1"/>
                </a:solidFill>
                <a:effectLst/>
                <a:latin typeface="Segoe UI" pitchFamily="34" charset="0"/>
                <a:ea typeface="+mn-ea"/>
                <a:cs typeface="+mn-cs"/>
              </a:rPr>
              <a:t>To start from the beginning, remember that a .NET implementation is </a:t>
            </a:r>
            <a:r>
              <a:rPr lang="en-GB" sz="1200" b="0" i="1" kern="1200" dirty="0">
                <a:solidFill>
                  <a:schemeClr val="tx1"/>
                </a:solidFill>
                <a:effectLst/>
                <a:latin typeface="Segoe UI" pitchFamily="34" charset="0"/>
                <a:ea typeface="+mn-ea"/>
                <a:cs typeface="+mn-cs"/>
              </a:rPr>
              <a:t>language agnostic</a:t>
            </a:r>
            <a:r>
              <a:rPr lang="en-GB" sz="1200" b="0" i="0" kern="1200" dirty="0">
                <a:solidFill>
                  <a:schemeClr val="tx1"/>
                </a:solidFill>
                <a:effectLst/>
                <a:latin typeface="Segoe UI" pitchFamily="34" charset="0"/>
                <a:ea typeface="+mn-ea"/>
                <a:cs typeface="+mn-cs"/>
              </a:rPr>
              <a:t>. This doesn’t just mean that a programmer can write her code in any language that can be compiled to IL. It also means that she needs to be able to interact with code written in other languages that are able to be used on a .NET implementation.</a:t>
            </a:r>
          </a:p>
          <a:p>
            <a:r>
              <a:rPr lang="en-GB" sz="1200" b="0" i="0" kern="1200" dirty="0">
                <a:solidFill>
                  <a:schemeClr val="tx1"/>
                </a:solidFill>
                <a:effectLst/>
                <a:latin typeface="Segoe UI" pitchFamily="34" charset="0"/>
                <a:ea typeface="+mn-ea"/>
                <a:cs typeface="+mn-cs"/>
              </a:rPr>
              <a:t>In order to do this transparently, there has to be a common way to describe all supported types. This is what the Common Type System (CTS) is in charge of doing. It was made to do several things:</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Establish a framework for cross-language execution.</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Provide an object-oriented model to support implementing various languages on a .NET implementation.</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Define a set of rules that all languages must follow when it comes to working with types.</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Provide a library that contains the basic primitive types that are used in application development (such as, Boolean, Byte, Char etc.)</a:t>
            </a:r>
          </a:p>
          <a:p>
            <a:r>
              <a:rPr lang="en-GB" sz="1200" b="0" i="0" kern="1200" dirty="0">
                <a:solidFill>
                  <a:schemeClr val="tx1"/>
                </a:solidFill>
                <a:effectLst/>
                <a:latin typeface="Segoe UI" pitchFamily="34" charset="0"/>
                <a:ea typeface="+mn-ea"/>
                <a:cs typeface="+mn-cs"/>
              </a:rPr>
              <a:t>CTS defines two main kinds of types that should be supported: reference and value types. Their names point to their definitions.</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36</a:t>
            </a:fld>
            <a:endParaRPr lang="hu-HU"/>
          </a:p>
        </p:txBody>
      </p:sp>
    </p:spTree>
    <p:extLst>
      <p:ext uri="{BB962C8B-B14F-4D97-AF65-F5344CB8AC3E}">
        <p14:creationId xmlns:p14="http://schemas.microsoft.com/office/powerpoint/2010/main" val="221247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37</a:t>
            </a:fld>
            <a:endParaRPr lang="hu-HU"/>
          </a:p>
        </p:txBody>
      </p:sp>
    </p:spTree>
    <p:extLst>
      <p:ext uri="{BB962C8B-B14F-4D97-AF65-F5344CB8AC3E}">
        <p14:creationId xmlns:p14="http://schemas.microsoft.com/office/powerpoint/2010/main" val="2463487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MS dolgozott h a .NET a web, mobil, felhő </a:t>
            </a:r>
            <a:r>
              <a:rPr lang="hu-HU" dirty="0" err="1"/>
              <a:t>etc</a:t>
            </a:r>
            <a:r>
              <a:rPr lang="hu-HU" dirty="0"/>
              <a:t> világban is egy jó opció maradjon -&gt; .NET ökoszisztéma nagy lett és zavaros </a:t>
            </a:r>
          </a:p>
          <a:p>
            <a:r>
              <a:rPr lang="hu-HU" dirty="0"/>
              <a:t>Ismerjük a .NET Frameworköt, de ez hogy viszonyul a BCL-</a:t>
            </a:r>
            <a:r>
              <a:rPr lang="hu-HU" dirty="0" err="1"/>
              <a:t>hez</a:t>
            </a:r>
            <a:r>
              <a:rPr lang="hu-HU" dirty="0"/>
              <a:t>? Mik a </a:t>
            </a:r>
            <a:r>
              <a:rPr lang="hu-HU" dirty="0" err="1"/>
              <a:t>Portable</a:t>
            </a:r>
            <a:r>
              <a:rPr lang="hu-HU" dirty="0"/>
              <a:t> </a:t>
            </a:r>
            <a:r>
              <a:rPr lang="hu-HU" dirty="0" err="1"/>
              <a:t>Class</a:t>
            </a:r>
            <a:r>
              <a:rPr lang="hu-HU" dirty="0"/>
              <a:t> </a:t>
            </a:r>
            <a:r>
              <a:rPr lang="hu-HU" dirty="0" err="1"/>
              <a:t>Library</a:t>
            </a:r>
            <a:r>
              <a:rPr lang="hu-HU" dirty="0"/>
              <a:t>-k, és mikor kellene ezeket használni? Mi az a .NET </a:t>
            </a:r>
            <a:r>
              <a:rPr lang="hu-HU" dirty="0" err="1"/>
              <a:t>Core</a:t>
            </a:r>
            <a:r>
              <a:rPr lang="hu-HU" dirty="0"/>
              <a:t>, és hogy különbözik a .NET Frameworktől? Mi az a </a:t>
            </a:r>
            <a:r>
              <a:rPr lang="hu-HU" dirty="0" err="1"/>
              <a:t>Roslyn</a:t>
            </a:r>
            <a:r>
              <a:rPr lang="hu-HU" dirty="0"/>
              <a:t> </a:t>
            </a:r>
            <a:r>
              <a:rPr lang="hu-HU" dirty="0" err="1"/>
              <a:t>Compiler</a:t>
            </a:r>
            <a:r>
              <a:rPr lang="hu-HU" dirty="0"/>
              <a:t>? Kellene hogy érdekeljen? És mi az a .NET Standard? Része a .NET </a:t>
            </a:r>
            <a:r>
              <a:rPr lang="hu-HU" dirty="0" err="1"/>
              <a:t>Core-nak</a:t>
            </a:r>
            <a:r>
              <a:rPr lang="hu-HU" dirty="0"/>
              <a:t>? Ez 1 olyan valami, amit installálsz?</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38</a:t>
            </a:fld>
            <a:endParaRPr lang="hu-HU"/>
          </a:p>
        </p:txBody>
      </p:sp>
    </p:spTree>
    <p:extLst>
      <p:ext uri="{BB962C8B-B14F-4D97-AF65-F5344CB8AC3E}">
        <p14:creationId xmlns:p14="http://schemas.microsoft.com/office/powerpoint/2010/main" val="48083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hu-HU" sz="1200" b="0" i="0" kern="1200" dirty="0">
                <a:solidFill>
                  <a:schemeClr val="tx1"/>
                </a:solidFill>
                <a:effectLst/>
                <a:latin typeface="Segoe UI" pitchFamily="34" charset="0"/>
                <a:ea typeface="+mn-ea"/>
                <a:cs typeface="+mn-cs"/>
              </a:rPr>
              <a:t>A </a:t>
            </a:r>
            <a:r>
              <a:rPr lang="hu-HU" sz="1200" b="0" i="0" kern="1200" dirty="0" err="1">
                <a:solidFill>
                  <a:schemeClr val="tx1"/>
                </a:solidFill>
                <a:effectLst/>
                <a:latin typeface="Segoe UI" pitchFamily="34" charset="0"/>
                <a:ea typeface="+mn-ea"/>
                <a:cs typeface="+mn-cs"/>
              </a:rPr>
              <a:t>legrégebbi</a:t>
            </a:r>
            <a:r>
              <a:rPr lang="hu-HU" sz="1200" b="0" i="0" kern="1200" dirty="0">
                <a:solidFill>
                  <a:schemeClr val="tx1"/>
                </a:solidFill>
                <a:effectLst/>
                <a:latin typeface="Segoe UI" pitchFamily="34" charset="0"/>
                <a:ea typeface="+mn-ea"/>
                <a:cs typeface="+mn-cs"/>
              </a:rPr>
              <a:t>. .NET Framework – konfúzió egyből kezdődik: ezt Frameworknek hívják, de </a:t>
            </a:r>
            <a:r>
              <a:rPr lang="hu-HU" sz="1200" b="0" i="0" kern="1200" dirty="0" err="1">
                <a:solidFill>
                  <a:schemeClr val="tx1"/>
                </a:solidFill>
                <a:effectLst/>
                <a:latin typeface="Segoe UI" pitchFamily="34" charset="0"/>
                <a:ea typeface="+mn-ea"/>
                <a:cs typeface="+mn-cs"/>
              </a:rPr>
              <a:t>runtime</a:t>
            </a:r>
            <a:r>
              <a:rPr lang="hu-HU" sz="1200" b="0" i="0" kern="1200" dirty="0">
                <a:solidFill>
                  <a:schemeClr val="tx1"/>
                </a:solidFill>
                <a:effectLst/>
                <a:latin typeface="Segoe UI" pitchFamily="34" charset="0"/>
                <a:ea typeface="+mn-ea"/>
                <a:cs typeface="+mn-cs"/>
              </a:rPr>
              <a:t>, </a:t>
            </a:r>
          </a:p>
          <a:p>
            <a:pPr fontAlgn="base"/>
            <a:r>
              <a:rPr lang="hu-HU" sz="1200" b="0" i="0" kern="1200" dirty="0" err="1">
                <a:solidFill>
                  <a:schemeClr val="tx1"/>
                </a:solidFill>
                <a:effectLst/>
                <a:latin typeface="Segoe UI" pitchFamily="34" charset="0"/>
                <a:ea typeface="+mn-ea"/>
                <a:cs typeface="+mn-cs"/>
              </a:rPr>
              <a:t>framework</a:t>
            </a:r>
            <a:r>
              <a:rPr lang="hu-HU" sz="1200" b="0" i="0" kern="1200" dirty="0">
                <a:solidFill>
                  <a:schemeClr val="tx1"/>
                </a:solidFill>
                <a:effectLst/>
                <a:latin typeface="Segoe UI" pitchFamily="34" charset="0"/>
                <a:ea typeface="+mn-ea"/>
                <a:cs typeface="+mn-cs"/>
              </a:rPr>
              <a:t>, platform egyben.</a:t>
            </a:r>
          </a:p>
          <a:p>
            <a:pPr fontAlgn="base"/>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Talán </a:t>
            </a:r>
            <a:r>
              <a:rPr lang="hu-HU" sz="1200" b="0" i="0" kern="1200" dirty="0" err="1">
                <a:solidFill>
                  <a:schemeClr val="tx1"/>
                </a:solidFill>
                <a:effectLst/>
                <a:latin typeface="Segoe UI" pitchFamily="34" charset="0"/>
                <a:ea typeface="+mn-ea"/>
                <a:cs typeface="+mn-cs"/>
              </a:rPr>
              <a:t>screenshotokat</a:t>
            </a:r>
            <a:r>
              <a:rPr lang="hu-HU" sz="1200" b="0" i="0" kern="1200" dirty="0">
                <a:solidFill>
                  <a:schemeClr val="tx1"/>
                </a:solidFill>
                <a:effectLst/>
                <a:latin typeface="Segoe UI" pitchFamily="34" charset="0"/>
                <a:ea typeface="+mn-ea"/>
                <a:cs typeface="+mn-cs"/>
              </a:rPr>
              <a:t> ide?</a:t>
            </a:r>
          </a:p>
          <a:p>
            <a:pPr fontAlgn="base"/>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A FELSOROLÁS NEM TELJES PL .NET </a:t>
            </a:r>
            <a:r>
              <a:rPr lang="hu-HU" sz="1200" b="0" i="0" kern="1200" dirty="0" err="1">
                <a:solidFill>
                  <a:schemeClr val="tx1"/>
                </a:solidFill>
                <a:effectLst/>
                <a:latin typeface="Segoe UI" pitchFamily="34" charset="0"/>
                <a:ea typeface="+mn-ea"/>
                <a:cs typeface="+mn-cs"/>
              </a:rPr>
              <a:t>Compact</a:t>
            </a:r>
            <a:r>
              <a:rPr lang="hu-HU" sz="1200" b="0" i="0" kern="1200" dirty="0">
                <a:solidFill>
                  <a:schemeClr val="tx1"/>
                </a:solidFill>
                <a:effectLst/>
                <a:latin typeface="Segoe UI" pitchFamily="34" charset="0"/>
                <a:ea typeface="+mn-ea"/>
                <a:cs typeface="+mn-cs"/>
              </a:rPr>
              <a:t>!!! </a:t>
            </a:r>
          </a:p>
          <a:p>
            <a:pPr fontAlgn="base"/>
            <a:r>
              <a:rPr lang="hu-HU" sz="1200" b="0" i="0" kern="1200" dirty="0">
                <a:solidFill>
                  <a:schemeClr val="tx1"/>
                </a:solidFill>
                <a:effectLst/>
                <a:latin typeface="Segoe UI" pitchFamily="34" charset="0"/>
                <a:ea typeface="+mn-ea"/>
                <a:cs typeface="+mn-cs"/>
              </a:rPr>
              <a:t>Az egész == .NET </a:t>
            </a:r>
            <a:r>
              <a:rPr lang="hu-HU" sz="1200" b="0" i="0" kern="1200" dirty="0" err="1">
                <a:solidFill>
                  <a:schemeClr val="tx1"/>
                </a:solidFill>
                <a:effectLst/>
                <a:latin typeface="Segoe UI" pitchFamily="34" charset="0"/>
                <a:ea typeface="+mn-ea"/>
                <a:cs typeface="+mn-cs"/>
              </a:rPr>
              <a:t>Development</a:t>
            </a:r>
            <a:r>
              <a:rPr lang="hu-HU" sz="1200" b="0" i="0" kern="1200" dirty="0">
                <a:solidFill>
                  <a:schemeClr val="tx1"/>
                </a:solidFill>
                <a:effectLst/>
                <a:latin typeface="Segoe UI" pitchFamily="34" charset="0"/>
                <a:ea typeface="+mn-ea"/>
                <a:cs typeface="+mn-cs"/>
              </a:rPr>
              <a:t> platform. A .NET FW, </a:t>
            </a:r>
            <a:r>
              <a:rPr lang="hu-HU" sz="1200" b="0" i="0" kern="1200" dirty="0" err="1">
                <a:solidFill>
                  <a:schemeClr val="tx1"/>
                </a:solidFill>
                <a:effectLst/>
                <a:latin typeface="Segoe UI" pitchFamily="34" charset="0"/>
                <a:ea typeface="+mn-ea"/>
                <a:cs typeface="+mn-cs"/>
              </a:rPr>
              <a:t>etc</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Runtime</a:t>
            </a:r>
            <a:r>
              <a:rPr lang="hu-HU" sz="1200" b="0" i="0" kern="1200" dirty="0">
                <a:solidFill>
                  <a:schemeClr val="tx1"/>
                </a:solidFill>
                <a:effectLst/>
                <a:latin typeface="Segoe UI" pitchFamily="34" charset="0"/>
                <a:ea typeface="+mn-ea"/>
                <a:cs typeface="+mn-cs"/>
              </a:rPr>
              <a:t>-ok. </a:t>
            </a:r>
          </a:p>
          <a:p>
            <a:pPr fontAlgn="base"/>
            <a:r>
              <a:rPr lang="hu-HU" sz="1200" b="0" i="0" kern="1200" dirty="0">
                <a:solidFill>
                  <a:schemeClr val="tx1"/>
                </a:solidFill>
                <a:effectLst/>
                <a:latin typeface="Segoe UI" pitchFamily="34" charset="0"/>
                <a:ea typeface="+mn-ea"/>
                <a:cs typeface="+mn-cs"/>
              </a:rPr>
              <a:t> </a:t>
            </a:r>
          </a:p>
          <a:p>
            <a:pPr fontAlgn="base"/>
            <a:endParaRPr lang="hu-HU" sz="1200" b="0" i="0" kern="1200" dirty="0">
              <a:solidFill>
                <a:schemeClr val="tx1"/>
              </a:solidFill>
              <a:effectLst/>
              <a:latin typeface="Segoe UI" pitchFamily="34" charset="0"/>
              <a:ea typeface="+mn-ea"/>
              <a:cs typeface="+mn-cs"/>
            </a:endParaRP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40</a:t>
            </a:fld>
            <a:endParaRPr lang="hu-HU"/>
          </a:p>
        </p:txBody>
      </p:sp>
    </p:spTree>
    <p:extLst>
      <p:ext uri="{BB962C8B-B14F-4D97-AF65-F5344CB8AC3E}">
        <p14:creationId xmlns:p14="http://schemas.microsoft.com/office/powerpoint/2010/main" val="2336919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Korlátozottan </a:t>
            </a:r>
            <a:r>
              <a:rPr lang="hu-HU" dirty="0" err="1"/>
              <a:t>open-source</a:t>
            </a:r>
            <a:r>
              <a:rPr lang="hu-HU" dirty="0"/>
              <a:t>: nem lehet </a:t>
            </a:r>
            <a:r>
              <a:rPr lang="hu-HU" dirty="0" err="1"/>
              <a:t>contribute-olni</a:t>
            </a:r>
            <a:r>
              <a:rPr lang="hu-HU" dirty="0"/>
              <a:t>, csak nézegetni lehet részeit. </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41</a:t>
            </a:fld>
            <a:endParaRPr lang="hu-HU"/>
          </a:p>
        </p:txBody>
      </p:sp>
    </p:spTree>
    <p:extLst>
      <p:ext uri="{BB962C8B-B14F-4D97-AF65-F5344CB8AC3E}">
        <p14:creationId xmlns:p14="http://schemas.microsoft.com/office/powerpoint/2010/main" val="2500056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smtClean="0"/>
              <a:t>2016</a:t>
            </a:r>
          </a:p>
          <a:p>
            <a:pPr marL="171450" indent="-171450">
              <a:buFontTx/>
              <a:buChar char="-"/>
            </a:pPr>
            <a:r>
              <a:rPr lang="hu-HU" dirty="0" smtClean="0"/>
              <a:t>Windows dev</a:t>
            </a:r>
            <a:r>
              <a:rPr lang="hu-HU" baseline="0" dirty="0" smtClean="0"/>
              <a:t> számára: .NET Framework-re készült programjait linuxon/unixokon akarja futtatni </a:t>
            </a:r>
          </a:p>
          <a:p>
            <a:pPr marL="171450" indent="-171450">
              <a:buFontTx/>
              <a:buChar char="-"/>
            </a:pPr>
            <a:r>
              <a:rPr lang="hu-HU" baseline="0" dirty="0" smtClean="0"/>
              <a:t>Xamarin fejlesztés!! </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42</a:t>
            </a:fld>
            <a:endParaRPr lang="hu-HU"/>
          </a:p>
        </p:txBody>
      </p:sp>
    </p:spTree>
    <p:extLst>
      <p:ext uri="{BB962C8B-B14F-4D97-AF65-F5344CB8AC3E}">
        <p14:creationId xmlns:p14="http://schemas.microsoft.com/office/powerpoint/2010/main" val="2482607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It</a:t>
            </a:r>
            <a:r>
              <a:rPr lang="hu-HU" dirty="0"/>
              <a:t> </a:t>
            </a:r>
            <a:r>
              <a:rPr lang="hu-HU" dirty="0" err="1"/>
              <a:t>will</a:t>
            </a:r>
            <a:r>
              <a:rPr lang="hu-HU" dirty="0"/>
              <a:t> </a:t>
            </a:r>
            <a:r>
              <a:rPr lang="hu-HU" dirty="0" err="1"/>
              <a:t>not</a:t>
            </a:r>
            <a:r>
              <a:rPr lang="hu-HU" dirty="0"/>
              <a:t> </a:t>
            </a:r>
            <a:r>
              <a:rPr lang="hu-HU" dirty="0" err="1"/>
              <a:t>replace</a:t>
            </a:r>
            <a:r>
              <a:rPr lang="hu-HU" dirty="0"/>
              <a:t> .NET Framework. </a:t>
            </a:r>
            <a:r>
              <a:rPr lang="hu-HU" dirty="0" err="1"/>
              <a:t>It</a:t>
            </a:r>
            <a:r>
              <a:rPr lang="hu-HU" dirty="0"/>
              <a:t> </a:t>
            </a:r>
            <a:r>
              <a:rPr lang="hu-HU" dirty="0" err="1"/>
              <a:t>just</a:t>
            </a:r>
            <a:r>
              <a:rPr lang="hu-HU" dirty="0"/>
              <a:t> </a:t>
            </a:r>
            <a:r>
              <a:rPr lang="hu-HU" dirty="0" err="1"/>
              <a:t>offers</a:t>
            </a:r>
            <a:r>
              <a:rPr lang="hu-HU" dirty="0"/>
              <a:t> </a:t>
            </a:r>
            <a:r>
              <a:rPr lang="hu-HU" dirty="0" err="1"/>
              <a:t>different</a:t>
            </a:r>
            <a:r>
              <a:rPr lang="hu-HU" dirty="0"/>
              <a:t> </a:t>
            </a:r>
            <a:r>
              <a:rPr lang="hu-HU" dirty="0" err="1"/>
              <a:t>use-cases</a:t>
            </a:r>
            <a:r>
              <a:rPr lang="hu-HU" dirty="0"/>
              <a:t> </a:t>
            </a:r>
            <a:r>
              <a:rPr lang="hu-HU" dirty="0" err="1"/>
              <a:t>than</a:t>
            </a:r>
            <a:r>
              <a:rPr lang="hu-HU" dirty="0"/>
              <a:t> </a:t>
            </a:r>
            <a:r>
              <a:rPr lang="hu-HU" dirty="0" err="1"/>
              <a:t>the</a:t>
            </a:r>
            <a:r>
              <a:rPr lang="hu-HU" dirty="0"/>
              <a:t> .NET Framework.</a:t>
            </a:r>
          </a:p>
          <a:p>
            <a:r>
              <a:rPr lang="hu-HU" dirty="0"/>
              <a:t> </a:t>
            </a:r>
          </a:p>
          <a:p>
            <a:r>
              <a:rPr lang="hu-HU" dirty="0" err="1"/>
              <a:t>Application</a:t>
            </a:r>
            <a:r>
              <a:rPr lang="hu-HU" dirty="0"/>
              <a:t> </a:t>
            </a:r>
            <a:r>
              <a:rPr lang="hu-HU" dirty="0" err="1"/>
              <a:t>host</a:t>
            </a:r>
            <a:r>
              <a:rPr lang="hu-HU" dirty="0"/>
              <a:t>: emiatt tud a .NET </a:t>
            </a:r>
            <a:r>
              <a:rPr lang="hu-HU" dirty="0" err="1"/>
              <a:t>Core</a:t>
            </a:r>
            <a:r>
              <a:rPr lang="hu-HU" dirty="0"/>
              <a:t> több platformon is futni. Ez </a:t>
            </a:r>
            <a:r>
              <a:rPr lang="hu-HU" dirty="0" err="1"/>
              <a:t>hosztolja</a:t>
            </a:r>
            <a:r>
              <a:rPr lang="hu-HU" dirty="0"/>
              <a:t> a CLR-t és a </a:t>
            </a:r>
            <a:r>
              <a:rPr lang="hu-HU" dirty="0" err="1"/>
              <a:t>libraryt</a:t>
            </a:r>
            <a:r>
              <a:rPr lang="hu-HU" dirty="0"/>
              <a:t>, és a </a:t>
            </a:r>
            <a:r>
              <a:rPr lang="hu-HU" dirty="0" err="1"/>
              <a:t>runtime</a:t>
            </a:r>
            <a:r>
              <a:rPr lang="hu-HU" dirty="0"/>
              <a:t> által futtatja az appot. </a:t>
            </a:r>
          </a:p>
          <a:p>
            <a:r>
              <a:rPr lang="hu-HU" dirty="0"/>
              <a:t>A CLR is más, mint a .NET Framework-ben a CLR. </a:t>
            </a:r>
            <a:r>
              <a:rPr lang="hu-HU" dirty="0" err="1"/>
              <a:t>Lightweight-ebb</a:t>
            </a:r>
            <a:r>
              <a:rPr lang="hu-HU" dirty="0"/>
              <a:t>, </a:t>
            </a:r>
            <a:r>
              <a:rPr lang="hu-HU" dirty="0" err="1"/>
              <a:t>crossplatform</a:t>
            </a:r>
            <a:r>
              <a:rPr lang="hu-HU" dirty="0"/>
              <a:t> és </a:t>
            </a:r>
            <a:r>
              <a:rPr lang="hu-HU" dirty="0" err="1"/>
              <a:t>cross-architecture</a:t>
            </a:r>
            <a:r>
              <a:rPr lang="hu-HU" dirty="0"/>
              <a:t> (x86, x64, ARM CPU) módon fut az </a:t>
            </a:r>
            <a:r>
              <a:rPr lang="hu-HU" dirty="0" err="1"/>
              <a:t>application</a:t>
            </a:r>
            <a:r>
              <a:rPr lang="hu-HU" dirty="0"/>
              <a:t> </a:t>
            </a:r>
            <a:r>
              <a:rPr lang="hu-HU" dirty="0" err="1"/>
              <a:t>host</a:t>
            </a:r>
            <a:r>
              <a:rPr lang="hu-HU" dirty="0"/>
              <a:t> segítségével. </a:t>
            </a:r>
          </a:p>
          <a:p>
            <a:endParaRPr lang="hu-HU" dirty="0"/>
          </a:p>
          <a:p>
            <a:r>
              <a:rPr lang="hu-HU" dirty="0"/>
              <a:t>Filozófia: az app alapja </a:t>
            </a:r>
            <a:r>
              <a:rPr lang="hu-HU" dirty="0" err="1"/>
              <a:t>lightweight</a:t>
            </a:r>
            <a:r>
              <a:rPr lang="hu-HU" dirty="0"/>
              <a:t>, és </a:t>
            </a:r>
            <a:r>
              <a:rPr lang="hu-HU" dirty="0" err="1"/>
              <a:t>komonenseket</a:t>
            </a:r>
            <a:r>
              <a:rPr lang="hu-HU" dirty="0"/>
              <a:t> be lehet húzni </a:t>
            </a:r>
            <a:r>
              <a:rPr lang="hu-HU" dirty="0" err="1"/>
              <a:t>nugettel</a:t>
            </a:r>
            <a:endParaRPr lang="hu-HU" dirty="0"/>
          </a:p>
          <a:p>
            <a:endParaRPr lang="hu-HU" dirty="0"/>
          </a:p>
          <a:p>
            <a:r>
              <a:rPr lang="hu-HU" dirty="0" err="1"/>
              <a:t>Workloadok</a:t>
            </a:r>
            <a:r>
              <a:rPr lang="hu-HU" dirty="0"/>
              <a:t> </a:t>
            </a:r>
          </a:p>
          <a:p>
            <a:pPr marL="171450" indent="-171450">
              <a:buFontTx/>
              <a:buChar char="-"/>
            </a:pPr>
            <a:r>
              <a:rPr lang="hu-HU" dirty="0"/>
              <a:t>No ASP.NET </a:t>
            </a:r>
            <a:r>
              <a:rPr lang="hu-HU" dirty="0" err="1"/>
              <a:t>Forms</a:t>
            </a:r>
            <a:r>
              <a:rPr lang="hu-HU" dirty="0"/>
              <a:t>, mert annak a kontroljai a Windowshoz vannak kötve és a .NET </a:t>
            </a:r>
            <a:r>
              <a:rPr lang="hu-HU" dirty="0" err="1"/>
              <a:t>Core</a:t>
            </a:r>
            <a:r>
              <a:rPr lang="hu-HU" dirty="0"/>
              <a:t> </a:t>
            </a:r>
            <a:r>
              <a:rPr lang="hu-HU" dirty="0" err="1"/>
              <a:t>crossplatform</a:t>
            </a:r>
            <a:r>
              <a:rPr lang="hu-HU" dirty="0"/>
              <a:t>.</a:t>
            </a:r>
          </a:p>
          <a:p>
            <a:pPr marL="171450" indent="-171450">
              <a:buFontTx/>
              <a:buChar char="-"/>
            </a:pP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43</a:t>
            </a:fld>
            <a:endParaRPr lang="hu-HU"/>
          </a:p>
        </p:txBody>
      </p:sp>
    </p:spTree>
    <p:extLst>
      <p:ext uri="{BB962C8B-B14F-4D97-AF65-F5344CB8AC3E}">
        <p14:creationId xmlns:p14="http://schemas.microsoft.com/office/powerpoint/2010/main" val="123189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1" i="1" kern="1200" dirty="0">
                <a:solidFill>
                  <a:schemeClr val="tx1"/>
                </a:solidFill>
                <a:effectLst/>
                <a:latin typeface="+mn-lt"/>
                <a:ea typeface="+mn-ea"/>
                <a:cs typeface="+mn-cs"/>
              </a:rPr>
              <a:t>System virtual machines</a:t>
            </a:r>
            <a:r>
              <a:rPr lang="en-GB" sz="1200" b="0" i="0" kern="1200" dirty="0">
                <a:solidFill>
                  <a:schemeClr val="tx1"/>
                </a:solidFill>
                <a:effectLst/>
                <a:latin typeface="+mn-lt"/>
                <a:ea typeface="+mn-ea"/>
                <a:cs typeface="+mn-cs"/>
              </a:rPr>
              <a:t> exist as fully-functional operating systems and are typically created as a substitute for using a physical machine. In this way multiple environments can run on the same machine simultaneously. But, that doesn’t sound like our beloved CLR and JVM.</a:t>
            </a:r>
          </a:p>
          <a:p>
            <a:r>
              <a:rPr lang="en-GB" sz="1200" b="0" i="0" kern="1200" dirty="0">
                <a:solidFill>
                  <a:schemeClr val="tx1"/>
                </a:solidFill>
                <a:effectLst/>
                <a:latin typeface="+mn-lt"/>
                <a:ea typeface="+mn-ea"/>
                <a:cs typeface="+mn-cs"/>
              </a:rPr>
              <a:t>The Common Language Runtime (CLR) and Java Virtual Machine (JVM) are both </a:t>
            </a:r>
            <a:r>
              <a:rPr lang="en-GB" sz="1200" b="1" i="1" kern="1200" dirty="0">
                <a:solidFill>
                  <a:schemeClr val="tx1"/>
                </a:solidFill>
                <a:effectLst/>
                <a:latin typeface="+mn-lt"/>
                <a:ea typeface="+mn-ea"/>
                <a:cs typeface="+mn-cs"/>
              </a:rPr>
              <a:t>process virtual machines</a:t>
            </a:r>
            <a:r>
              <a:rPr lang="en-GB" sz="1200" b="0" i="0" kern="1200" dirty="0">
                <a:solidFill>
                  <a:schemeClr val="tx1"/>
                </a:solidFill>
                <a:effectLst/>
                <a:latin typeface="+mn-lt"/>
                <a:ea typeface="+mn-ea"/>
                <a:cs typeface="+mn-cs"/>
              </a:rPr>
              <a:t>. That means that rather than executing an entire operating system, they are specifically designed to run a process or program without being dependent on the platform environment.</a:t>
            </a:r>
          </a:p>
          <a:p>
            <a:endParaRPr lang="hu-HU" dirty="0"/>
          </a:p>
          <a:p>
            <a:r>
              <a:rPr lang="hu-HU" dirty="0"/>
              <a:t>Kép: https://blog.takipi.com/clr-vs-jvm-how-the-battle-between-net-and-java-extends-to-the-vm-level/</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5</a:t>
            </a:fld>
            <a:endParaRPr lang="en-GB"/>
          </a:p>
        </p:txBody>
      </p:sp>
    </p:spTree>
    <p:extLst>
      <p:ext uri="{BB962C8B-B14F-4D97-AF65-F5344CB8AC3E}">
        <p14:creationId xmlns:p14="http://schemas.microsoft.com/office/powerpoint/2010/main" val="1449296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It</a:t>
            </a:r>
            <a:r>
              <a:rPr lang="hu-HU" dirty="0"/>
              <a:t> </a:t>
            </a:r>
            <a:r>
              <a:rPr lang="hu-HU" dirty="0" err="1"/>
              <a:t>will</a:t>
            </a:r>
            <a:r>
              <a:rPr lang="hu-HU" dirty="0"/>
              <a:t> </a:t>
            </a:r>
            <a:r>
              <a:rPr lang="hu-HU" dirty="0" err="1"/>
              <a:t>not</a:t>
            </a:r>
            <a:r>
              <a:rPr lang="hu-HU" dirty="0"/>
              <a:t> </a:t>
            </a:r>
            <a:r>
              <a:rPr lang="hu-HU" dirty="0" err="1"/>
              <a:t>replace</a:t>
            </a:r>
            <a:r>
              <a:rPr lang="hu-HU" dirty="0"/>
              <a:t> .NET Framework. </a:t>
            </a:r>
            <a:r>
              <a:rPr lang="hu-HU" dirty="0" err="1"/>
              <a:t>It</a:t>
            </a:r>
            <a:r>
              <a:rPr lang="hu-HU" dirty="0"/>
              <a:t> </a:t>
            </a:r>
            <a:r>
              <a:rPr lang="hu-HU" dirty="0" err="1"/>
              <a:t>just</a:t>
            </a:r>
            <a:r>
              <a:rPr lang="hu-HU" dirty="0"/>
              <a:t> </a:t>
            </a:r>
            <a:r>
              <a:rPr lang="hu-HU" dirty="0" err="1"/>
              <a:t>offers</a:t>
            </a:r>
            <a:r>
              <a:rPr lang="hu-HU" dirty="0"/>
              <a:t> </a:t>
            </a:r>
            <a:r>
              <a:rPr lang="hu-HU" dirty="0" err="1"/>
              <a:t>different</a:t>
            </a:r>
            <a:r>
              <a:rPr lang="hu-HU" dirty="0"/>
              <a:t> </a:t>
            </a:r>
            <a:r>
              <a:rPr lang="hu-HU" dirty="0" err="1"/>
              <a:t>use-cases</a:t>
            </a:r>
            <a:r>
              <a:rPr lang="hu-HU" dirty="0"/>
              <a:t> </a:t>
            </a:r>
            <a:r>
              <a:rPr lang="hu-HU" dirty="0" err="1"/>
              <a:t>than</a:t>
            </a:r>
            <a:r>
              <a:rPr lang="hu-HU" dirty="0"/>
              <a:t> </a:t>
            </a:r>
            <a:r>
              <a:rPr lang="hu-HU" dirty="0" err="1"/>
              <a:t>the</a:t>
            </a:r>
            <a:r>
              <a:rPr lang="hu-HU" dirty="0"/>
              <a:t> .NET Framework.</a:t>
            </a:r>
          </a:p>
          <a:p>
            <a:r>
              <a:rPr lang="hu-HU" dirty="0"/>
              <a:t> </a:t>
            </a:r>
          </a:p>
          <a:p>
            <a:r>
              <a:rPr lang="hu-HU" dirty="0" err="1"/>
              <a:t>Application</a:t>
            </a:r>
            <a:r>
              <a:rPr lang="hu-HU" dirty="0"/>
              <a:t> </a:t>
            </a:r>
            <a:r>
              <a:rPr lang="hu-HU" dirty="0" err="1"/>
              <a:t>host</a:t>
            </a:r>
            <a:r>
              <a:rPr lang="hu-HU" dirty="0"/>
              <a:t>: emiatt tud a .NET </a:t>
            </a:r>
            <a:r>
              <a:rPr lang="hu-HU" dirty="0" err="1"/>
              <a:t>Core</a:t>
            </a:r>
            <a:r>
              <a:rPr lang="hu-HU" dirty="0"/>
              <a:t> több platformon is futni. Ez </a:t>
            </a:r>
            <a:r>
              <a:rPr lang="hu-HU" dirty="0" err="1"/>
              <a:t>hosztolja</a:t>
            </a:r>
            <a:r>
              <a:rPr lang="hu-HU" dirty="0"/>
              <a:t> a CLR-t és a </a:t>
            </a:r>
            <a:r>
              <a:rPr lang="hu-HU" dirty="0" err="1"/>
              <a:t>libraryt</a:t>
            </a:r>
            <a:r>
              <a:rPr lang="hu-HU" dirty="0"/>
              <a:t>, és a </a:t>
            </a:r>
            <a:r>
              <a:rPr lang="hu-HU" dirty="0" err="1"/>
              <a:t>runtime</a:t>
            </a:r>
            <a:r>
              <a:rPr lang="hu-HU" dirty="0"/>
              <a:t> által futtatja az appot. </a:t>
            </a:r>
          </a:p>
          <a:p>
            <a:r>
              <a:rPr lang="hu-HU" dirty="0"/>
              <a:t>A CLR is más, mint a .NET Framework-ben a CLR. </a:t>
            </a:r>
            <a:r>
              <a:rPr lang="hu-HU" dirty="0" err="1"/>
              <a:t>Lightweight-ebb</a:t>
            </a:r>
            <a:r>
              <a:rPr lang="hu-HU" dirty="0"/>
              <a:t>, </a:t>
            </a:r>
            <a:r>
              <a:rPr lang="hu-HU" dirty="0" err="1"/>
              <a:t>crossplatform</a:t>
            </a:r>
            <a:r>
              <a:rPr lang="hu-HU" dirty="0"/>
              <a:t> és </a:t>
            </a:r>
            <a:r>
              <a:rPr lang="hu-HU" dirty="0" err="1"/>
              <a:t>cross-architecture</a:t>
            </a:r>
            <a:r>
              <a:rPr lang="hu-HU" dirty="0"/>
              <a:t> (x86, x64, ARM CPU) módon fut az </a:t>
            </a:r>
            <a:r>
              <a:rPr lang="hu-HU" dirty="0" err="1"/>
              <a:t>application</a:t>
            </a:r>
            <a:r>
              <a:rPr lang="hu-HU" dirty="0"/>
              <a:t> </a:t>
            </a:r>
            <a:r>
              <a:rPr lang="hu-HU" dirty="0" err="1"/>
              <a:t>host</a:t>
            </a:r>
            <a:r>
              <a:rPr lang="hu-HU" dirty="0"/>
              <a:t> segítségével. </a:t>
            </a:r>
          </a:p>
          <a:p>
            <a:endParaRPr lang="hu-HU" dirty="0"/>
          </a:p>
          <a:p>
            <a:r>
              <a:rPr lang="hu-HU" dirty="0"/>
              <a:t>Filozófia: az app alapja </a:t>
            </a:r>
            <a:r>
              <a:rPr lang="hu-HU" dirty="0" err="1"/>
              <a:t>lightweight</a:t>
            </a:r>
            <a:r>
              <a:rPr lang="hu-HU" dirty="0"/>
              <a:t>, és </a:t>
            </a:r>
            <a:r>
              <a:rPr lang="hu-HU" dirty="0" err="1"/>
              <a:t>komonenseket</a:t>
            </a:r>
            <a:r>
              <a:rPr lang="hu-HU" dirty="0"/>
              <a:t> be lehet húzni </a:t>
            </a:r>
            <a:r>
              <a:rPr lang="hu-HU" dirty="0" err="1"/>
              <a:t>nugettel</a:t>
            </a:r>
            <a:endParaRPr lang="hu-HU" dirty="0"/>
          </a:p>
          <a:p>
            <a:endParaRPr lang="hu-HU" dirty="0"/>
          </a:p>
          <a:p>
            <a:r>
              <a:rPr lang="hu-HU" dirty="0" err="1"/>
              <a:t>Workloadok</a:t>
            </a:r>
            <a:r>
              <a:rPr lang="hu-HU" dirty="0"/>
              <a:t> </a:t>
            </a:r>
          </a:p>
          <a:p>
            <a:pPr marL="171450" indent="-171450">
              <a:buFontTx/>
              <a:buChar char="-"/>
            </a:pPr>
            <a:r>
              <a:rPr lang="hu-HU" dirty="0"/>
              <a:t>No ASP.NET </a:t>
            </a:r>
            <a:r>
              <a:rPr lang="hu-HU" dirty="0" err="1"/>
              <a:t>Forms</a:t>
            </a:r>
            <a:r>
              <a:rPr lang="hu-HU" dirty="0"/>
              <a:t>, mert annak a kontroljai a Windowshoz vannak kötve és a .NET </a:t>
            </a:r>
            <a:r>
              <a:rPr lang="hu-HU" dirty="0" err="1"/>
              <a:t>Core</a:t>
            </a:r>
            <a:r>
              <a:rPr lang="hu-HU" dirty="0"/>
              <a:t> </a:t>
            </a:r>
            <a:r>
              <a:rPr lang="hu-HU" dirty="0" err="1"/>
              <a:t>crossplatform</a:t>
            </a:r>
            <a:r>
              <a:rPr lang="hu-HU" dirty="0"/>
              <a:t>.</a:t>
            </a:r>
          </a:p>
          <a:p>
            <a:endParaRPr lang="hu-HU" dirty="0"/>
          </a:p>
          <a:p>
            <a:endParaRPr lang="hu-HU" dirty="0"/>
          </a:p>
          <a:p>
            <a:r>
              <a:rPr lang="hu-HU" dirty="0"/>
              <a:t>Ha installálok egy .NET </a:t>
            </a:r>
            <a:r>
              <a:rPr lang="hu-HU" dirty="0" err="1"/>
              <a:t>Core</a:t>
            </a:r>
            <a:r>
              <a:rPr lang="hu-HU" dirty="0"/>
              <a:t>-ot, akkor kapok egy </a:t>
            </a:r>
            <a:r>
              <a:rPr lang="hu-HU" dirty="0" err="1"/>
              <a:t>AppHostot</a:t>
            </a:r>
            <a:r>
              <a:rPr lang="hu-HU" dirty="0"/>
              <a:t>, CLR-t és </a:t>
            </a:r>
            <a:r>
              <a:rPr lang="hu-HU" dirty="0" err="1"/>
              <a:t>Libraryt</a:t>
            </a:r>
            <a:r>
              <a:rPr lang="hu-HU" dirty="0"/>
              <a:t>, együtt ezek futtatják az alkalmazásomat.  </a:t>
            </a:r>
          </a:p>
          <a:p>
            <a:r>
              <a:rPr lang="hu-HU" dirty="0"/>
              <a:t>De a .</a:t>
            </a:r>
            <a:r>
              <a:rPr lang="hu-HU" dirty="0" err="1"/>
              <a:t>NETCore</a:t>
            </a:r>
            <a:r>
              <a:rPr lang="hu-HU" dirty="0"/>
              <a:t> installálása nélkül is tudunk .</a:t>
            </a:r>
            <a:r>
              <a:rPr lang="hu-HU" dirty="0" err="1"/>
              <a:t>NETCore</a:t>
            </a:r>
            <a:r>
              <a:rPr lang="hu-HU" dirty="0"/>
              <a:t>-os appot futtatni: </a:t>
            </a:r>
            <a:r>
              <a:rPr lang="hu-HU" dirty="0" err="1"/>
              <a:t>self-contained</a:t>
            </a:r>
            <a:r>
              <a:rPr lang="hu-HU" dirty="0"/>
              <a:t>. Minden komponenst hoznak magukkal, ami a futtatásukhoz szüksége</a:t>
            </a:r>
          </a:p>
          <a:p>
            <a:endParaRPr lang="hu-HU" dirty="0"/>
          </a:p>
          <a:p>
            <a:r>
              <a:rPr lang="hu-HU" dirty="0"/>
              <a:t>A .</a:t>
            </a:r>
            <a:r>
              <a:rPr lang="hu-HU" dirty="0" err="1"/>
              <a:t>NEtCore</a:t>
            </a:r>
            <a:r>
              <a:rPr lang="hu-HU" dirty="0"/>
              <a:t> </a:t>
            </a:r>
            <a:r>
              <a:rPr lang="hu-HU" dirty="0" err="1"/>
              <a:t>console</a:t>
            </a:r>
            <a:r>
              <a:rPr lang="hu-HU" dirty="0"/>
              <a:t> </a:t>
            </a:r>
            <a:r>
              <a:rPr lang="hu-HU" dirty="0" err="1"/>
              <a:t>applicationja</a:t>
            </a:r>
            <a:r>
              <a:rPr lang="hu-HU" dirty="0"/>
              <a:t>, elvileg csak egy </a:t>
            </a:r>
            <a:r>
              <a:rPr lang="hu-HU" dirty="0" err="1"/>
              <a:t>dll-t</a:t>
            </a:r>
            <a:r>
              <a:rPr lang="hu-HU" dirty="0"/>
              <a:t> csinál, amelyet a dotnet.exe futtat. csak a </a:t>
            </a:r>
            <a:r>
              <a:rPr lang="hu-HU" dirty="0" err="1"/>
              <a:t>self-containednél</a:t>
            </a:r>
            <a:r>
              <a:rPr lang="hu-HU" dirty="0"/>
              <a:t> van exe, ahol viszont meg kell mondani milyen platform(ok)</a:t>
            </a:r>
            <a:r>
              <a:rPr lang="hu-HU" dirty="0" err="1"/>
              <a:t>ra</a:t>
            </a:r>
            <a:r>
              <a:rPr lang="hu-HU" dirty="0"/>
              <a:t> akarom fordítani. A platformokra külön-külön kell </a:t>
            </a:r>
            <a:r>
              <a:rPr lang="hu-HU" dirty="0" err="1"/>
              <a:t>lefordítani.s</a:t>
            </a:r>
            <a:r>
              <a:rPr lang="hu-HU" dirty="0"/>
              <a:t>. </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44</a:t>
            </a:fld>
            <a:endParaRPr lang="hu-HU"/>
          </a:p>
        </p:txBody>
      </p:sp>
    </p:spTree>
    <p:extLst>
      <p:ext uri="{BB962C8B-B14F-4D97-AF65-F5344CB8AC3E}">
        <p14:creationId xmlns:p14="http://schemas.microsoft.com/office/powerpoint/2010/main" val="316167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hu-HU" sz="1200" b="0" i="0" kern="1200" dirty="0">
                <a:solidFill>
                  <a:schemeClr val="tx1"/>
                </a:solidFill>
                <a:effectLst/>
                <a:latin typeface="Segoe UI" pitchFamily="34" charset="0"/>
                <a:ea typeface="+mn-ea"/>
                <a:cs typeface="+mn-cs"/>
              </a:rPr>
              <a:t>.NET Standard </a:t>
            </a:r>
            <a:r>
              <a:rPr lang="hu-HU" sz="1200" b="0" i="0" kern="1200" dirty="0" err="1">
                <a:solidFill>
                  <a:schemeClr val="tx1"/>
                </a:solidFill>
                <a:effectLst/>
                <a:latin typeface="Segoe UI" pitchFamily="34" charset="0"/>
                <a:ea typeface="+mn-ea"/>
                <a:cs typeface="+mn-cs"/>
              </a:rPr>
              <a:t>vs</a:t>
            </a:r>
            <a:r>
              <a:rPr lang="hu-HU" sz="1200" b="0" i="0" kern="1200" dirty="0">
                <a:solidFill>
                  <a:schemeClr val="tx1"/>
                </a:solidFill>
                <a:effectLst/>
                <a:latin typeface="Segoe UI" pitchFamily="34" charset="0"/>
                <a:ea typeface="+mn-ea"/>
                <a:cs typeface="+mn-cs"/>
              </a:rPr>
              <a:t> PCL:</a:t>
            </a:r>
          </a:p>
          <a:p>
            <a:pPr fontAlgn="base"/>
            <a:r>
              <a:rPr lang="hu-HU" sz="1200" b="0" i="0" kern="1200" dirty="0">
                <a:solidFill>
                  <a:schemeClr val="tx1"/>
                </a:solidFill>
                <a:effectLst/>
                <a:latin typeface="Segoe UI" pitchFamily="34" charset="0"/>
                <a:ea typeface="+mn-ea"/>
                <a:cs typeface="+mn-cs"/>
              </a:rPr>
              <a:t>.NET Standard: </a:t>
            </a:r>
            <a:r>
              <a:rPr lang="hu-HU" sz="1200" b="0" i="0" kern="1200" dirty="0" err="1">
                <a:solidFill>
                  <a:schemeClr val="tx1"/>
                </a:solidFill>
                <a:effectLst/>
                <a:latin typeface="Segoe UI" pitchFamily="34" charset="0"/>
                <a:ea typeface="+mn-ea"/>
                <a:cs typeface="+mn-cs"/>
              </a:rPr>
              <a:t>curated</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set</a:t>
            </a:r>
            <a:r>
              <a:rPr lang="hu-HU" sz="1200" b="0" i="0" kern="1200" dirty="0">
                <a:solidFill>
                  <a:schemeClr val="tx1"/>
                </a:solidFill>
                <a:effectLst/>
                <a:latin typeface="Segoe UI" pitchFamily="34" charset="0"/>
                <a:ea typeface="+mn-ea"/>
                <a:cs typeface="+mn-cs"/>
              </a:rPr>
              <a:t> of </a:t>
            </a:r>
            <a:r>
              <a:rPr lang="hu-HU" sz="1200" b="0" i="0" kern="1200" dirty="0" err="1">
                <a:solidFill>
                  <a:schemeClr val="tx1"/>
                </a:solidFill>
                <a:effectLst/>
                <a:latin typeface="Segoe UI" pitchFamily="34" charset="0"/>
                <a:ea typeface="+mn-ea"/>
                <a:cs typeface="+mn-cs"/>
              </a:rPr>
              <a:t>APIs</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chosen</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by</a:t>
            </a:r>
            <a:r>
              <a:rPr lang="hu-HU" sz="1200" b="0" i="0" kern="1200" dirty="0">
                <a:solidFill>
                  <a:schemeClr val="tx1"/>
                </a:solidFill>
                <a:effectLst/>
                <a:latin typeface="Segoe UI" pitchFamily="34" charset="0"/>
                <a:ea typeface="+mn-ea"/>
                <a:cs typeface="+mn-cs"/>
              </a:rPr>
              <a:t> Microsoft </a:t>
            </a:r>
            <a:r>
              <a:rPr lang="hu-HU" sz="1200" b="0" i="0" kern="1200" dirty="0" err="1">
                <a:solidFill>
                  <a:schemeClr val="tx1"/>
                </a:solidFill>
                <a:effectLst/>
                <a:latin typeface="Segoe UI" pitchFamily="34" charset="0"/>
                <a:ea typeface="+mn-ea"/>
                <a:cs typeface="+mn-cs"/>
              </a:rPr>
              <a:t>vs</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APIs</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only</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determined</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by</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targeted</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platforms</a:t>
            </a:r>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.NET Standard: platform-agnosztikus, </a:t>
            </a:r>
            <a:r>
              <a:rPr lang="hu-HU" sz="1200" b="0" i="0" kern="1200" dirty="0" err="1">
                <a:solidFill>
                  <a:schemeClr val="tx1"/>
                </a:solidFill>
                <a:effectLst/>
                <a:latin typeface="Segoe UI" pitchFamily="34" charset="0"/>
                <a:ea typeface="+mn-ea"/>
                <a:cs typeface="+mn-cs"/>
              </a:rPr>
              <a:t>vs</a:t>
            </a:r>
            <a:r>
              <a:rPr lang="hu-HU" sz="1200" b="0" i="0" kern="1200" dirty="0">
                <a:solidFill>
                  <a:schemeClr val="tx1"/>
                </a:solidFill>
                <a:effectLst/>
                <a:latin typeface="Segoe UI" pitchFamily="34" charset="0"/>
                <a:ea typeface="+mn-ea"/>
                <a:cs typeface="+mn-cs"/>
              </a:rPr>
              <a:t>. Limited </a:t>
            </a:r>
            <a:r>
              <a:rPr lang="hu-HU" sz="1200" b="0" i="0" kern="1200" dirty="0" err="1">
                <a:solidFill>
                  <a:schemeClr val="tx1"/>
                </a:solidFill>
                <a:effectLst/>
                <a:latin typeface="Segoe UI" pitchFamily="34" charset="0"/>
                <a:ea typeface="+mn-ea"/>
                <a:cs typeface="+mn-cs"/>
              </a:rPr>
              <a:t>set</a:t>
            </a:r>
            <a:r>
              <a:rPr lang="hu-HU" sz="1200" b="0" i="0" kern="1200" dirty="0">
                <a:solidFill>
                  <a:schemeClr val="tx1"/>
                </a:solidFill>
                <a:effectLst/>
                <a:latin typeface="Segoe UI" pitchFamily="34" charset="0"/>
                <a:ea typeface="+mn-ea"/>
                <a:cs typeface="+mn-cs"/>
              </a:rPr>
              <a:t> of </a:t>
            </a:r>
            <a:r>
              <a:rPr lang="hu-HU" sz="1200" b="0" i="0" kern="1200" dirty="0" err="1">
                <a:solidFill>
                  <a:schemeClr val="tx1"/>
                </a:solidFill>
                <a:effectLst/>
                <a:latin typeface="Segoe UI" pitchFamily="34" charset="0"/>
                <a:ea typeface="+mn-ea"/>
                <a:cs typeface="+mn-cs"/>
              </a:rPr>
              <a:t>platforms</a:t>
            </a:r>
            <a:r>
              <a:rPr lang="hu-HU" sz="1200" b="0" i="0" kern="1200" dirty="0">
                <a:solidFill>
                  <a:schemeClr val="tx1"/>
                </a:solidFill>
                <a:effectLst/>
                <a:latin typeface="Segoe UI" pitchFamily="34" charset="0"/>
                <a:ea typeface="+mn-ea"/>
                <a:cs typeface="+mn-cs"/>
              </a:rPr>
              <a:t> </a:t>
            </a:r>
          </a:p>
          <a:p>
            <a:pPr fontAlgn="base"/>
            <a:endParaRPr lang="hu-HU" sz="1200" b="0" i="0" kern="1200" dirty="0">
              <a:solidFill>
                <a:schemeClr val="tx1"/>
              </a:solidFill>
              <a:effectLst/>
              <a:latin typeface="Segoe UI" pitchFamily="34" charset="0"/>
              <a:ea typeface="+mn-ea"/>
              <a:cs typeface="+mn-cs"/>
            </a:endParaRPr>
          </a:p>
          <a:p>
            <a:pPr fontAlgn="base"/>
            <a:endParaRPr lang="hu-HU" sz="1200" b="0" i="0" kern="1200" dirty="0">
              <a:solidFill>
                <a:schemeClr val="tx1"/>
              </a:solidFill>
              <a:effectLst/>
              <a:latin typeface="Segoe UI" pitchFamily="34" charset="0"/>
              <a:ea typeface="+mn-ea"/>
              <a:cs typeface="+mn-cs"/>
            </a:endParaRP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45</a:t>
            </a:fld>
            <a:endParaRPr lang="hu-HU"/>
          </a:p>
        </p:txBody>
      </p:sp>
    </p:spTree>
    <p:extLst>
      <p:ext uri="{BB962C8B-B14F-4D97-AF65-F5344CB8AC3E}">
        <p14:creationId xmlns:p14="http://schemas.microsoft.com/office/powerpoint/2010/main" val="40659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i="0" kern="1200" dirty="0">
                <a:solidFill>
                  <a:schemeClr val="tx1"/>
                </a:solidFill>
                <a:effectLst/>
                <a:latin typeface="Segoe UI" pitchFamily="34" charset="0"/>
                <a:ea typeface="+mn-ea"/>
                <a:cs typeface="+mn-cs"/>
              </a:rPr>
              <a:t>Additív </a:t>
            </a:r>
            <a:r>
              <a:rPr lang="hu-HU" sz="1200" b="0" i="0" kern="1200" dirty="0" err="1">
                <a:solidFill>
                  <a:schemeClr val="tx1"/>
                </a:solidFill>
                <a:effectLst/>
                <a:latin typeface="Segoe UI" pitchFamily="34" charset="0"/>
                <a:ea typeface="+mn-ea"/>
                <a:cs typeface="+mn-cs"/>
              </a:rPr>
              <a:t>verziózás</a:t>
            </a:r>
            <a:r>
              <a:rPr lang="hu-HU" sz="1200" b="0" i="0" kern="1200" dirty="0">
                <a:solidFill>
                  <a:schemeClr val="tx1"/>
                </a:solidFill>
                <a:effectLst/>
                <a:latin typeface="Segoe UI" pitchFamily="34" charset="0"/>
                <a:ea typeface="+mn-ea"/>
                <a:cs typeface="+mn-cs"/>
              </a:rPr>
              <a:t>: </a:t>
            </a:r>
            <a:r>
              <a:rPr lang="hu-HU" dirty="0"/>
              <a:t>Magasabb verziók tartalmazzák az összes funkcionalitást (API-t), amit az alacsonyabb verziók tartalmaztak</a:t>
            </a:r>
          </a:p>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i="0" kern="1200" dirty="0" err="1">
                <a:solidFill>
                  <a:schemeClr val="tx1"/>
                </a:solidFill>
                <a:effectLst/>
                <a:latin typeface="Segoe UI" pitchFamily="34" charset="0"/>
                <a:ea typeface="+mn-ea"/>
                <a:cs typeface="+mn-cs"/>
              </a:rPr>
              <a:t>Immutábilis</a:t>
            </a:r>
            <a:r>
              <a:rPr lang="hu-HU" sz="1200" b="0" i="0" kern="1200" dirty="0">
                <a:solidFill>
                  <a:schemeClr val="tx1"/>
                </a:solidFill>
                <a:effectLst/>
                <a:latin typeface="Segoe UI" pitchFamily="34" charset="0"/>
                <a:ea typeface="+mn-ea"/>
                <a:cs typeface="+mn-cs"/>
              </a:rPr>
              <a:t> verziók: </a:t>
            </a:r>
            <a:r>
              <a:rPr lang="hu-HU" dirty="0"/>
              <a:t>Kiadott API nem változik soha többet, verziók között sincs </a:t>
            </a:r>
            <a:r>
              <a:rPr lang="hu-HU" dirty="0" err="1"/>
              <a:t>breaking</a:t>
            </a:r>
            <a:r>
              <a:rPr lang="hu-HU" dirty="0"/>
              <a:t> </a:t>
            </a:r>
            <a:r>
              <a:rPr lang="hu-HU" dirty="0" err="1"/>
              <a:t>change</a:t>
            </a:r>
            <a:endParaRPr lang="hu-HU" sz="1200" b="0" i="0" kern="1200" dirty="0">
              <a:solidFill>
                <a:schemeClr val="tx1"/>
              </a:solidFill>
              <a:effectLst/>
              <a:latin typeface="Segoe UI" pitchFamily="34" charset="0"/>
              <a:ea typeface="+mn-ea"/>
              <a:cs typeface="+mn-cs"/>
            </a:endParaRPr>
          </a:p>
          <a:p>
            <a:pPr fontAlgn="base"/>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Konkrétan: https://github.com/dotnet/standard/blob/master/netstandard/pkg/NETStandard.Library.dependencies.props</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47</a:t>
            </a:fld>
            <a:endParaRPr lang="hu-HU"/>
          </a:p>
        </p:txBody>
      </p:sp>
    </p:spTree>
    <p:extLst>
      <p:ext uri="{BB962C8B-B14F-4D97-AF65-F5344CB8AC3E}">
        <p14:creationId xmlns:p14="http://schemas.microsoft.com/office/powerpoint/2010/main" val="2169454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It</a:t>
            </a:r>
            <a:r>
              <a:rPr lang="hu-HU" dirty="0"/>
              <a:t> </a:t>
            </a:r>
            <a:r>
              <a:rPr lang="hu-HU" dirty="0" err="1"/>
              <a:t>will</a:t>
            </a:r>
            <a:r>
              <a:rPr lang="hu-HU" dirty="0"/>
              <a:t> </a:t>
            </a:r>
            <a:r>
              <a:rPr lang="hu-HU" dirty="0" err="1"/>
              <a:t>not</a:t>
            </a:r>
            <a:r>
              <a:rPr lang="hu-HU" dirty="0"/>
              <a:t> </a:t>
            </a:r>
            <a:r>
              <a:rPr lang="hu-HU" dirty="0" err="1"/>
              <a:t>replace</a:t>
            </a:r>
            <a:r>
              <a:rPr lang="hu-HU" dirty="0"/>
              <a:t> .NET Framework. </a:t>
            </a:r>
            <a:r>
              <a:rPr lang="hu-HU" dirty="0" err="1"/>
              <a:t>It</a:t>
            </a:r>
            <a:r>
              <a:rPr lang="hu-HU" dirty="0"/>
              <a:t> </a:t>
            </a:r>
            <a:r>
              <a:rPr lang="hu-HU" dirty="0" err="1"/>
              <a:t>just</a:t>
            </a:r>
            <a:r>
              <a:rPr lang="hu-HU" dirty="0"/>
              <a:t> </a:t>
            </a:r>
            <a:r>
              <a:rPr lang="hu-HU" dirty="0" err="1"/>
              <a:t>offers</a:t>
            </a:r>
            <a:r>
              <a:rPr lang="hu-HU" dirty="0"/>
              <a:t> </a:t>
            </a:r>
            <a:r>
              <a:rPr lang="hu-HU" dirty="0" err="1"/>
              <a:t>different</a:t>
            </a:r>
            <a:r>
              <a:rPr lang="hu-HU" dirty="0"/>
              <a:t> </a:t>
            </a:r>
            <a:r>
              <a:rPr lang="hu-HU" dirty="0" err="1"/>
              <a:t>use-cases</a:t>
            </a:r>
            <a:r>
              <a:rPr lang="hu-HU" dirty="0"/>
              <a:t> </a:t>
            </a:r>
            <a:r>
              <a:rPr lang="hu-HU" dirty="0" err="1"/>
              <a:t>than</a:t>
            </a:r>
            <a:r>
              <a:rPr lang="hu-HU" dirty="0"/>
              <a:t> </a:t>
            </a:r>
            <a:r>
              <a:rPr lang="hu-HU" dirty="0" err="1"/>
              <a:t>the</a:t>
            </a:r>
            <a:r>
              <a:rPr lang="hu-HU" dirty="0"/>
              <a:t> .NET Framework.</a:t>
            </a:r>
          </a:p>
          <a:p>
            <a:r>
              <a:rPr lang="hu-HU" dirty="0"/>
              <a:t> </a:t>
            </a:r>
          </a:p>
          <a:p>
            <a:r>
              <a:rPr lang="hu-HU" dirty="0" err="1"/>
              <a:t>Application</a:t>
            </a:r>
            <a:r>
              <a:rPr lang="hu-HU" dirty="0"/>
              <a:t> </a:t>
            </a:r>
            <a:r>
              <a:rPr lang="hu-HU" dirty="0" err="1"/>
              <a:t>host</a:t>
            </a:r>
            <a:r>
              <a:rPr lang="hu-HU" dirty="0"/>
              <a:t>: emiatt tud a .NET </a:t>
            </a:r>
            <a:r>
              <a:rPr lang="hu-HU" dirty="0" err="1"/>
              <a:t>Core</a:t>
            </a:r>
            <a:r>
              <a:rPr lang="hu-HU" dirty="0"/>
              <a:t> több platformon is futni. Ez </a:t>
            </a:r>
            <a:r>
              <a:rPr lang="hu-HU" dirty="0" err="1"/>
              <a:t>hosztolja</a:t>
            </a:r>
            <a:r>
              <a:rPr lang="hu-HU" dirty="0"/>
              <a:t> a CLR-t és a </a:t>
            </a:r>
            <a:r>
              <a:rPr lang="hu-HU" dirty="0" err="1"/>
              <a:t>libraryt</a:t>
            </a:r>
            <a:r>
              <a:rPr lang="hu-HU" dirty="0"/>
              <a:t>, és a </a:t>
            </a:r>
            <a:r>
              <a:rPr lang="hu-HU" dirty="0" err="1"/>
              <a:t>runtime</a:t>
            </a:r>
            <a:r>
              <a:rPr lang="hu-HU" dirty="0"/>
              <a:t> által futtatja az appot. </a:t>
            </a:r>
          </a:p>
          <a:p>
            <a:r>
              <a:rPr lang="hu-HU" dirty="0"/>
              <a:t>A CLR is más, mint a .NET Framework-ben a CLR. </a:t>
            </a:r>
            <a:r>
              <a:rPr lang="hu-HU" dirty="0" err="1"/>
              <a:t>Lightweight-ebb</a:t>
            </a:r>
            <a:r>
              <a:rPr lang="hu-HU" dirty="0"/>
              <a:t>, </a:t>
            </a:r>
            <a:r>
              <a:rPr lang="hu-HU" dirty="0" err="1"/>
              <a:t>crossplatform</a:t>
            </a:r>
            <a:r>
              <a:rPr lang="hu-HU" dirty="0"/>
              <a:t> és </a:t>
            </a:r>
            <a:r>
              <a:rPr lang="hu-HU" dirty="0" err="1"/>
              <a:t>cross-architecture</a:t>
            </a:r>
            <a:r>
              <a:rPr lang="hu-HU" dirty="0"/>
              <a:t> (x86, x64, ARM CPU) módon fut az </a:t>
            </a:r>
            <a:r>
              <a:rPr lang="hu-HU" dirty="0" err="1"/>
              <a:t>application</a:t>
            </a:r>
            <a:r>
              <a:rPr lang="hu-HU" dirty="0"/>
              <a:t> </a:t>
            </a:r>
            <a:r>
              <a:rPr lang="hu-HU" dirty="0" err="1"/>
              <a:t>host</a:t>
            </a:r>
            <a:r>
              <a:rPr lang="hu-HU" dirty="0"/>
              <a:t> segítségével. </a:t>
            </a:r>
          </a:p>
          <a:p>
            <a:endParaRPr lang="hu-HU" dirty="0"/>
          </a:p>
          <a:p>
            <a:r>
              <a:rPr lang="hu-HU" dirty="0"/>
              <a:t>Filozófia: az app alapja </a:t>
            </a:r>
            <a:r>
              <a:rPr lang="hu-HU" dirty="0" err="1"/>
              <a:t>lightweight</a:t>
            </a:r>
            <a:r>
              <a:rPr lang="hu-HU" dirty="0"/>
              <a:t>, és </a:t>
            </a:r>
            <a:r>
              <a:rPr lang="hu-HU" dirty="0" err="1"/>
              <a:t>komonenseket</a:t>
            </a:r>
            <a:r>
              <a:rPr lang="hu-HU" dirty="0"/>
              <a:t> be lehet húzni </a:t>
            </a:r>
            <a:r>
              <a:rPr lang="hu-HU" dirty="0" err="1"/>
              <a:t>nugettel</a:t>
            </a:r>
            <a:endParaRPr lang="hu-HU" dirty="0"/>
          </a:p>
          <a:p>
            <a:endParaRPr lang="hu-HU" dirty="0"/>
          </a:p>
          <a:p>
            <a:r>
              <a:rPr lang="hu-HU" dirty="0" err="1"/>
              <a:t>Workloadok</a:t>
            </a:r>
            <a:r>
              <a:rPr lang="hu-HU" dirty="0"/>
              <a:t> </a:t>
            </a:r>
          </a:p>
          <a:p>
            <a:pPr marL="171450" indent="-171450">
              <a:buFontTx/>
              <a:buChar char="-"/>
            </a:pPr>
            <a:r>
              <a:rPr lang="hu-HU" dirty="0"/>
              <a:t>No ASP.NET </a:t>
            </a:r>
            <a:r>
              <a:rPr lang="hu-HU" dirty="0" err="1"/>
              <a:t>Forms</a:t>
            </a:r>
            <a:r>
              <a:rPr lang="hu-HU" dirty="0"/>
              <a:t>, mert annak a kontroljai a Windowshoz vannak kötve és a .NET </a:t>
            </a:r>
            <a:r>
              <a:rPr lang="hu-HU" dirty="0" err="1"/>
              <a:t>Core</a:t>
            </a:r>
            <a:r>
              <a:rPr lang="hu-HU" dirty="0"/>
              <a:t> </a:t>
            </a:r>
            <a:r>
              <a:rPr lang="hu-HU" dirty="0" err="1"/>
              <a:t>crossplatform</a:t>
            </a:r>
            <a:r>
              <a:rPr lang="hu-HU" dirty="0"/>
              <a:t>.</a:t>
            </a:r>
          </a:p>
          <a:p>
            <a:endParaRPr lang="hu-HU" dirty="0"/>
          </a:p>
          <a:p>
            <a:endParaRPr lang="hu-HU" dirty="0"/>
          </a:p>
          <a:p>
            <a:r>
              <a:rPr lang="hu-HU" dirty="0"/>
              <a:t>Ha installálok egy .NET </a:t>
            </a:r>
            <a:r>
              <a:rPr lang="hu-HU" dirty="0" err="1"/>
              <a:t>Core</a:t>
            </a:r>
            <a:r>
              <a:rPr lang="hu-HU" dirty="0"/>
              <a:t>-ot, akkor kapok egy </a:t>
            </a:r>
            <a:r>
              <a:rPr lang="hu-HU" dirty="0" err="1"/>
              <a:t>AppHostot</a:t>
            </a:r>
            <a:r>
              <a:rPr lang="hu-HU" dirty="0"/>
              <a:t>, CLR-t és </a:t>
            </a:r>
            <a:r>
              <a:rPr lang="hu-HU" dirty="0" err="1"/>
              <a:t>Libraryt</a:t>
            </a:r>
            <a:r>
              <a:rPr lang="hu-HU" dirty="0"/>
              <a:t>, együtt ezek futtatják az alkalmazásomat.  </a:t>
            </a:r>
          </a:p>
          <a:p>
            <a:r>
              <a:rPr lang="hu-HU" dirty="0"/>
              <a:t>De a .</a:t>
            </a:r>
            <a:r>
              <a:rPr lang="hu-HU" dirty="0" err="1"/>
              <a:t>NETCore</a:t>
            </a:r>
            <a:r>
              <a:rPr lang="hu-HU" dirty="0"/>
              <a:t> installálása nélkül is tudunk .</a:t>
            </a:r>
            <a:r>
              <a:rPr lang="hu-HU" dirty="0" err="1"/>
              <a:t>NETCore</a:t>
            </a:r>
            <a:r>
              <a:rPr lang="hu-HU" dirty="0"/>
              <a:t>-os appot futtatni: </a:t>
            </a:r>
            <a:r>
              <a:rPr lang="hu-HU" dirty="0" err="1"/>
              <a:t>self-contained</a:t>
            </a:r>
            <a:r>
              <a:rPr lang="hu-HU" dirty="0"/>
              <a:t>. Minden komponenst hoznak magukkal, ami a futtatásukhoz szüksége</a:t>
            </a:r>
          </a:p>
          <a:p>
            <a:endParaRPr lang="hu-HU" dirty="0"/>
          </a:p>
          <a:p>
            <a:r>
              <a:rPr lang="hu-HU" dirty="0"/>
              <a:t>A .</a:t>
            </a:r>
            <a:r>
              <a:rPr lang="hu-HU" dirty="0" err="1"/>
              <a:t>NEtCore</a:t>
            </a:r>
            <a:r>
              <a:rPr lang="hu-HU" dirty="0"/>
              <a:t> </a:t>
            </a:r>
            <a:r>
              <a:rPr lang="hu-HU" dirty="0" err="1"/>
              <a:t>console</a:t>
            </a:r>
            <a:r>
              <a:rPr lang="hu-HU" dirty="0"/>
              <a:t> </a:t>
            </a:r>
            <a:r>
              <a:rPr lang="hu-HU" dirty="0" err="1"/>
              <a:t>applicationja</a:t>
            </a:r>
            <a:r>
              <a:rPr lang="hu-HU" dirty="0"/>
              <a:t>, elvileg csak egy </a:t>
            </a:r>
            <a:r>
              <a:rPr lang="hu-HU" dirty="0" err="1"/>
              <a:t>dll-t</a:t>
            </a:r>
            <a:r>
              <a:rPr lang="hu-HU" dirty="0"/>
              <a:t> csinál, amelyet a dotnet.exe futtat. csak a </a:t>
            </a:r>
            <a:r>
              <a:rPr lang="hu-HU" dirty="0" err="1"/>
              <a:t>self-containednél</a:t>
            </a:r>
            <a:r>
              <a:rPr lang="hu-HU" dirty="0"/>
              <a:t> van exe, ahol viszont meg kell mondani milyen platform(ok)</a:t>
            </a:r>
            <a:r>
              <a:rPr lang="hu-HU" dirty="0" err="1"/>
              <a:t>ra</a:t>
            </a:r>
            <a:r>
              <a:rPr lang="hu-HU" dirty="0"/>
              <a:t> akarom fordítani. A platformokra külön-külön kell </a:t>
            </a:r>
            <a:r>
              <a:rPr lang="hu-HU" dirty="0" err="1"/>
              <a:t>lefordítani.s</a:t>
            </a:r>
            <a:r>
              <a:rPr lang="hu-HU" dirty="0"/>
              <a:t>. </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52</a:t>
            </a:fld>
            <a:endParaRPr lang="hu-HU"/>
          </a:p>
        </p:txBody>
      </p:sp>
    </p:spTree>
    <p:extLst>
      <p:ext uri="{BB962C8B-B14F-4D97-AF65-F5344CB8AC3E}">
        <p14:creationId xmlns:p14="http://schemas.microsoft.com/office/powerpoint/2010/main" val="8772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.NET exe végrehajtása: </a:t>
            </a:r>
          </a:p>
          <a:p>
            <a:pPr marL="0" indent="0">
              <a:buFontTx/>
              <a:buNone/>
            </a:pPr>
            <a:r>
              <a:rPr lang="hu-HU" dirty="0"/>
              <a:t>1. Exe duplaklikk -&gt; </a:t>
            </a:r>
            <a:r>
              <a:rPr lang="hu-HU" dirty="0" err="1"/>
              <a:t>windows</a:t>
            </a:r>
            <a:r>
              <a:rPr lang="hu-HU" dirty="0"/>
              <a:t> </a:t>
            </a:r>
            <a:r>
              <a:rPr lang="hu-HU" dirty="0" err="1"/>
              <a:t>felsetupolja</a:t>
            </a:r>
            <a:r>
              <a:rPr lang="hu-HU" dirty="0"/>
              <a:t> a </a:t>
            </a:r>
            <a:r>
              <a:rPr lang="hu-HU" dirty="0" err="1"/>
              <a:t>Process</a:t>
            </a:r>
            <a:r>
              <a:rPr lang="hu-HU" dirty="0"/>
              <a:t> </a:t>
            </a:r>
            <a:r>
              <a:rPr lang="hu-HU" dirty="0" err="1"/>
              <a:t>Address</a:t>
            </a:r>
            <a:r>
              <a:rPr lang="hu-HU" dirty="0"/>
              <a:t> </a:t>
            </a:r>
            <a:r>
              <a:rPr lang="hu-HU" dirty="0" err="1"/>
              <a:t>Space</a:t>
            </a:r>
            <a:r>
              <a:rPr lang="hu-HU" dirty="0"/>
              <a:t>-t</a:t>
            </a:r>
          </a:p>
          <a:p>
            <a:pPr marL="0" indent="0">
              <a:buFontTx/>
              <a:buNone/>
            </a:pPr>
            <a:r>
              <a:rPr lang="hu-HU" dirty="0"/>
              <a:t>2. És elindít egy szálat</a:t>
            </a:r>
          </a:p>
          <a:p>
            <a:pPr marL="628650" lvl="1" indent="-171450">
              <a:buFontTx/>
              <a:buChar char="-"/>
            </a:pPr>
            <a:r>
              <a:rPr lang="hu-HU" dirty="0"/>
              <a:t>Szál hol kezdi a végrehajtást? Ez a PE </a:t>
            </a:r>
            <a:r>
              <a:rPr lang="hu-HU" dirty="0" err="1"/>
              <a:t>headerben</a:t>
            </a:r>
            <a:r>
              <a:rPr lang="hu-HU" dirty="0"/>
              <a:t> van</a:t>
            </a:r>
          </a:p>
          <a:p>
            <a:pPr marL="628650" lvl="1" indent="-171450">
              <a:buFontTx/>
              <a:buChar char="-"/>
            </a:pPr>
            <a:r>
              <a:rPr lang="hu-HU" dirty="0"/>
              <a:t>.NET exe esetében a </a:t>
            </a:r>
            <a:r>
              <a:rPr lang="hu-HU" dirty="0" err="1"/>
              <a:t>compiler</a:t>
            </a:r>
            <a:r>
              <a:rPr lang="hu-HU" dirty="0"/>
              <a:t> betesz oda egy kódot a CLR betöltésére</a:t>
            </a:r>
          </a:p>
          <a:p>
            <a:pPr marL="1085850" lvl="2" indent="-171450">
              <a:buFontTx/>
              <a:buChar char="-"/>
            </a:pPr>
            <a:r>
              <a:rPr lang="hu-HU" dirty="0"/>
              <a:t>1 CLR/</a:t>
            </a:r>
            <a:r>
              <a:rPr lang="hu-HU" dirty="0" err="1"/>
              <a:t>processz</a:t>
            </a:r>
            <a:r>
              <a:rPr lang="hu-HU" dirty="0"/>
              <a:t>, mehet több verzió is egymás mellett</a:t>
            </a:r>
          </a:p>
          <a:p>
            <a:pPr marL="1085850" lvl="2" indent="-171450">
              <a:buFontTx/>
              <a:buChar char="-"/>
            </a:pPr>
            <a:r>
              <a:rPr lang="hu-HU" dirty="0"/>
              <a:t>Platform / server version / </a:t>
            </a:r>
            <a:r>
              <a:rPr lang="hu-HU" dirty="0" err="1"/>
              <a:t>desktop</a:t>
            </a:r>
            <a:r>
              <a:rPr lang="hu-HU" dirty="0"/>
              <a:t> version / installált .NET </a:t>
            </a:r>
            <a:r>
              <a:rPr lang="hu-HU" dirty="0" err="1"/>
              <a:t>framework</a:t>
            </a:r>
            <a:r>
              <a:rPr lang="hu-HU" dirty="0"/>
              <a:t> verziók / konfiguráció alapján betöltődik a megfelelő verzió  </a:t>
            </a:r>
          </a:p>
          <a:p>
            <a:pPr marL="0" lvl="0" indent="0">
              <a:buFontTx/>
              <a:buNone/>
            </a:pPr>
            <a:r>
              <a:rPr lang="hu-HU" dirty="0"/>
              <a:t>3. CLR </a:t>
            </a:r>
            <a:r>
              <a:rPr lang="hu-HU" dirty="0" err="1"/>
              <a:t>init</a:t>
            </a:r>
            <a:r>
              <a:rPr lang="hu-HU" dirty="0"/>
              <a:t>: </a:t>
            </a:r>
            <a:r>
              <a:rPr lang="hu-HU" dirty="0" err="1"/>
              <a:t>heap</a:t>
            </a:r>
            <a:r>
              <a:rPr lang="hu-HU" dirty="0"/>
              <a:t>, </a:t>
            </a:r>
            <a:r>
              <a:rPr lang="hu-HU" dirty="0" err="1"/>
              <a:t>thread</a:t>
            </a:r>
            <a:r>
              <a:rPr lang="hu-HU" dirty="0"/>
              <a:t> </a:t>
            </a:r>
            <a:r>
              <a:rPr lang="hu-HU" dirty="0" err="1"/>
              <a:t>pool</a:t>
            </a:r>
            <a:r>
              <a:rPr lang="hu-HU" dirty="0"/>
              <a:t> etc.</a:t>
            </a:r>
          </a:p>
          <a:p>
            <a:pPr marL="0" lvl="0" indent="0">
              <a:buFontTx/>
              <a:buNone/>
            </a:pPr>
            <a:r>
              <a:rPr lang="hu-HU" dirty="0"/>
              <a:t>4. Majd betölti az </a:t>
            </a:r>
            <a:r>
              <a:rPr lang="hu-HU" dirty="0" err="1"/>
              <a:t>assemblynket</a:t>
            </a:r>
            <a:r>
              <a:rPr lang="hu-HU" dirty="0"/>
              <a:t>, és nekikészül a futtatáshoz</a:t>
            </a:r>
          </a:p>
          <a:p>
            <a:pPr marL="0" lvl="0" indent="0">
              <a:buFontTx/>
              <a:buNone/>
            </a:pPr>
            <a:r>
              <a:rPr lang="hu-HU" dirty="0"/>
              <a:t>5. Minden metódus úgy van fordítva, hogy a JIT-</a:t>
            </a:r>
            <a:r>
              <a:rPr lang="hu-HU" dirty="0" err="1"/>
              <a:t>et</a:t>
            </a:r>
            <a:r>
              <a:rPr lang="hu-HU" dirty="0"/>
              <a:t> hivatkozza, így hív abba bele. A JIT után ennek a kódnak a helyére a metódus normális gépi kódja kerül </a:t>
            </a:r>
          </a:p>
        </p:txBody>
      </p:sp>
      <p:sp>
        <p:nvSpPr>
          <p:cNvPr id="4" name="Dia számának helye 3"/>
          <p:cNvSpPr>
            <a:spLocks noGrp="1"/>
          </p:cNvSpPr>
          <p:nvPr>
            <p:ph type="sldNum" sz="quarter" idx="10"/>
          </p:nvPr>
        </p:nvSpPr>
        <p:spPr/>
        <p:txBody>
          <a:bodyPr/>
          <a:lstStyle/>
          <a:p>
            <a:fld id="{7BF93DDF-D1E8-426B-9EBD-F83E97C0BC6D}" type="slidenum">
              <a:rPr lang="en-GB" smtClean="0"/>
              <a:t>6</a:t>
            </a:fld>
            <a:endParaRPr lang="en-GB"/>
          </a:p>
        </p:txBody>
      </p:sp>
    </p:spTree>
    <p:extLst>
      <p:ext uri="{BB962C8B-B14F-4D97-AF65-F5344CB8AC3E}">
        <p14:creationId xmlns:p14="http://schemas.microsoft.com/office/powerpoint/2010/main" val="337776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using System;</a:t>
            </a:r>
          </a:p>
          <a:p>
            <a:r>
              <a:rPr lang="en-GB" dirty="0"/>
              <a:t>public class Program {</a:t>
            </a:r>
          </a:p>
          <a:p>
            <a:r>
              <a:rPr lang="en-GB" dirty="0"/>
              <a:t>    public static void Main() </a:t>
            </a:r>
          </a:p>
          <a:p>
            <a:r>
              <a:rPr lang="en-GB" dirty="0"/>
              <a:t>    {</a:t>
            </a:r>
          </a:p>
          <a:p>
            <a:r>
              <a:rPr lang="en-GB" dirty="0"/>
              <a:t>        </a:t>
            </a:r>
            <a:r>
              <a:rPr lang="en-GB" dirty="0" err="1"/>
              <a:t>Console.WriteLine</a:t>
            </a:r>
            <a:r>
              <a:rPr lang="en-GB" dirty="0"/>
              <a:t>("hello world");</a:t>
            </a:r>
          </a:p>
          <a:p>
            <a:r>
              <a:rPr lang="en-GB" dirty="0"/>
              <a:t>    }</a:t>
            </a:r>
          </a:p>
          <a:p>
            <a:r>
              <a:rPr lang="en-GB" dirty="0"/>
              <a:t>}</a:t>
            </a:r>
          </a:p>
        </p:txBody>
      </p:sp>
      <p:sp>
        <p:nvSpPr>
          <p:cNvPr id="4" name="Dia számának helye 3"/>
          <p:cNvSpPr>
            <a:spLocks noGrp="1"/>
          </p:cNvSpPr>
          <p:nvPr>
            <p:ph type="sldNum" sz="quarter" idx="10"/>
          </p:nvPr>
        </p:nvSpPr>
        <p:spPr/>
        <p:txBody>
          <a:bodyPr/>
          <a:lstStyle/>
          <a:p>
            <a:fld id="{7BF93DDF-D1E8-426B-9EBD-F83E97C0BC6D}" type="slidenum">
              <a:rPr lang="en-GB" smtClean="0"/>
              <a:t>8</a:t>
            </a:fld>
            <a:endParaRPr lang="en-GB"/>
          </a:p>
        </p:txBody>
      </p:sp>
    </p:spTree>
    <p:extLst>
      <p:ext uri="{BB962C8B-B14F-4D97-AF65-F5344CB8AC3E}">
        <p14:creationId xmlns:p14="http://schemas.microsoft.com/office/powerpoint/2010/main" val="93866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Heap</a:t>
            </a:r>
            <a:r>
              <a:rPr lang="hu-HU" dirty="0"/>
              <a:t>: igazából a sorrend mindegy!!! Ebben az esetben mondjuk sorban vannak…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11</a:t>
            </a:fld>
            <a:endParaRPr lang="en-GB"/>
          </a:p>
        </p:txBody>
      </p:sp>
    </p:spTree>
    <p:extLst>
      <p:ext uri="{BB962C8B-B14F-4D97-AF65-F5344CB8AC3E}">
        <p14:creationId xmlns:p14="http://schemas.microsoft.com/office/powerpoint/2010/main" val="258207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Supposing</a:t>
            </a:r>
            <a:r>
              <a:rPr lang="hu-HU" dirty="0"/>
              <a:t> </a:t>
            </a:r>
            <a:r>
              <a:rPr lang="hu-HU" dirty="0" err="1"/>
              <a:t>args</a:t>
            </a:r>
            <a:r>
              <a:rPr lang="hu-HU" dirty="0"/>
              <a:t>[] is null </a:t>
            </a:r>
            <a:r>
              <a:rPr lang="hu-HU" dirty="0">
                <a:sym typeface="Wingdings" panose="05000000000000000000" pitchFamily="2" charset="2"/>
              </a:rPr>
              <a:t>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12</a:t>
            </a:fld>
            <a:endParaRPr lang="en-GB"/>
          </a:p>
        </p:txBody>
      </p:sp>
    </p:spTree>
    <p:extLst>
      <p:ext uri="{BB962C8B-B14F-4D97-AF65-F5344CB8AC3E}">
        <p14:creationId xmlns:p14="http://schemas.microsoft.com/office/powerpoint/2010/main" val="93777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Supposing</a:t>
            </a:r>
            <a:r>
              <a:rPr lang="hu-HU" dirty="0"/>
              <a:t> </a:t>
            </a:r>
            <a:r>
              <a:rPr lang="hu-HU" dirty="0" err="1"/>
              <a:t>args</a:t>
            </a:r>
            <a:r>
              <a:rPr lang="hu-HU" dirty="0"/>
              <a:t>[] is null </a:t>
            </a:r>
            <a:r>
              <a:rPr lang="hu-HU" dirty="0">
                <a:sym typeface="Wingdings" panose="05000000000000000000" pitchFamily="2" charset="2"/>
              </a:rPr>
              <a:t>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13</a:t>
            </a:fld>
            <a:endParaRPr lang="en-GB"/>
          </a:p>
        </p:txBody>
      </p:sp>
    </p:spTree>
    <p:extLst>
      <p:ext uri="{BB962C8B-B14F-4D97-AF65-F5344CB8AC3E}">
        <p14:creationId xmlns:p14="http://schemas.microsoft.com/office/powerpoint/2010/main" val="53981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GC = nem csak gyűjtő. A .NET memóriamenedzsere. </a:t>
            </a:r>
          </a:p>
          <a:p>
            <a:endParaRPr lang="hu-HU" dirty="0"/>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14</a:t>
            </a:fld>
            <a:endParaRPr lang="hu-HU"/>
          </a:p>
        </p:txBody>
      </p:sp>
    </p:spTree>
    <p:extLst>
      <p:ext uri="{BB962C8B-B14F-4D97-AF65-F5344CB8AC3E}">
        <p14:creationId xmlns:p14="http://schemas.microsoft.com/office/powerpoint/2010/main" val="220719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09FE533E-8244-41F6-B858-365FD739EC2B}" type="slidenum">
              <a:rPr lang="hu-HU"/>
              <a:pPr>
                <a:defRPr/>
              </a:pPr>
              <a:t>‹#›</a:t>
            </a:fld>
            <a:endParaRPr lang="hu-HU"/>
          </a:p>
        </p:txBody>
      </p:sp>
    </p:spTree>
    <p:extLst>
      <p:ext uri="{BB962C8B-B14F-4D97-AF65-F5344CB8AC3E}">
        <p14:creationId xmlns:p14="http://schemas.microsoft.com/office/powerpoint/2010/main" val="453169192"/>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C0A760F-72D2-432F-8862-509085489D62}" type="slidenum">
              <a:rPr lang="hu-HU"/>
              <a:pPr>
                <a:defRPr/>
              </a:pPr>
              <a:t>‹#›</a:t>
            </a:fld>
            <a:endParaRPr lang="hu-HU"/>
          </a:p>
        </p:txBody>
      </p:sp>
    </p:spTree>
    <p:extLst>
      <p:ext uri="{BB962C8B-B14F-4D97-AF65-F5344CB8AC3E}">
        <p14:creationId xmlns:p14="http://schemas.microsoft.com/office/powerpoint/2010/main" val="1139165137"/>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77E96086-F10C-433E-A121-D8DB20A5B619}" type="slidenum">
              <a:rPr lang="hu-HU"/>
              <a:pPr>
                <a:defRPr/>
              </a:pPr>
              <a:t>‹#›</a:t>
            </a:fld>
            <a:endParaRPr lang="hu-HU"/>
          </a:p>
        </p:txBody>
      </p:sp>
    </p:spTree>
    <p:extLst>
      <p:ext uri="{BB962C8B-B14F-4D97-AF65-F5344CB8AC3E}">
        <p14:creationId xmlns:p14="http://schemas.microsoft.com/office/powerpoint/2010/main" val="12763552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989E4B7D-BB2E-4AC0-A426-44F0FD343D85}" type="slidenum">
              <a:rPr lang="hu-HU"/>
              <a:pPr>
                <a:defRPr/>
              </a:pPr>
              <a:t>‹#›</a:t>
            </a:fld>
            <a:endParaRPr lang="hu-HU"/>
          </a:p>
        </p:txBody>
      </p:sp>
    </p:spTree>
    <p:extLst>
      <p:ext uri="{BB962C8B-B14F-4D97-AF65-F5344CB8AC3E}">
        <p14:creationId xmlns:p14="http://schemas.microsoft.com/office/powerpoint/2010/main" val="197384901"/>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5" name="Rectangle 9"/>
          <p:cNvSpPr>
            <a:spLocks noGrp="1" noChangeArrowheads="1"/>
          </p:cNvSpPr>
          <p:nvPr>
            <p:ph type="sldNum" sz="quarter" idx="11"/>
          </p:nvPr>
        </p:nvSpPr>
        <p:spPr>
          <a:ln/>
        </p:spPr>
        <p:txBody>
          <a:bodyPr/>
          <a:lstStyle>
            <a:lvl1pPr>
              <a:defRPr/>
            </a:lvl1pPr>
          </a:lstStyle>
          <a:p>
            <a:pPr>
              <a:defRPr/>
            </a:pPr>
            <a:fld id="{4401DDD6-3F8B-4A0F-8C72-BF6764E27FA3}" type="slidenum">
              <a:rPr lang="hu-HU"/>
              <a:pPr>
                <a:defRPr/>
              </a:pPr>
              <a:t>‹#›</a:t>
            </a:fld>
            <a:endParaRPr lang="hu-HU"/>
          </a:p>
        </p:txBody>
      </p:sp>
    </p:spTree>
    <p:extLst>
      <p:ext uri="{BB962C8B-B14F-4D97-AF65-F5344CB8AC3E}">
        <p14:creationId xmlns:p14="http://schemas.microsoft.com/office/powerpoint/2010/main" val="2677050376"/>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EA6E768B-A68D-4F92-85FE-CDBD17E7F572}" type="slidenum">
              <a:rPr lang="hu-HU"/>
              <a:pPr>
                <a:defRPr/>
              </a:pPr>
              <a:t>‹#›</a:t>
            </a:fld>
            <a:endParaRPr lang="hu-HU"/>
          </a:p>
        </p:txBody>
      </p:sp>
    </p:spTree>
    <p:extLst>
      <p:ext uri="{BB962C8B-B14F-4D97-AF65-F5344CB8AC3E}">
        <p14:creationId xmlns:p14="http://schemas.microsoft.com/office/powerpoint/2010/main" val="39431366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B60DAD87-7EB7-4D38-BAF0-0AF208F78DF0}" type="slidenum">
              <a:rPr lang="hu-HU"/>
              <a:pPr>
                <a:defRPr/>
              </a:pPr>
              <a:t>‹#›</a:t>
            </a:fld>
            <a:endParaRPr lang="hu-HU"/>
          </a:p>
        </p:txBody>
      </p:sp>
    </p:spTree>
    <p:extLst>
      <p:ext uri="{BB962C8B-B14F-4D97-AF65-F5344CB8AC3E}">
        <p14:creationId xmlns:p14="http://schemas.microsoft.com/office/powerpoint/2010/main" val="3130469444"/>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94E972A0-3A3D-49A1-976C-1B76E2837774}" type="slidenum">
              <a:rPr lang="hu-HU"/>
              <a:pPr>
                <a:defRPr/>
              </a:pPr>
              <a:t>‹#›</a:t>
            </a:fld>
            <a:endParaRPr lang="hu-HU"/>
          </a:p>
        </p:txBody>
      </p:sp>
    </p:spTree>
    <p:extLst>
      <p:ext uri="{BB962C8B-B14F-4D97-AF65-F5344CB8AC3E}">
        <p14:creationId xmlns:p14="http://schemas.microsoft.com/office/powerpoint/2010/main" val="1876304238"/>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9"/>
          <p:cNvSpPr>
            <a:spLocks noGrp="1" noChangeArrowheads="1"/>
          </p:cNvSpPr>
          <p:nvPr>
            <p:ph type="sldNum" sz="quarter" idx="11"/>
          </p:nvPr>
        </p:nvSpPr>
        <p:spPr>
          <a:ln/>
        </p:spPr>
        <p:txBody>
          <a:bodyPr/>
          <a:lstStyle>
            <a:lvl1pPr>
              <a:defRPr/>
            </a:lvl1pPr>
          </a:lstStyle>
          <a:p>
            <a:pPr>
              <a:defRPr/>
            </a:pPr>
            <a:fld id="{8CD6853A-B7CE-4C2D-AD92-4933FAF4D115}" type="slidenum">
              <a:rPr lang="hu-HU"/>
              <a:pPr>
                <a:defRPr/>
              </a:pPr>
              <a:t>‹#›</a:t>
            </a:fld>
            <a:endParaRPr lang="hu-HU"/>
          </a:p>
        </p:txBody>
      </p:sp>
    </p:spTree>
    <p:extLst>
      <p:ext uri="{BB962C8B-B14F-4D97-AF65-F5344CB8AC3E}">
        <p14:creationId xmlns:p14="http://schemas.microsoft.com/office/powerpoint/2010/main" val="218835814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Rectangle 9"/>
          <p:cNvSpPr>
            <a:spLocks noGrp="1" noChangeArrowheads="1"/>
          </p:cNvSpPr>
          <p:nvPr>
            <p:ph type="sldNum" sz="quarter" idx="11"/>
          </p:nvPr>
        </p:nvSpPr>
        <p:spPr>
          <a:ln/>
        </p:spPr>
        <p:txBody>
          <a:bodyPr/>
          <a:lstStyle>
            <a:lvl1pPr>
              <a:defRPr/>
            </a:lvl1pPr>
          </a:lstStyle>
          <a:p>
            <a:pPr>
              <a:defRPr/>
            </a:pPr>
            <a:fld id="{4AE26842-6C87-42D8-BEE5-743AFEACED0E}" type="slidenum">
              <a:rPr lang="hu-HU"/>
              <a:pPr>
                <a:defRPr/>
              </a:pPr>
              <a:t>‹#›</a:t>
            </a:fld>
            <a:endParaRPr lang="hu-HU"/>
          </a:p>
        </p:txBody>
      </p:sp>
    </p:spTree>
    <p:extLst>
      <p:ext uri="{BB962C8B-B14F-4D97-AF65-F5344CB8AC3E}">
        <p14:creationId xmlns:p14="http://schemas.microsoft.com/office/powerpoint/2010/main" val="426864108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4" name="Rectangle 9"/>
          <p:cNvSpPr>
            <a:spLocks noGrp="1" noChangeArrowheads="1"/>
          </p:cNvSpPr>
          <p:nvPr>
            <p:ph type="sldNum" sz="quarter" idx="11"/>
          </p:nvPr>
        </p:nvSpPr>
        <p:spPr>
          <a:ln/>
        </p:spPr>
        <p:txBody>
          <a:bodyPr/>
          <a:lstStyle>
            <a:lvl1pPr>
              <a:defRPr/>
            </a:lvl1pPr>
          </a:lstStyle>
          <a:p>
            <a:pPr>
              <a:defRPr/>
            </a:pPr>
            <a:fld id="{2A0CE0D0-60EB-4D0B-B229-E26F6480F8FC}" type="slidenum">
              <a:rPr lang="hu-HU"/>
              <a:pPr>
                <a:defRPr/>
              </a:pPr>
              <a:t>‹#›</a:t>
            </a:fld>
            <a:endParaRPr lang="hu-HU"/>
          </a:p>
        </p:txBody>
      </p:sp>
    </p:spTree>
    <p:extLst>
      <p:ext uri="{BB962C8B-B14F-4D97-AF65-F5344CB8AC3E}">
        <p14:creationId xmlns:p14="http://schemas.microsoft.com/office/powerpoint/2010/main" val="236444428"/>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Rectangle 9"/>
          <p:cNvSpPr>
            <a:spLocks noGrp="1" noChangeArrowheads="1"/>
          </p:cNvSpPr>
          <p:nvPr>
            <p:ph type="sldNum" sz="quarter" idx="11"/>
          </p:nvPr>
        </p:nvSpPr>
        <p:spPr>
          <a:ln/>
        </p:spPr>
        <p:txBody>
          <a:bodyPr/>
          <a:lstStyle>
            <a:lvl1pPr>
              <a:defRPr/>
            </a:lvl1pPr>
          </a:lstStyle>
          <a:p>
            <a:pPr>
              <a:defRPr/>
            </a:pPr>
            <a:fld id="{9E84FC66-0273-4651-909C-21EC6C7CCEC1}" type="slidenum">
              <a:rPr lang="hu-HU"/>
              <a:pPr>
                <a:defRPr/>
              </a:pPr>
              <a:t>‹#›</a:t>
            </a:fld>
            <a:endParaRPr lang="hu-HU"/>
          </a:p>
        </p:txBody>
      </p:sp>
    </p:spTree>
    <p:extLst>
      <p:ext uri="{BB962C8B-B14F-4D97-AF65-F5344CB8AC3E}">
        <p14:creationId xmlns:p14="http://schemas.microsoft.com/office/powerpoint/2010/main" val="2348251505"/>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0EFC31D-66AD-4A77-A757-1CB1EADAEF9B}" type="slidenum">
              <a:rPr lang="hu-HU"/>
              <a:pPr>
                <a:defRPr/>
              </a:pPr>
              <a:t>‹#›</a:t>
            </a:fld>
            <a:endParaRPr lang="hu-HU"/>
          </a:p>
        </p:txBody>
      </p:sp>
    </p:spTree>
    <p:extLst>
      <p:ext uri="{BB962C8B-B14F-4D97-AF65-F5344CB8AC3E}">
        <p14:creationId xmlns:p14="http://schemas.microsoft.com/office/powerpoint/2010/main" val="1674364826"/>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title style</a:t>
            </a:r>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0F4F852E-FE9E-41FE-B87C-995A9FEAE54B}"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49" r:id="rId1"/>
  </p:sldLayoutIdLst>
  <p:transition spd="med">
    <p:cover/>
  </p:transition>
  <p:hf hd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5ECC5B6B-3CBB-458F-B8E0-9078F752E0A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cover/>
  </p:transition>
  <p:hf hd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microsoft/referencesourc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mono/mono"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dotnet/cor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microsoft.com/en-us/dotnet/standard/net-standard"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Virtual_machine" TargetMode="External"/><Relationship Id="rId7" Type="http://schemas.openxmlformats.org/officeDocument/2006/relationships/hyperlink" Target="https://docs.oracle.com/javase/9/gctuning/introduction-garbage-collection-tuning.htm#JSGCT-GUID-A48F272E-A6C1-45A0-9A8B-6D5790EB454C" TargetMode="External"/><Relationship Id="rId2" Type="http://schemas.openxmlformats.org/officeDocument/2006/relationships/hyperlink" Target="https://blog.takipi.com/clr-vs-jvm-how-the-battle-between-net-and-java-extends-to-the-vm-level/" TargetMode="External"/><Relationship Id="rId1" Type="http://schemas.openxmlformats.org/officeDocument/2006/relationships/slideLayout" Target="../slideLayouts/slideLayout3.xml"/><Relationship Id="rId6" Type="http://schemas.openxmlformats.org/officeDocument/2006/relationships/hyperlink" Target="https://msdn.microsoft.com/en-us/library/system.object.finalize(v=vs.71).aspx" TargetMode="External"/><Relationship Id="rId5" Type="http://schemas.openxmlformats.org/officeDocument/2006/relationships/hyperlink" Target="https://msdn.microsoft.com/en-us/library/ms973837.aspx" TargetMode="External"/><Relationship Id="rId4" Type="http://schemas.openxmlformats.org/officeDocument/2006/relationships/hyperlink" Target="http://www.informit.com/articles/article.aspx?p=140980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harplab.i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9F5E841-C6BF-451E-A6F9-B54F02A7F3CF}" type="slidenum">
              <a:rPr lang="hu-HU" altLang="hu-HU" sz="1000" smtClean="0">
                <a:solidFill>
                  <a:schemeClr val="tx1"/>
                </a:solidFill>
              </a:rPr>
              <a:pPr eaLnBrk="1" hangingPunct="1"/>
              <a:t>1</a:t>
            </a:fld>
            <a:endParaRPr lang="hu-HU" altLang="hu-HU" sz="1000">
              <a:solidFill>
                <a:schemeClr val="tx1"/>
              </a:solidFill>
            </a:endParaRPr>
          </a:p>
        </p:txBody>
      </p:sp>
      <p:sp>
        <p:nvSpPr>
          <p:cNvPr id="88068" name="Rectangle 9"/>
          <p:cNvSpPr>
            <a:spLocks noGrp="1" noChangeArrowheads="1"/>
          </p:cNvSpPr>
          <p:nvPr>
            <p:ph type="subTitle" idx="4294967295"/>
          </p:nvPr>
        </p:nvSpPr>
        <p:spPr>
          <a:xfrm>
            <a:off x="107950" y="3141663"/>
            <a:ext cx="8928100" cy="3024187"/>
          </a:xfrm>
        </p:spPr>
        <p:txBody>
          <a:bodyPr lIns="360000"/>
          <a:lstStyle/>
          <a:p>
            <a:pPr marL="0" indent="0" algn="ctr" eaLnBrk="1" hangingPunct="1">
              <a:spcBef>
                <a:spcPct val="0"/>
              </a:spcBef>
              <a:buFontTx/>
              <a:buNone/>
              <a:tabLst>
                <a:tab pos="442913" algn="l"/>
              </a:tabLst>
              <a:defRPr/>
            </a:pPr>
            <a:r>
              <a:rPr lang="hu-HU" sz="2000" b="0" dirty="0"/>
              <a:t>.NET </a:t>
            </a:r>
            <a:r>
              <a:rPr lang="hu-HU" sz="2000" b="0" dirty="0" smtClean="0"/>
              <a:t>Framework: CLR</a:t>
            </a:r>
            <a:r>
              <a:rPr lang="hu-HU" sz="2000" b="0" dirty="0"/>
              <a:t>, MSIL, </a:t>
            </a:r>
            <a:r>
              <a:rPr lang="hu-HU" sz="2000" b="0" dirty="0" smtClean="0"/>
              <a:t>JIT</a:t>
            </a:r>
            <a:r>
              <a:rPr lang="en-US" sz="2000" b="0" dirty="0" smtClean="0"/>
              <a:t>, AOT</a:t>
            </a:r>
            <a:endParaRPr lang="hu-HU" sz="2000" b="0" dirty="0"/>
          </a:p>
          <a:p>
            <a:pPr marL="0" indent="0" algn="ctr" eaLnBrk="1" hangingPunct="1">
              <a:spcBef>
                <a:spcPct val="0"/>
              </a:spcBef>
              <a:buFontTx/>
              <a:buNone/>
              <a:tabLst>
                <a:tab pos="442913" algn="l"/>
              </a:tabLst>
              <a:defRPr/>
            </a:pPr>
            <a:r>
              <a:rPr lang="hu-HU" sz="2000" b="0" dirty="0"/>
              <a:t>.NET </a:t>
            </a:r>
            <a:r>
              <a:rPr lang="en-US" sz="2000" b="0" dirty="0" smtClean="0"/>
              <a:t>memory management</a:t>
            </a:r>
            <a:r>
              <a:rPr lang="hu-HU" sz="2000" b="0" dirty="0" smtClean="0"/>
              <a:t>: </a:t>
            </a:r>
            <a:r>
              <a:rPr lang="hu-HU" sz="2000" b="0" dirty="0"/>
              <a:t>GC</a:t>
            </a:r>
          </a:p>
          <a:p>
            <a:pPr marL="0" indent="0" algn="ctr" eaLnBrk="1" hangingPunct="1">
              <a:spcBef>
                <a:spcPct val="0"/>
              </a:spcBef>
              <a:buFontTx/>
              <a:buNone/>
              <a:tabLst>
                <a:tab pos="442913" algn="l"/>
              </a:tabLst>
              <a:defRPr/>
            </a:pPr>
            <a:r>
              <a:rPr lang="hu-HU" sz="2000" b="0" dirty="0"/>
              <a:t>.NET </a:t>
            </a:r>
            <a:r>
              <a:rPr lang="en-US" sz="2000" b="0" dirty="0" smtClean="0"/>
              <a:t>ecosystem</a:t>
            </a:r>
            <a:r>
              <a:rPr lang="hu-HU" sz="2000" b="0" dirty="0" smtClean="0"/>
              <a:t>: </a:t>
            </a:r>
            <a:r>
              <a:rPr lang="hu-HU" sz="2000" b="0" dirty="0"/>
              <a:t>.NET Framework, .NET </a:t>
            </a:r>
            <a:r>
              <a:rPr lang="hu-HU" sz="2000" b="0" dirty="0" err="1"/>
              <a:t>Core</a:t>
            </a:r>
            <a:r>
              <a:rPr lang="hu-HU" sz="2000" b="0" dirty="0"/>
              <a:t>, </a:t>
            </a:r>
            <a:r>
              <a:rPr lang="hu-HU" sz="2000" b="0" dirty="0" err="1" smtClean="0"/>
              <a:t>Mono</a:t>
            </a:r>
            <a:r>
              <a:rPr lang="en-US" sz="2000" b="0" dirty="0" smtClean="0"/>
              <a:t>, </a:t>
            </a:r>
            <a:r>
              <a:rPr lang="hu-HU" sz="2000" b="0" dirty="0" smtClean="0"/>
              <a:t>.</a:t>
            </a:r>
            <a:r>
              <a:rPr lang="hu-HU" sz="2000" b="0" dirty="0"/>
              <a:t>NET </a:t>
            </a:r>
            <a:r>
              <a:rPr lang="hu-HU" sz="2000" b="0" dirty="0" smtClean="0"/>
              <a:t>Standard</a:t>
            </a:r>
            <a:endParaRPr lang="en-US" sz="2000" b="0" dirty="0" smtClean="0"/>
          </a:p>
          <a:p>
            <a:pPr marL="0" indent="0" algn="ctr" eaLnBrk="1" hangingPunct="1">
              <a:spcBef>
                <a:spcPct val="0"/>
              </a:spcBef>
              <a:buFontTx/>
              <a:buNone/>
              <a:tabLst>
                <a:tab pos="442913" algn="l"/>
              </a:tabLst>
              <a:defRPr/>
            </a:pPr>
            <a:r>
              <a:rPr lang="en-US" sz="2000" b="0" dirty="0" smtClean="0"/>
              <a:t>.NET </a:t>
            </a:r>
            <a:r>
              <a:rPr lang="en-US" sz="2000" b="0" dirty="0" err="1" smtClean="0"/>
              <a:t>vNext</a:t>
            </a:r>
            <a:endParaRPr lang="hu-HU" sz="2000" b="0" dirty="0"/>
          </a:p>
        </p:txBody>
      </p:sp>
      <p:sp>
        <p:nvSpPr>
          <p:cNvPr id="6" name="Rectangle 8">
            <a:extLst>
              <a:ext uri="{FF2B5EF4-FFF2-40B4-BE49-F238E27FC236}">
                <a16:creationId xmlns:a16="http://schemas.microsoft.com/office/drawing/2014/main" id="{BB0EE1B3-6061-4F2F-9CA7-3CF7B3483476}"/>
              </a:ext>
            </a:extLst>
          </p:cNvPr>
          <p:cNvSpPr>
            <a:spLocks noGrp="1" noChangeArrowheads="1"/>
          </p:cNvSpPr>
          <p:nvPr/>
        </p:nvSpPr>
        <p:spPr bwMode="auto">
          <a:xfrm>
            <a:off x="107950" y="1742945"/>
            <a:ext cx="89281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a:lstStyle>
          <a:p>
            <a:pPr algn="ctr" eaLnBrk="1" hangingPunct="1"/>
            <a:r>
              <a:rPr lang="hu-HU" altLang="hu-HU" sz="4000" dirty="0" smtClean="0"/>
              <a:t>A</a:t>
            </a:r>
            <a:r>
              <a:rPr lang="en-US" altLang="hu-HU" sz="4000" dirty="0" err="1" smtClean="0"/>
              <a:t>dvanced</a:t>
            </a:r>
            <a:r>
              <a:rPr lang="en-US" altLang="hu-HU" sz="4000" dirty="0" smtClean="0"/>
              <a:t> </a:t>
            </a:r>
            <a:r>
              <a:rPr lang="en-US" altLang="hu-HU" sz="4000" dirty="0"/>
              <a:t>development techniques</a:t>
            </a:r>
            <a:endParaRPr lang="hu-HU" sz="4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.NET </a:t>
            </a:r>
            <a:r>
              <a:rPr lang="hu-HU" dirty="0" err="1" smtClean="0"/>
              <a:t>Architecture</a:t>
            </a:r>
            <a:endParaRPr lang="hu-HU" dirty="0"/>
          </a:p>
        </p:txBody>
      </p:sp>
      <p:pic>
        <p:nvPicPr>
          <p:cNvPr id="7" name="Kép 6"/>
          <p:cNvPicPr>
            <a:picLocks noChangeAspect="1"/>
          </p:cNvPicPr>
          <p:nvPr/>
        </p:nvPicPr>
        <p:blipFill>
          <a:blip r:embed="rId2"/>
          <a:stretch>
            <a:fillRect/>
          </a:stretch>
        </p:blipFill>
        <p:spPr>
          <a:xfrm>
            <a:off x="0" y="836640"/>
            <a:ext cx="9093679" cy="5472760"/>
          </a:xfrm>
          <a:prstGeom prst="rect">
            <a:avLst/>
          </a:prstGeom>
        </p:spPr>
      </p:pic>
      <p:sp>
        <p:nvSpPr>
          <p:cNvPr id="10" name="Dia számának helye 9"/>
          <p:cNvSpPr>
            <a:spLocks noGrp="1"/>
          </p:cNvSpPr>
          <p:nvPr>
            <p:ph type="sldNum" sz="quarter" idx="11"/>
          </p:nvPr>
        </p:nvSpPr>
        <p:spPr/>
        <p:txBody>
          <a:bodyPr/>
          <a:lstStyle/>
          <a:p>
            <a:pPr>
              <a:defRPr/>
            </a:pPr>
            <a:fld id="{C99EAE79-17DB-46D7-9133-7C77A31B789C}" type="slidenum">
              <a:rPr lang="hu-HU" smtClean="0"/>
              <a:pPr>
                <a:defRPr/>
              </a:pPr>
              <a:t>10</a:t>
            </a:fld>
            <a:endParaRPr lang="hu-HU"/>
          </a:p>
        </p:txBody>
      </p:sp>
      <p:sp>
        <p:nvSpPr>
          <p:cNvPr id="3" name="Téglalap 2">
            <a:extLst>
              <a:ext uri="{FF2B5EF4-FFF2-40B4-BE49-F238E27FC236}">
                <a16:creationId xmlns:a16="http://schemas.microsoft.com/office/drawing/2014/main" id="{F82938CA-95DD-4523-B2D0-67366246FD3F}"/>
              </a:ext>
            </a:extLst>
          </p:cNvPr>
          <p:cNvSpPr/>
          <p:nvPr/>
        </p:nvSpPr>
        <p:spPr>
          <a:xfrm>
            <a:off x="3131800" y="836640"/>
            <a:ext cx="1656230" cy="2244623"/>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58DDEBD-4A5C-462E-9221-706EC7391E45}"/>
              </a:ext>
            </a:extLst>
          </p:cNvPr>
          <p:cNvSpPr/>
          <p:nvPr/>
        </p:nvSpPr>
        <p:spPr>
          <a:xfrm>
            <a:off x="539440" y="3610167"/>
            <a:ext cx="6336880" cy="1223699"/>
          </a:xfrm>
          <a:prstGeom prst="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solidFill>
                  <a:schemeClr val="tx1"/>
                </a:solidFill>
              </a:rPr>
              <a:t>Common</a:t>
            </a:r>
            <a:r>
              <a:rPr lang="hu-HU" sz="2000" dirty="0">
                <a:solidFill>
                  <a:schemeClr val="tx1"/>
                </a:solidFill>
              </a:rPr>
              <a:t> </a:t>
            </a:r>
            <a:r>
              <a:rPr lang="hu-HU" sz="2000" dirty="0" err="1">
                <a:solidFill>
                  <a:schemeClr val="tx1"/>
                </a:solidFill>
              </a:rPr>
              <a:t>Language</a:t>
            </a:r>
            <a:r>
              <a:rPr lang="hu-HU" sz="2000" dirty="0">
                <a:solidFill>
                  <a:schemeClr val="tx1"/>
                </a:solidFill>
              </a:rPr>
              <a:t> </a:t>
            </a:r>
            <a:r>
              <a:rPr lang="hu-HU" sz="2000" dirty="0" err="1">
                <a:solidFill>
                  <a:schemeClr val="tx1"/>
                </a:solidFill>
              </a:rPr>
              <a:t>Runtime</a:t>
            </a:r>
            <a:endParaRPr lang="hu-HU" dirty="0">
              <a:solidFill>
                <a:schemeClr val="tx1"/>
              </a:solidFill>
            </a:endParaRPr>
          </a:p>
        </p:txBody>
      </p:sp>
      <p:sp>
        <p:nvSpPr>
          <p:cNvPr id="16" name="Téglalap 15">
            <a:extLst>
              <a:ext uri="{FF2B5EF4-FFF2-40B4-BE49-F238E27FC236}">
                <a16:creationId xmlns:a16="http://schemas.microsoft.com/office/drawing/2014/main" id="{29387255-72E0-4BCF-9B99-DA24B9EFFCD2}"/>
              </a:ext>
            </a:extLst>
          </p:cNvPr>
          <p:cNvSpPr/>
          <p:nvPr/>
        </p:nvSpPr>
        <p:spPr>
          <a:xfrm>
            <a:off x="3059365" y="4192402"/>
            <a:ext cx="172824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JIT </a:t>
            </a:r>
            <a:r>
              <a:rPr lang="hu-HU" sz="2000" dirty="0" err="1">
                <a:solidFill>
                  <a:schemeClr val="tx1"/>
                </a:solidFill>
              </a:rPr>
              <a:t>Compiler</a:t>
            </a:r>
            <a:endParaRPr lang="hu-HU" dirty="0">
              <a:solidFill>
                <a:schemeClr val="tx1"/>
              </a:solidFill>
            </a:endParaRPr>
          </a:p>
        </p:txBody>
      </p:sp>
      <p:sp>
        <p:nvSpPr>
          <p:cNvPr id="17" name="Téglalap 16">
            <a:extLst>
              <a:ext uri="{FF2B5EF4-FFF2-40B4-BE49-F238E27FC236}">
                <a16:creationId xmlns:a16="http://schemas.microsoft.com/office/drawing/2014/main" id="{7AFE2B36-9413-40DA-B213-9DBA4098497F}"/>
              </a:ext>
            </a:extLst>
          </p:cNvPr>
          <p:cNvSpPr/>
          <p:nvPr/>
        </p:nvSpPr>
        <p:spPr>
          <a:xfrm>
            <a:off x="5760378" y="3960020"/>
            <a:ext cx="216030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Garbage</a:t>
            </a:r>
            <a:r>
              <a:rPr lang="hu-HU" sz="2000" dirty="0">
                <a:solidFill>
                  <a:schemeClr val="tx1"/>
                </a:solidFill>
              </a:rPr>
              <a:t> </a:t>
            </a:r>
            <a:r>
              <a:rPr lang="hu-HU" sz="2000" dirty="0" err="1">
                <a:solidFill>
                  <a:schemeClr val="tx1"/>
                </a:solidFill>
              </a:rPr>
              <a:t>Collector</a:t>
            </a:r>
            <a:endParaRPr lang="hu-HU" dirty="0">
              <a:solidFill>
                <a:schemeClr val="tx1"/>
              </a:solidFill>
            </a:endParaRPr>
          </a:p>
        </p:txBody>
      </p:sp>
      <p:sp>
        <p:nvSpPr>
          <p:cNvPr id="18" name="Téglalap 17">
            <a:extLst>
              <a:ext uri="{FF2B5EF4-FFF2-40B4-BE49-F238E27FC236}">
                <a16:creationId xmlns:a16="http://schemas.microsoft.com/office/drawing/2014/main" id="{B473D260-BC3B-4DE5-88D9-009D2BA44CD7}"/>
              </a:ext>
            </a:extLst>
          </p:cNvPr>
          <p:cNvSpPr/>
          <p:nvPr/>
        </p:nvSpPr>
        <p:spPr>
          <a:xfrm>
            <a:off x="3347830" y="2420860"/>
            <a:ext cx="108015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IL </a:t>
            </a:r>
            <a:r>
              <a:rPr lang="hu-HU" sz="2000" dirty="0" err="1">
                <a:solidFill>
                  <a:schemeClr val="tx1"/>
                </a:solidFill>
              </a:rPr>
              <a:t>Code</a:t>
            </a:r>
            <a:endParaRPr lang="hu-HU" dirty="0">
              <a:solidFill>
                <a:schemeClr val="tx1"/>
              </a:solidFill>
            </a:endParaRPr>
          </a:p>
        </p:txBody>
      </p:sp>
      <p:sp>
        <p:nvSpPr>
          <p:cNvPr id="19" name="Téglalap 18">
            <a:extLst>
              <a:ext uri="{FF2B5EF4-FFF2-40B4-BE49-F238E27FC236}">
                <a16:creationId xmlns:a16="http://schemas.microsoft.com/office/drawing/2014/main" id="{D1DA3AF6-850E-43C4-B2DD-A13A741A681F}"/>
              </a:ext>
            </a:extLst>
          </p:cNvPr>
          <p:cNvSpPr/>
          <p:nvPr/>
        </p:nvSpPr>
        <p:spPr>
          <a:xfrm>
            <a:off x="3347830" y="1700759"/>
            <a:ext cx="1224170" cy="288041"/>
          </a:xfrm>
          <a:prstGeom prst="rect">
            <a:avLst/>
          </a:prstGeom>
          <a:solidFill>
            <a:schemeClr val="accent1">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Compiler</a:t>
            </a:r>
            <a:endParaRPr lang="hu-HU" dirty="0">
              <a:solidFill>
                <a:schemeClr val="tx1"/>
              </a:solidFill>
            </a:endParaRPr>
          </a:p>
        </p:txBody>
      </p:sp>
    </p:spTree>
    <p:extLst>
      <p:ext uri="{BB962C8B-B14F-4D97-AF65-F5344CB8AC3E}">
        <p14:creationId xmlns:p14="http://schemas.microsoft.com/office/powerpoint/2010/main" val="2429678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E39C74-017F-46C7-A29C-2E93C65B704F}"/>
              </a:ext>
            </a:extLst>
          </p:cNvPr>
          <p:cNvSpPr>
            <a:spLocks noGrp="1"/>
          </p:cNvSpPr>
          <p:nvPr>
            <p:ph type="title"/>
          </p:nvPr>
        </p:nvSpPr>
        <p:spPr/>
        <p:txBody>
          <a:bodyPr/>
          <a:lstStyle/>
          <a:p>
            <a:r>
              <a:rPr lang="hu-HU" dirty="0"/>
              <a:t>.NET </a:t>
            </a:r>
            <a:r>
              <a:rPr lang="en-US" dirty="0" smtClean="0"/>
              <a:t>memory management – recap</a:t>
            </a:r>
            <a:r>
              <a:rPr lang="hu-HU" dirty="0" smtClean="0"/>
              <a:t>…</a:t>
            </a:r>
            <a:endParaRPr lang="en-GB" dirty="0"/>
          </a:p>
        </p:txBody>
      </p:sp>
      <p:sp>
        <p:nvSpPr>
          <p:cNvPr id="49" name="Téglalap 48">
            <a:extLst>
              <a:ext uri="{FF2B5EF4-FFF2-40B4-BE49-F238E27FC236}">
                <a16:creationId xmlns:a16="http://schemas.microsoft.com/office/drawing/2014/main" id="{14E4D0CE-F607-4E34-92EC-43D534DCA137}"/>
              </a:ext>
            </a:extLst>
          </p:cNvPr>
          <p:cNvSpPr/>
          <p:nvPr/>
        </p:nvSpPr>
        <p:spPr>
          <a:xfrm>
            <a:off x="251342" y="3284980"/>
            <a:ext cx="1172799" cy="259236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0" name="Téglalap 49">
            <a:extLst>
              <a:ext uri="{FF2B5EF4-FFF2-40B4-BE49-F238E27FC236}">
                <a16:creationId xmlns:a16="http://schemas.microsoft.com/office/drawing/2014/main" id="{2EBE1348-D0C1-4637-AC7C-9E7E35FCA9E1}"/>
              </a:ext>
            </a:extLst>
          </p:cNvPr>
          <p:cNvSpPr/>
          <p:nvPr/>
        </p:nvSpPr>
        <p:spPr>
          <a:xfrm>
            <a:off x="312697" y="5229250"/>
            <a:ext cx="1050089" cy="468149"/>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i (int) 7</a:t>
            </a:r>
            <a:endParaRPr lang="en-GB" sz="1600" dirty="0">
              <a:solidFill>
                <a:schemeClr val="tx1"/>
              </a:solidFill>
            </a:endParaRPr>
          </a:p>
        </p:txBody>
      </p:sp>
      <p:sp>
        <p:nvSpPr>
          <p:cNvPr id="51" name="Téglalap 50">
            <a:extLst>
              <a:ext uri="{FF2B5EF4-FFF2-40B4-BE49-F238E27FC236}">
                <a16:creationId xmlns:a16="http://schemas.microsoft.com/office/drawing/2014/main" id="{22E45CBF-D453-472D-A2C2-66805B5F86D1}"/>
              </a:ext>
            </a:extLst>
          </p:cNvPr>
          <p:cNvSpPr/>
          <p:nvPr/>
        </p:nvSpPr>
        <p:spPr>
          <a:xfrm>
            <a:off x="312697" y="3981077"/>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s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string</a:t>
            </a:r>
            <a:r>
              <a:rPr lang="hu-HU" sz="1600" dirty="0">
                <a:solidFill>
                  <a:schemeClr val="tx1"/>
                </a:solidFill>
              </a:rPr>
              <a:t>)</a:t>
            </a:r>
            <a:endParaRPr lang="en-GB" sz="1600" dirty="0">
              <a:solidFill>
                <a:schemeClr val="tx1"/>
              </a:solidFill>
            </a:endParaRPr>
          </a:p>
        </p:txBody>
      </p:sp>
      <p:sp>
        <p:nvSpPr>
          <p:cNvPr id="52" name="Téglalap 51">
            <a:extLst>
              <a:ext uri="{FF2B5EF4-FFF2-40B4-BE49-F238E27FC236}">
                <a16:creationId xmlns:a16="http://schemas.microsoft.com/office/drawing/2014/main" id="{4444EA2D-A5EB-46A2-A7AD-A01FD42F6D58}"/>
              </a:ext>
            </a:extLst>
          </p:cNvPr>
          <p:cNvSpPr/>
          <p:nvPr/>
        </p:nvSpPr>
        <p:spPr>
          <a:xfrm>
            <a:off x="364711" y="6075617"/>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53" name="Téglalap 52">
            <a:extLst>
              <a:ext uri="{FF2B5EF4-FFF2-40B4-BE49-F238E27FC236}">
                <a16:creationId xmlns:a16="http://schemas.microsoft.com/office/drawing/2014/main" id="{0F8579BB-BA9F-421A-9FC4-AB3589A84C49}"/>
              </a:ext>
            </a:extLst>
          </p:cNvPr>
          <p:cNvSpPr/>
          <p:nvPr/>
        </p:nvSpPr>
        <p:spPr>
          <a:xfrm>
            <a:off x="304690" y="4605164"/>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arr</a:t>
            </a:r>
            <a:r>
              <a:rPr lang="hu-HU" sz="1600" dirty="0">
                <a:solidFill>
                  <a:schemeClr val="tx1"/>
                </a:solidFill>
              </a:rPr>
              <a:t>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int[])</a:t>
            </a:r>
            <a:endParaRPr lang="en-GB" sz="1600" dirty="0">
              <a:solidFill>
                <a:schemeClr val="tx1"/>
              </a:solidFill>
            </a:endParaRPr>
          </a:p>
        </p:txBody>
      </p:sp>
      <p:sp>
        <p:nvSpPr>
          <p:cNvPr id="3" name="Téglalap 2">
            <a:extLst>
              <a:ext uri="{FF2B5EF4-FFF2-40B4-BE49-F238E27FC236}">
                <a16:creationId xmlns:a16="http://schemas.microsoft.com/office/drawing/2014/main" id="{D1C9B2F7-9627-4D7C-884B-3A1E9A17CFA6}"/>
              </a:ext>
            </a:extLst>
          </p:cNvPr>
          <p:cNvSpPr/>
          <p:nvPr/>
        </p:nvSpPr>
        <p:spPr>
          <a:xfrm>
            <a:off x="1556526" y="3276824"/>
            <a:ext cx="7195512" cy="11644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4368E82F-B657-4F84-A8E3-03A54FC861D6}"/>
              </a:ext>
            </a:extLst>
          </p:cNvPr>
          <p:cNvSpPr/>
          <p:nvPr/>
        </p:nvSpPr>
        <p:spPr>
          <a:xfrm>
            <a:off x="3009760" y="3386035"/>
            <a:ext cx="1202190"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s (</a:t>
            </a:r>
            <a:r>
              <a:rPr lang="hu-HU" sz="1600" dirty="0" err="1">
                <a:solidFill>
                  <a:schemeClr val="tx1"/>
                </a:solidFill>
              </a:rPr>
              <a:t>string</a:t>
            </a:r>
            <a:r>
              <a:rPr lang="hu-HU" sz="1600" dirty="0">
                <a:solidFill>
                  <a:schemeClr val="tx1"/>
                </a:solidFill>
              </a:rPr>
              <a:t>) „árvíztűrő”</a:t>
            </a:r>
            <a:endParaRPr lang="en-GB" sz="1600" dirty="0">
              <a:solidFill>
                <a:schemeClr val="tx1"/>
              </a:solidFill>
            </a:endParaRPr>
          </a:p>
        </p:txBody>
      </p:sp>
      <p:sp>
        <p:nvSpPr>
          <p:cNvPr id="10" name="Téglalap 9">
            <a:extLst>
              <a:ext uri="{FF2B5EF4-FFF2-40B4-BE49-F238E27FC236}">
                <a16:creationId xmlns:a16="http://schemas.microsoft.com/office/drawing/2014/main" id="{BBC14518-3F0D-42DC-8D92-7712587C7A06}"/>
              </a:ext>
            </a:extLst>
          </p:cNvPr>
          <p:cNvSpPr/>
          <p:nvPr/>
        </p:nvSpPr>
        <p:spPr>
          <a:xfrm>
            <a:off x="1649651" y="3386035"/>
            <a:ext cx="1202190"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c (</a:t>
            </a:r>
            <a:r>
              <a:rPr lang="hu-HU" sz="1600" dirty="0" err="1">
                <a:solidFill>
                  <a:schemeClr val="tx1"/>
                </a:solidFill>
              </a:rPr>
              <a:t>MyClass</a:t>
            </a:r>
            <a:r>
              <a:rPr lang="hu-HU" sz="1600" dirty="0">
                <a:solidFill>
                  <a:schemeClr val="tx1"/>
                </a:solidFill>
              </a:rPr>
              <a:t>)</a:t>
            </a:r>
          </a:p>
          <a:p>
            <a:pPr algn="ctr"/>
            <a:r>
              <a:rPr lang="hu-HU" sz="1600" dirty="0">
                <a:solidFill>
                  <a:schemeClr val="tx1"/>
                </a:solidFill>
              </a:rPr>
              <a:t>…</a:t>
            </a:r>
            <a:endParaRPr lang="en-GB" sz="1600" dirty="0">
              <a:solidFill>
                <a:schemeClr val="tx1"/>
              </a:solidFill>
            </a:endParaRPr>
          </a:p>
        </p:txBody>
      </p:sp>
      <p:sp>
        <p:nvSpPr>
          <p:cNvPr id="43" name="Téglalap 42">
            <a:extLst>
              <a:ext uri="{FF2B5EF4-FFF2-40B4-BE49-F238E27FC236}">
                <a16:creationId xmlns:a16="http://schemas.microsoft.com/office/drawing/2014/main" id="{82D38D13-C5C4-4EC0-9A7D-84529C988576}"/>
              </a:ext>
            </a:extLst>
          </p:cNvPr>
          <p:cNvSpPr/>
          <p:nvPr/>
        </p:nvSpPr>
        <p:spPr>
          <a:xfrm>
            <a:off x="4377950" y="3386035"/>
            <a:ext cx="1202190"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arr</a:t>
            </a:r>
            <a:r>
              <a:rPr lang="hu-HU" sz="1600" dirty="0">
                <a:solidFill>
                  <a:schemeClr val="tx1"/>
                </a:solidFill>
              </a:rPr>
              <a:t> (int[])</a:t>
            </a:r>
          </a:p>
          <a:p>
            <a:pPr algn="ctr"/>
            <a:r>
              <a:rPr lang="hu-HU" sz="1600" dirty="0">
                <a:solidFill>
                  <a:schemeClr val="tx1"/>
                </a:solidFill>
              </a:rPr>
              <a:t>1,2,3,4,5</a:t>
            </a:r>
            <a:endParaRPr lang="en-GB" sz="1600" dirty="0">
              <a:solidFill>
                <a:schemeClr val="tx1"/>
              </a:solidFill>
            </a:endParaRPr>
          </a:p>
        </p:txBody>
      </p:sp>
      <p:sp>
        <p:nvSpPr>
          <p:cNvPr id="25" name="Téglalap 24">
            <a:extLst>
              <a:ext uri="{FF2B5EF4-FFF2-40B4-BE49-F238E27FC236}">
                <a16:creationId xmlns:a16="http://schemas.microsoft.com/office/drawing/2014/main" id="{689B060D-1640-47B5-9439-44E41798A7A2}"/>
              </a:ext>
            </a:extLst>
          </p:cNvPr>
          <p:cNvSpPr/>
          <p:nvPr/>
        </p:nvSpPr>
        <p:spPr>
          <a:xfrm>
            <a:off x="7805978" y="4736602"/>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sp>
        <p:nvSpPr>
          <p:cNvPr id="28" name="Tartalom helye 2">
            <a:extLst>
              <a:ext uri="{FF2B5EF4-FFF2-40B4-BE49-F238E27FC236}">
                <a16:creationId xmlns:a16="http://schemas.microsoft.com/office/drawing/2014/main" id="{331DEA27-C65D-4753-B9BD-074E38ADECC2}"/>
              </a:ext>
            </a:extLst>
          </p:cNvPr>
          <p:cNvSpPr>
            <a:spLocks noGrp="1"/>
          </p:cNvSpPr>
          <p:nvPr>
            <p:ph idx="1"/>
          </p:nvPr>
        </p:nvSpPr>
        <p:spPr>
          <a:xfrm>
            <a:off x="1547580" y="4736602"/>
            <a:ext cx="7596420" cy="2121398"/>
          </a:xfrm>
        </p:spPr>
        <p:txBody>
          <a:bodyPr>
            <a:normAutofit/>
          </a:bodyPr>
          <a:lstStyle/>
          <a:p>
            <a:r>
              <a:rPr lang="en-US" sz="2000" dirty="0" smtClean="0"/>
              <a:t>Value vs reference typed variables in the memory</a:t>
            </a:r>
            <a:r>
              <a:rPr lang="hu-HU" sz="2000" dirty="0" smtClean="0"/>
              <a:t>…</a:t>
            </a:r>
            <a:endParaRPr lang="hu-HU" sz="2000" dirty="0"/>
          </a:p>
          <a:p>
            <a:pPr lvl="1"/>
            <a:r>
              <a:rPr lang="en-US" dirty="0" smtClean="0"/>
              <a:t>Value-typed variables in the stack (actual values)</a:t>
            </a:r>
            <a:endParaRPr lang="hu-HU" dirty="0"/>
          </a:p>
          <a:p>
            <a:pPr lvl="1"/>
            <a:r>
              <a:rPr lang="hu-HU" dirty="0" err="1" smtClean="0"/>
              <a:t>Referenc</a:t>
            </a:r>
            <a:r>
              <a:rPr lang="en-US" dirty="0" smtClean="0"/>
              <a:t>e-typed variables in the stack (pointers only)</a:t>
            </a:r>
            <a:endParaRPr lang="hu-HU" dirty="0"/>
          </a:p>
          <a:p>
            <a:pPr lvl="1"/>
            <a:r>
              <a:rPr lang="en-US" dirty="0" smtClean="0"/>
              <a:t>Reference-typed values in the heap (actual values)</a:t>
            </a:r>
          </a:p>
          <a:p>
            <a:pPr lvl="1"/>
            <a:r>
              <a:rPr lang="en-US" dirty="0" smtClean="0"/>
              <a:t>Raw pointer vs </a:t>
            </a:r>
            <a:r>
              <a:rPr lang="en-US" u="sng" dirty="0" smtClean="0"/>
              <a:t>typed references</a:t>
            </a:r>
            <a:endParaRPr lang="hu-HU" u="sng" dirty="0"/>
          </a:p>
        </p:txBody>
      </p:sp>
      <p:sp>
        <p:nvSpPr>
          <p:cNvPr id="34" name="Szövegdoboz 33">
            <a:extLst>
              <a:ext uri="{FF2B5EF4-FFF2-40B4-BE49-F238E27FC236}">
                <a16:creationId xmlns:a16="http://schemas.microsoft.com/office/drawing/2014/main" id="{70C1037E-9236-482C-8F29-CF55B7B06749}"/>
              </a:ext>
            </a:extLst>
          </p:cNvPr>
          <p:cNvSpPr txBox="1">
            <a:spLocks noChangeArrowheads="1"/>
          </p:cNvSpPr>
          <p:nvPr/>
        </p:nvSpPr>
        <p:spPr bwMode="auto">
          <a:xfrm>
            <a:off x="391962" y="794351"/>
            <a:ext cx="8360076"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static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void</a:t>
            </a:r>
            <a:r>
              <a:rPr lang="en-GB" sz="1400" dirty="0">
                <a:solidFill>
                  <a:srgbClr val="000000"/>
                </a:solidFill>
                <a:latin typeface="Consolas" panose="020B0609020204030204" pitchFamily="49" charset="0"/>
              </a:rPr>
              <a:t> Main(</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args</a:t>
            </a:r>
            <a:r>
              <a:rPr lang="en-GB"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i = 7;</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string</a:t>
            </a:r>
            <a:r>
              <a:rPr lang="hu-HU" sz="1400" dirty="0">
                <a:solidFill>
                  <a:srgbClr val="000000"/>
                </a:solidFill>
                <a:latin typeface="Consolas" panose="020B0609020204030204" pitchFamily="49" charset="0"/>
              </a:rPr>
              <a:t> s = </a:t>
            </a:r>
            <a:r>
              <a:rPr lang="hu-HU" sz="1400" dirty="0">
                <a:solidFill>
                  <a:srgbClr val="A31515"/>
                </a:solidFill>
                <a:latin typeface="Consolas" panose="020B0609020204030204" pitchFamily="49" charset="0"/>
              </a:rPr>
              <a:t>"árvíztűrő"</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arr</a:t>
            </a:r>
            <a:r>
              <a:rPr lang="hu-HU" sz="1400" dirty="0">
                <a:solidFill>
                  <a:srgbClr val="000000"/>
                </a:solidFill>
                <a:latin typeface="Consolas" panose="020B0609020204030204" pitchFamily="49" charset="0"/>
              </a:rPr>
              <a:t> = { 1, 2, 3, 4, 5 };</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 c = </a:t>
            </a:r>
            <a:r>
              <a:rPr lang="hu-HU" sz="1400" dirty="0" err="1">
                <a:solidFill>
                  <a:srgbClr val="0000FF"/>
                </a:solidFill>
                <a:latin typeface="Consolas" panose="020B0609020204030204" pitchFamily="49" charset="0"/>
              </a:rPr>
              <a:t>new</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35" name="Téglalap 34">
            <a:extLst>
              <a:ext uri="{FF2B5EF4-FFF2-40B4-BE49-F238E27FC236}">
                <a16:creationId xmlns:a16="http://schemas.microsoft.com/office/drawing/2014/main" id="{C3C4CAF0-8903-44CF-9562-259B0CCD431C}"/>
              </a:ext>
            </a:extLst>
          </p:cNvPr>
          <p:cNvSpPr/>
          <p:nvPr/>
        </p:nvSpPr>
        <p:spPr>
          <a:xfrm>
            <a:off x="312696" y="3356990"/>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c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Tree>
    <p:extLst>
      <p:ext uri="{BB962C8B-B14F-4D97-AF65-F5344CB8AC3E}">
        <p14:creationId xmlns:p14="http://schemas.microsoft.com/office/powerpoint/2010/main" val="2538701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E39C74-017F-46C7-A29C-2E93C65B704F}"/>
              </a:ext>
            </a:extLst>
          </p:cNvPr>
          <p:cNvSpPr>
            <a:spLocks noGrp="1"/>
          </p:cNvSpPr>
          <p:nvPr>
            <p:ph type="title"/>
          </p:nvPr>
        </p:nvSpPr>
        <p:spPr/>
        <p:txBody>
          <a:bodyPr/>
          <a:lstStyle/>
          <a:p>
            <a:r>
              <a:rPr lang="hu-HU" dirty="0"/>
              <a:t>.NET </a:t>
            </a:r>
            <a:r>
              <a:rPr lang="en-US" dirty="0" smtClean="0"/>
              <a:t>memory management – details </a:t>
            </a:r>
            <a:endParaRPr lang="en-GB" dirty="0"/>
          </a:p>
        </p:txBody>
      </p:sp>
      <p:sp>
        <p:nvSpPr>
          <p:cNvPr id="49" name="Téglalap 48">
            <a:extLst>
              <a:ext uri="{FF2B5EF4-FFF2-40B4-BE49-F238E27FC236}">
                <a16:creationId xmlns:a16="http://schemas.microsoft.com/office/drawing/2014/main" id="{14E4D0CE-F607-4E34-92EC-43D534DCA137}"/>
              </a:ext>
            </a:extLst>
          </p:cNvPr>
          <p:cNvSpPr/>
          <p:nvPr/>
        </p:nvSpPr>
        <p:spPr>
          <a:xfrm>
            <a:off x="251342" y="3284980"/>
            <a:ext cx="1172799" cy="237633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0" name="Téglalap 49">
            <a:extLst>
              <a:ext uri="{FF2B5EF4-FFF2-40B4-BE49-F238E27FC236}">
                <a16:creationId xmlns:a16="http://schemas.microsoft.com/office/drawing/2014/main" id="{2EBE1348-D0C1-4637-AC7C-9E7E35FCA9E1}"/>
              </a:ext>
            </a:extLst>
          </p:cNvPr>
          <p:cNvSpPr/>
          <p:nvPr/>
        </p:nvSpPr>
        <p:spPr>
          <a:xfrm>
            <a:off x="312697" y="3952659"/>
            <a:ext cx="1050089" cy="468149"/>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tx1"/>
                </a:solidFill>
              </a:rPr>
              <a:t>i1 (int)</a:t>
            </a:r>
            <a:endParaRPr lang="en-GB" sz="1800" dirty="0">
              <a:solidFill>
                <a:schemeClr val="tx1"/>
              </a:solidFill>
            </a:endParaRPr>
          </a:p>
        </p:txBody>
      </p:sp>
      <p:sp>
        <p:nvSpPr>
          <p:cNvPr id="51" name="Téglalap 50">
            <a:extLst>
              <a:ext uri="{FF2B5EF4-FFF2-40B4-BE49-F238E27FC236}">
                <a16:creationId xmlns:a16="http://schemas.microsoft.com/office/drawing/2014/main" id="{22E45CBF-D453-472D-A2C2-66805B5F86D1}"/>
              </a:ext>
            </a:extLst>
          </p:cNvPr>
          <p:cNvSpPr/>
          <p:nvPr/>
        </p:nvSpPr>
        <p:spPr>
          <a:xfrm>
            <a:off x="312697" y="3356990"/>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
        <p:nvSpPr>
          <p:cNvPr id="52" name="Téglalap 51">
            <a:extLst>
              <a:ext uri="{FF2B5EF4-FFF2-40B4-BE49-F238E27FC236}">
                <a16:creationId xmlns:a16="http://schemas.microsoft.com/office/drawing/2014/main" id="{4444EA2D-A5EB-46A2-A7AD-A01FD42F6D58}"/>
              </a:ext>
            </a:extLst>
          </p:cNvPr>
          <p:cNvSpPr/>
          <p:nvPr/>
        </p:nvSpPr>
        <p:spPr>
          <a:xfrm>
            <a:off x="391962" y="5805330"/>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3" name="Téglalap 2">
            <a:extLst>
              <a:ext uri="{FF2B5EF4-FFF2-40B4-BE49-F238E27FC236}">
                <a16:creationId xmlns:a16="http://schemas.microsoft.com/office/drawing/2014/main" id="{D1C9B2F7-9627-4D7C-884B-3A1E9A17CFA6}"/>
              </a:ext>
            </a:extLst>
          </p:cNvPr>
          <p:cNvSpPr/>
          <p:nvPr/>
        </p:nvSpPr>
        <p:spPr>
          <a:xfrm>
            <a:off x="1556526" y="3276824"/>
            <a:ext cx="7195512" cy="11644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4368E82F-B657-4F84-A8E3-03A54FC861D6}"/>
              </a:ext>
            </a:extLst>
          </p:cNvPr>
          <p:cNvSpPr/>
          <p:nvPr/>
        </p:nvSpPr>
        <p:spPr>
          <a:xfrm>
            <a:off x="4010032" y="3375616"/>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
        <p:nvSpPr>
          <p:cNvPr id="10" name="Téglalap 9">
            <a:extLst>
              <a:ext uri="{FF2B5EF4-FFF2-40B4-BE49-F238E27FC236}">
                <a16:creationId xmlns:a16="http://schemas.microsoft.com/office/drawing/2014/main" id="{BBC14518-3F0D-42DC-8D92-7712587C7A06}"/>
              </a:ext>
            </a:extLst>
          </p:cNvPr>
          <p:cNvSpPr/>
          <p:nvPr/>
        </p:nvSpPr>
        <p:spPr>
          <a:xfrm>
            <a:off x="1642016" y="3348961"/>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smallData</a:t>
            </a:r>
            <a:r>
              <a:rPr lang="hu-HU" sz="1600" dirty="0">
                <a:solidFill>
                  <a:schemeClr val="tx1"/>
                </a:solidFill>
              </a:rPr>
              <a:t> (</a:t>
            </a:r>
            <a:r>
              <a:rPr lang="hu-HU" sz="1600" dirty="0" err="1">
                <a:solidFill>
                  <a:schemeClr val="tx1"/>
                </a:solidFill>
              </a:rPr>
              <a:t>string</a:t>
            </a:r>
            <a:r>
              <a:rPr lang="hu-HU" sz="1600" dirty="0">
                <a:solidFill>
                  <a:schemeClr val="tx1"/>
                </a:solidFill>
              </a:rPr>
              <a:t>)</a:t>
            </a:r>
            <a:endParaRPr lang="en-GB" sz="1600" dirty="0">
              <a:solidFill>
                <a:schemeClr val="tx1"/>
              </a:solidFill>
            </a:endParaRPr>
          </a:p>
        </p:txBody>
      </p:sp>
      <p:sp>
        <p:nvSpPr>
          <p:cNvPr id="11" name="Téglalap 10">
            <a:extLst>
              <a:ext uri="{FF2B5EF4-FFF2-40B4-BE49-F238E27FC236}">
                <a16:creationId xmlns:a16="http://schemas.microsoft.com/office/drawing/2014/main" id="{9AA4F206-B0B0-43A1-A4DF-241044836C75}"/>
              </a:ext>
            </a:extLst>
          </p:cNvPr>
          <p:cNvSpPr/>
          <p:nvPr/>
        </p:nvSpPr>
        <p:spPr>
          <a:xfrm>
            <a:off x="7562056" y="3344500"/>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bigData</a:t>
            </a:r>
            <a:r>
              <a:rPr lang="hu-HU" sz="1600" dirty="0">
                <a:solidFill>
                  <a:schemeClr val="tx1"/>
                </a:solidFill>
              </a:rPr>
              <a:t> (byte[])</a:t>
            </a:r>
            <a:endParaRPr lang="en-GB" sz="1600" dirty="0">
              <a:solidFill>
                <a:schemeClr val="tx1"/>
              </a:solidFill>
            </a:endParaRPr>
          </a:p>
        </p:txBody>
      </p:sp>
      <p:sp>
        <p:nvSpPr>
          <p:cNvPr id="43" name="Téglalap 42">
            <a:extLst>
              <a:ext uri="{FF2B5EF4-FFF2-40B4-BE49-F238E27FC236}">
                <a16:creationId xmlns:a16="http://schemas.microsoft.com/office/drawing/2014/main" id="{82D38D13-C5C4-4EC0-9A7D-84529C988576}"/>
              </a:ext>
            </a:extLst>
          </p:cNvPr>
          <p:cNvSpPr/>
          <p:nvPr/>
        </p:nvSpPr>
        <p:spPr>
          <a:xfrm>
            <a:off x="5194040" y="3367823"/>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number</a:t>
            </a:r>
            <a:r>
              <a:rPr lang="hu-HU" sz="1600" dirty="0">
                <a:solidFill>
                  <a:schemeClr val="tx1"/>
                </a:solidFill>
              </a:rPr>
              <a:t> (int)</a:t>
            </a:r>
            <a:endParaRPr lang="en-GB" sz="1600" dirty="0">
              <a:solidFill>
                <a:schemeClr val="tx1"/>
              </a:solidFill>
            </a:endParaRPr>
          </a:p>
        </p:txBody>
      </p:sp>
      <p:sp>
        <p:nvSpPr>
          <p:cNvPr id="25" name="Téglalap 24">
            <a:extLst>
              <a:ext uri="{FF2B5EF4-FFF2-40B4-BE49-F238E27FC236}">
                <a16:creationId xmlns:a16="http://schemas.microsoft.com/office/drawing/2014/main" id="{689B060D-1640-47B5-9439-44E41798A7A2}"/>
              </a:ext>
            </a:extLst>
          </p:cNvPr>
          <p:cNvSpPr/>
          <p:nvPr/>
        </p:nvSpPr>
        <p:spPr>
          <a:xfrm>
            <a:off x="7805978" y="4736602"/>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sp>
        <p:nvSpPr>
          <p:cNvPr id="28" name="Tartalom helye 2">
            <a:extLst>
              <a:ext uri="{FF2B5EF4-FFF2-40B4-BE49-F238E27FC236}">
                <a16:creationId xmlns:a16="http://schemas.microsoft.com/office/drawing/2014/main" id="{331DEA27-C65D-4753-B9BD-074E38ADECC2}"/>
              </a:ext>
            </a:extLst>
          </p:cNvPr>
          <p:cNvSpPr>
            <a:spLocks noGrp="1"/>
          </p:cNvSpPr>
          <p:nvPr>
            <p:ph idx="1"/>
          </p:nvPr>
        </p:nvSpPr>
        <p:spPr>
          <a:xfrm>
            <a:off x="1547580" y="4676970"/>
            <a:ext cx="7596420" cy="2181030"/>
          </a:xfrm>
        </p:spPr>
        <p:txBody>
          <a:bodyPr>
            <a:normAutofit/>
          </a:bodyPr>
          <a:lstStyle/>
          <a:p>
            <a:r>
              <a:rPr lang="hu-HU" sz="2000" dirty="0" err="1"/>
              <a:t>Heap</a:t>
            </a:r>
            <a:r>
              <a:rPr lang="hu-HU" sz="2000" dirty="0"/>
              <a:t>/</a:t>
            </a:r>
            <a:r>
              <a:rPr lang="hu-HU" sz="2000" dirty="0" err="1"/>
              <a:t>stack</a:t>
            </a:r>
            <a:r>
              <a:rPr lang="hu-HU" sz="2000" dirty="0"/>
              <a:t> </a:t>
            </a:r>
            <a:r>
              <a:rPr lang="en-US" sz="2000" dirty="0" smtClean="0"/>
              <a:t>allocation depends on the declaration</a:t>
            </a:r>
            <a:r>
              <a:rPr lang="hu-HU" sz="2000" dirty="0" smtClean="0"/>
              <a:t>…</a:t>
            </a:r>
            <a:endParaRPr lang="hu-HU" sz="2000" dirty="0"/>
          </a:p>
          <a:p>
            <a:pPr lvl="1"/>
            <a:r>
              <a:rPr lang="en-US" sz="1800" dirty="0" smtClean="0"/>
              <a:t>Local variable</a:t>
            </a:r>
            <a:r>
              <a:rPr lang="hu-HU" sz="1800" dirty="0" smtClean="0"/>
              <a:t>: </a:t>
            </a:r>
            <a:r>
              <a:rPr lang="hu-HU" sz="1800" dirty="0" err="1"/>
              <a:t>stack</a:t>
            </a:r>
            <a:endParaRPr lang="hu-HU" sz="1800" dirty="0"/>
          </a:p>
          <a:p>
            <a:pPr lvl="1"/>
            <a:r>
              <a:rPr lang="en-US" sz="1800" dirty="0" smtClean="0"/>
              <a:t>Member of value type </a:t>
            </a:r>
            <a:r>
              <a:rPr lang="hu-HU" sz="1800" dirty="0" smtClean="0"/>
              <a:t>(</a:t>
            </a:r>
            <a:r>
              <a:rPr lang="en-US" sz="1800" dirty="0" smtClean="0"/>
              <a:t>e.g.</a:t>
            </a:r>
            <a:r>
              <a:rPr lang="hu-HU" sz="1800" dirty="0" smtClean="0"/>
              <a:t> </a:t>
            </a:r>
            <a:r>
              <a:rPr lang="hu-HU" sz="1800" dirty="0" err="1"/>
              <a:t>Point.X</a:t>
            </a:r>
            <a:r>
              <a:rPr lang="hu-HU" sz="1800" dirty="0"/>
              <a:t>): </a:t>
            </a:r>
            <a:r>
              <a:rPr lang="hu-HU" sz="1800" dirty="0" err="1"/>
              <a:t>stack</a:t>
            </a:r>
            <a:r>
              <a:rPr lang="hu-HU" sz="1800" dirty="0"/>
              <a:t> </a:t>
            </a:r>
            <a:r>
              <a:rPr lang="hu-HU" sz="1800" dirty="0" smtClean="0"/>
              <a:t>(</a:t>
            </a:r>
            <a:r>
              <a:rPr lang="en-US" sz="1800" dirty="0" smtClean="0"/>
              <a:t>not shown here</a:t>
            </a:r>
            <a:r>
              <a:rPr lang="hu-HU" sz="1800" dirty="0" smtClean="0"/>
              <a:t>!!!)</a:t>
            </a:r>
            <a:endParaRPr lang="hu-HU" sz="1800" dirty="0"/>
          </a:p>
          <a:p>
            <a:pPr lvl="1"/>
            <a:r>
              <a:rPr lang="en-US" sz="1800" dirty="0" smtClean="0"/>
              <a:t>Member of reference type: heap</a:t>
            </a:r>
            <a:endParaRPr lang="hu-HU" sz="2400" dirty="0"/>
          </a:p>
        </p:txBody>
      </p:sp>
      <p:sp>
        <p:nvSpPr>
          <p:cNvPr id="24" name="Szövegdoboz 23">
            <a:extLst>
              <a:ext uri="{FF2B5EF4-FFF2-40B4-BE49-F238E27FC236}">
                <a16:creationId xmlns:a16="http://schemas.microsoft.com/office/drawing/2014/main" id="{171AAF12-FE2D-4C7D-BDCB-CE4B07C5F5AD}"/>
              </a:ext>
            </a:extLst>
          </p:cNvPr>
          <p:cNvSpPr txBox="1">
            <a:spLocks noChangeArrowheads="1"/>
          </p:cNvSpPr>
          <p:nvPr/>
        </p:nvSpPr>
        <p:spPr bwMode="auto">
          <a:xfrm>
            <a:off x="391962" y="794351"/>
            <a:ext cx="4108028"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8000"/>
                </a:solidFill>
                <a:latin typeface="Consolas" panose="020B0609020204030204" pitchFamily="49" charset="0"/>
              </a:rPr>
              <a:t>    //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static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void</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DoSomething</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i1 = 12;</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 m1 = </a:t>
            </a:r>
            <a:r>
              <a:rPr lang="hu-HU" sz="1400" dirty="0" err="1">
                <a:solidFill>
                  <a:srgbClr val="0000FF"/>
                </a:solidFill>
                <a:latin typeface="Consolas" panose="020B0609020204030204" pitchFamily="49" charset="0"/>
              </a:rPr>
              <a:t>new</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do</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something</a:t>
            </a:r>
            <a:r>
              <a:rPr lang="hu-HU" sz="1400" dirty="0">
                <a:solidFill>
                  <a:srgbClr val="008000"/>
                </a:solidFill>
                <a:latin typeface="Consolas" panose="020B0609020204030204" pitchFamily="49" charset="0"/>
              </a:rPr>
              <a:t>...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29" name="Szövegdoboz 28">
            <a:extLst>
              <a:ext uri="{FF2B5EF4-FFF2-40B4-BE49-F238E27FC236}">
                <a16:creationId xmlns:a16="http://schemas.microsoft.com/office/drawing/2014/main" id="{472C6618-AC4E-4CC4-966E-421BF49841B5}"/>
              </a:ext>
            </a:extLst>
          </p:cNvPr>
          <p:cNvSpPr txBox="1">
            <a:spLocks noChangeArrowheads="1"/>
          </p:cNvSpPr>
          <p:nvPr/>
        </p:nvSpPr>
        <p:spPr bwMode="auto">
          <a:xfrm>
            <a:off x="4572000" y="764630"/>
            <a:ext cx="45720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number</a:t>
            </a:r>
            <a:r>
              <a:rPr lang="hu-HU" sz="1400" dirty="0">
                <a:solidFill>
                  <a:srgbClr val="000000"/>
                </a:solidFill>
                <a:latin typeface="Consolas" panose="020B0609020204030204" pitchFamily="49" charset="0"/>
              </a:rPr>
              <a:t> = 4;</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string</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smallData</a:t>
            </a:r>
            <a:r>
              <a:rPr lang="hu-HU" sz="1400" dirty="0">
                <a:solidFill>
                  <a:srgbClr val="000000"/>
                </a:solidFill>
                <a:latin typeface="Consolas" panose="020B0609020204030204" pitchFamily="49" charset="0"/>
              </a:rPr>
              <a:t> = </a:t>
            </a:r>
            <a:r>
              <a:rPr lang="hu-HU" sz="1400" dirty="0">
                <a:solidFill>
                  <a:srgbClr val="A31515"/>
                </a:solidFill>
                <a:latin typeface="Consolas" panose="020B0609020204030204" pitchFamily="49" charset="0"/>
              </a:rPr>
              <a:t>"0123456789"</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bigData</a:t>
            </a:r>
            <a:r>
              <a:rPr lang="en-GB" sz="1400" dirty="0">
                <a:solidFill>
                  <a:srgbClr val="000000"/>
                </a:solidFill>
                <a:latin typeface="Consolas" panose="020B0609020204030204" pitchFamily="49" charset="0"/>
              </a:rPr>
              <a:t> = </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[86000];</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41" name="Téglalap 40">
            <a:extLst>
              <a:ext uri="{FF2B5EF4-FFF2-40B4-BE49-F238E27FC236}">
                <a16:creationId xmlns:a16="http://schemas.microsoft.com/office/drawing/2014/main" id="{E4924D9C-B95B-439C-A611-A9419614D744}"/>
              </a:ext>
            </a:extLst>
          </p:cNvPr>
          <p:cNvSpPr/>
          <p:nvPr/>
        </p:nvSpPr>
        <p:spPr>
          <a:xfrm>
            <a:off x="2826024" y="3344500"/>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31" name="Téglalap 30">
            <a:extLst>
              <a:ext uri="{FF2B5EF4-FFF2-40B4-BE49-F238E27FC236}">
                <a16:creationId xmlns:a16="http://schemas.microsoft.com/office/drawing/2014/main" id="{5F8AE6A9-B281-4E80-AAE9-CF9BA00BD40D}"/>
              </a:ext>
            </a:extLst>
          </p:cNvPr>
          <p:cNvSpPr/>
          <p:nvPr/>
        </p:nvSpPr>
        <p:spPr>
          <a:xfrm>
            <a:off x="323410" y="4478085"/>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32" name="Téglalap 31">
            <a:extLst>
              <a:ext uri="{FF2B5EF4-FFF2-40B4-BE49-F238E27FC236}">
                <a16:creationId xmlns:a16="http://schemas.microsoft.com/office/drawing/2014/main" id="{5CE59D20-5F00-47E6-BD13-0D5E0DBCC6FD}"/>
              </a:ext>
            </a:extLst>
          </p:cNvPr>
          <p:cNvSpPr/>
          <p:nvPr/>
        </p:nvSpPr>
        <p:spPr>
          <a:xfrm>
            <a:off x="323410" y="4867582"/>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34" name="Téglalap 33">
            <a:extLst>
              <a:ext uri="{FF2B5EF4-FFF2-40B4-BE49-F238E27FC236}">
                <a16:creationId xmlns:a16="http://schemas.microsoft.com/office/drawing/2014/main" id="{18F6417A-2C8F-4402-9CEB-9D37E82125DF}"/>
              </a:ext>
            </a:extLst>
          </p:cNvPr>
          <p:cNvSpPr/>
          <p:nvPr/>
        </p:nvSpPr>
        <p:spPr>
          <a:xfrm>
            <a:off x="323410" y="5257080"/>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42" name="Téglalap 41">
            <a:extLst>
              <a:ext uri="{FF2B5EF4-FFF2-40B4-BE49-F238E27FC236}">
                <a16:creationId xmlns:a16="http://schemas.microsoft.com/office/drawing/2014/main" id="{DC325196-9BA0-45E8-B125-8AF8C2841A44}"/>
              </a:ext>
            </a:extLst>
          </p:cNvPr>
          <p:cNvSpPr/>
          <p:nvPr/>
        </p:nvSpPr>
        <p:spPr>
          <a:xfrm>
            <a:off x="6378048" y="3356989"/>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19" name="Nyíl: szalag, lefelé mutató 18">
            <a:extLst>
              <a:ext uri="{FF2B5EF4-FFF2-40B4-BE49-F238E27FC236}">
                <a16:creationId xmlns:a16="http://schemas.microsoft.com/office/drawing/2014/main" id="{62DE9F46-C519-4441-A3F4-CA6170FB5A0E}"/>
              </a:ext>
            </a:extLst>
          </p:cNvPr>
          <p:cNvSpPr/>
          <p:nvPr/>
        </p:nvSpPr>
        <p:spPr>
          <a:xfrm>
            <a:off x="4499990" y="2722246"/>
            <a:ext cx="1368190" cy="6222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0" name="Nyíl: szalag, lefelé mutató 19">
            <a:extLst>
              <a:ext uri="{FF2B5EF4-FFF2-40B4-BE49-F238E27FC236}">
                <a16:creationId xmlns:a16="http://schemas.microsoft.com/office/drawing/2014/main" id="{A9B36305-6EC8-4CAF-BA8D-2D7BF2E75185}"/>
              </a:ext>
            </a:extLst>
          </p:cNvPr>
          <p:cNvSpPr/>
          <p:nvPr/>
        </p:nvSpPr>
        <p:spPr>
          <a:xfrm>
            <a:off x="4499990" y="2593780"/>
            <a:ext cx="3744520" cy="691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2" name="Nyíl: szalag, lefelé mutató 21">
            <a:extLst>
              <a:ext uri="{FF2B5EF4-FFF2-40B4-BE49-F238E27FC236}">
                <a16:creationId xmlns:a16="http://schemas.microsoft.com/office/drawing/2014/main" id="{8E5EFE21-E6EB-48E2-A931-2A1EBD717E62}"/>
              </a:ext>
            </a:extLst>
          </p:cNvPr>
          <p:cNvSpPr/>
          <p:nvPr/>
        </p:nvSpPr>
        <p:spPr>
          <a:xfrm flipH="1">
            <a:off x="2135297" y="2625299"/>
            <a:ext cx="2508715" cy="7642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201026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E39C74-017F-46C7-A29C-2E93C65B704F}"/>
              </a:ext>
            </a:extLst>
          </p:cNvPr>
          <p:cNvSpPr>
            <a:spLocks noGrp="1"/>
          </p:cNvSpPr>
          <p:nvPr>
            <p:ph type="title"/>
          </p:nvPr>
        </p:nvSpPr>
        <p:spPr/>
        <p:txBody>
          <a:bodyPr/>
          <a:lstStyle/>
          <a:p>
            <a:r>
              <a:rPr lang="hu-HU" dirty="0"/>
              <a:t>.NET </a:t>
            </a:r>
            <a:r>
              <a:rPr lang="en-US" dirty="0"/>
              <a:t>memory management – details </a:t>
            </a:r>
            <a:endParaRPr lang="en-GB" dirty="0"/>
          </a:p>
        </p:txBody>
      </p:sp>
      <p:grpSp>
        <p:nvGrpSpPr>
          <p:cNvPr id="4" name="Csoportba foglalás 3">
            <a:extLst>
              <a:ext uri="{FF2B5EF4-FFF2-40B4-BE49-F238E27FC236}">
                <a16:creationId xmlns:a16="http://schemas.microsoft.com/office/drawing/2014/main" id="{7C02FF42-FF85-4835-A0F7-428F6C1F6A30}"/>
              </a:ext>
            </a:extLst>
          </p:cNvPr>
          <p:cNvGrpSpPr/>
          <p:nvPr/>
        </p:nvGrpSpPr>
        <p:grpSpPr>
          <a:xfrm>
            <a:off x="1726793" y="3340701"/>
            <a:ext cx="7195512" cy="2893816"/>
            <a:chOff x="0" y="3284980"/>
            <a:chExt cx="7195512" cy="2893816"/>
          </a:xfrm>
        </p:grpSpPr>
        <p:sp>
          <p:nvSpPr>
            <p:cNvPr id="3" name="Téglalap 2">
              <a:extLst>
                <a:ext uri="{FF2B5EF4-FFF2-40B4-BE49-F238E27FC236}">
                  <a16:creationId xmlns:a16="http://schemas.microsoft.com/office/drawing/2014/main" id="{D1C9B2F7-9627-4D7C-884B-3A1E9A17CFA6}"/>
                </a:ext>
              </a:extLst>
            </p:cNvPr>
            <p:cNvSpPr/>
            <p:nvPr/>
          </p:nvSpPr>
          <p:spPr>
            <a:xfrm>
              <a:off x="0" y="3284980"/>
              <a:ext cx="7195512" cy="24045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6115538E-96BE-4A61-91AF-3338797E36DD}"/>
                </a:ext>
              </a:extLst>
            </p:cNvPr>
            <p:cNvSpPr/>
            <p:nvPr/>
          </p:nvSpPr>
          <p:spPr>
            <a:xfrm>
              <a:off x="1116965" y="4577953"/>
              <a:ext cx="5995551" cy="1008747"/>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7" name="Téglalap 6">
              <a:extLst>
                <a:ext uri="{FF2B5EF4-FFF2-40B4-BE49-F238E27FC236}">
                  <a16:creationId xmlns:a16="http://schemas.microsoft.com/office/drawing/2014/main" id="{193FDF1A-B088-463B-9B1A-D0C829B8BFA5}"/>
                </a:ext>
              </a:extLst>
            </p:cNvPr>
            <p:cNvSpPr/>
            <p:nvPr/>
          </p:nvSpPr>
          <p:spPr>
            <a:xfrm>
              <a:off x="128318" y="3606488"/>
              <a:ext cx="894563" cy="778559"/>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t>SOH</a:t>
              </a:r>
              <a:endParaRPr lang="en-GB" dirty="0"/>
            </a:p>
          </p:txBody>
        </p:sp>
        <p:sp>
          <p:nvSpPr>
            <p:cNvPr id="8" name="Téglalap 7">
              <a:extLst>
                <a:ext uri="{FF2B5EF4-FFF2-40B4-BE49-F238E27FC236}">
                  <a16:creationId xmlns:a16="http://schemas.microsoft.com/office/drawing/2014/main" id="{DC789D34-89FD-4A35-AF9C-A5FDC6EAB533}"/>
                </a:ext>
              </a:extLst>
            </p:cNvPr>
            <p:cNvSpPr/>
            <p:nvPr/>
          </p:nvSpPr>
          <p:spPr>
            <a:xfrm>
              <a:off x="128318" y="4671599"/>
              <a:ext cx="894563" cy="778560"/>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t>LOH</a:t>
              </a:r>
            </a:p>
            <a:p>
              <a:pPr algn="ctr"/>
              <a:r>
                <a:rPr lang="hu-HU" sz="1400" dirty="0"/>
                <a:t>(&gt;85000 </a:t>
              </a:r>
              <a:r>
                <a:rPr lang="hu-HU" sz="1400" dirty="0" err="1"/>
                <a:t>bytes</a:t>
              </a:r>
              <a:r>
                <a:rPr lang="hu-HU" sz="1400" dirty="0"/>
                <a:t>)</a:t>
              </a:r>
              <a:endParaRPr lang="en-GB" sz="1400" dirty="0"/>
            </a:p>
          </p:txBody>
        </p:sp>
        <p:sp>
          <p:nvSpPr>
            <p:cNvPr id="11" name="Téglalap 10">
              <a:extLst>
                <a:ext uri="{FF2B5EF4-FFF2-40B4-BE49-F238E27FC236}">
                  <a16:creationId xmlns:a16="http://schemas.microsoft.com/office/drawing/2014/main" id="{9AA4F206-B0B0-43A1-A4DF-241044836C75}"/>
                </a:ext>
              </a:extLst>
            </p:cNvPr>
            <p:cNvSpPr/>
            <p:nvPr/>
          </p:nvSpPr>
          <p:spPr>
            <a:xfrm>
              <a:off x="4046956" y="4729600"/>
              <a:ext cx="1050089"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bigData</a:t>
              </a:r>
              <a:r>
                <a:rPr lang="hu-HU" sz="1600" dirty="0">
                  <a:solidFill>
                    <a:schemeClr val="tx1"/>
                  </a:solidFill>
                </a:rPr>
                <a:t> (byte[])</a:t>
              </a:r>
              <a:endParaRPr lang="en-GB" sz="1600" dirty="0">
                <a:solidFill>
                  <a:schemeClr val="tx1"/>
                </a:solidFill>
              </a:endParaRPr>
            </a:p>
          </p:txBody>
        </p:sp>
        <p:sp>
          <p:nvSpPr>
            <p:cNvPr id="25" name="Téglalap 24">
              <a:extLst>
                <a:ext uri="{FF2B5EF4-FFF2-40B4-BE49-F238E27FC236}">
                  <a16:creationId xmlns:a16="http://schemas.microsoft.com/office/drawing/2014/main" id="{689B060D-1640-47B5-9439-44E41798A7A2}"/>
                </a:ext>
              </a:extLst>
            </p:cNvPr>
            <p:cNvSpPr/>
            <p:nvPr/>
          </p:nvSpPr>
          <p:spPr>
            <a:xfrm>
              <a:off x="6180044" y="5820762"/>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grpSp>
      <p:sp>
        <p:nvSpPr>
          <p:cNvPr id="63" name="Téglalap 62">
            <a:extLst>
              <a:ext uri="{FF2B5EF4-FFF2-40B4-BE49-F238E27FC236}">
                <a16:creationId xmlns:a16="http://schemas.microsoft.com/office/drawing/2014/main" id="{8E85E09A-FF62-480D-9CA4-B918C1057755}"/>
              </a:ext>
            </a:extLst>
          </p:cNvPr>
          <p:cNvSpPr/>
          <p:nvPr/>
        </p:nvSpPr>
        <p:spPr>
          <a:xfrm>
            <a:off x="2959625" y="4777229"/>
            <a:ext cx="272004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62" name="Téglalap 61">
            <a:extLst>
              <a:ext uri="{FF2B5EF4-FFF2-40B4-BE49-F238E27FC236}">
                <a16:creationId xmlns:a16="http://schemas.microsoft.com/office/drawing/2014/main" id="{02421EA4-3018-414C-B3B8-B42171FBBD2A}"/>
              </a:ext>
            </a:extLst>
          </p:cNvPr>
          <p:cNvSpPr/>
          <p:nvPr/>
        </p:nvSpPr>
        <p:spPr>
          <a:xfrm>
            <a:off x="2843759" y="3538644"/>
            <a:ext cx="6009137" cy="1008747"/>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7" name="Téglalap 56">
            <a:extLst>
              <a:ext uri="{FF2B5EF4-FFF2-40B4-BE49-F238E27FC236}">
                <a16:creationId xmlns:a16="http://schemas.microsoft.com/office/drawing/2014/main" id="{F478E24E-53CC-4CA9-ABC0-E87CE43B2CAD}"/>
              </a:ext>
            </a:extLst>
          </p:cNvPr>
          <p:cNvSpPr/>
          <p:nvPr/>
        </p:nvSpPr>
        <p:spPr>
          <a:xfrm>
            <a:off x="4143633" y="3684929"/>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17" name="Nyíl: szalag, jobbra mutató 16">
            <a:extLst>
              <a:ext uri="{FF2B5EF4-FFF2-40B4-BE49-F238E27FC236}">
                <a16:creationId xmlns:a16="http://schemas.microsoft.com/office/drawing/2014/main" id="{BD883D6A-7073-4DAA-8213-5EA97E64E915}"/>
              </a:ext>
            </a:extLst>
          </p:cNvPr>
          <p:cNvSpPr/>
          <p:nvPr/>
        </p:nvSpPr>
        <p:spPr>
          <a:xfrm>
            <a:off x="4838613" y="4129574"/>
            <a:ext cx="928045" cy="10895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7" name="Téglalap 46">
            <a:extLst>
              <a:ext uri="{FF2B5EF4-FFF2-40B4-BE49-F238E27FC236}">
                <a16:creationId xmlns:a16="http://schemas.microsoft.com/office/drawing/2014/main" id="{747DB40D-C71D-4CA5-B49A-4BF7BAA6E304}"/>
              </a:ext>
            </a:extLst>
          </p:cNvPr>
          <p:cNvSpPr/>
          <p:nvPr/>
        </p:nvSpPr>
        <p:spPr>
          <a:xfrm>
            <a:off x="2959625" y="3689390"/>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smallData</a:t>
            </a:r>
            <a:r>
              <a:rPr lang="hu-HU" sz="1600" dirty="0">
                <a:solidFill>
                  <a:schemeClr val="tx1"/>
                </a:solidFill>
              </a:rPr>
              <a:t> (</a:t>
            </a:r>
            <a:r>
              <a:rPr lang="hu-HU" sz="1600" dirty="0" err="1">
                <a:solidFill>
                  <a:schemeClr val="tx1"/>
                </a:solidFill>
              </a:rPr>
              <a:t>string</a:t>
            </a:r>
            <a:r>
              <a:rPr lang="hu-HU" sz="1600" dirty="0">
                <a:solidFill>
                  <a:schemeClr val="tx1"/>
                </a:solidFill>
              </a:rPr>
              <a:t>)</a:t>
            </a:r>
            <a:endParaRPr lang="en-GB" sz="1600" dirty="0">
              <a:solidFill>
                <a:schemeClr val="tx1"/>
              </a:solidFill>
            </a:endParaRPr>
          </a:p>
        </p:txBody>
      </p:sp>
      <p:sp>
        <p:nvSpPr>
          <p:cNvPr id="55" name="Téglalap 54">
            <a:extLst>
              <a:ext uri="{FF2B5EF4-FFF2-40B4-BE49-F238E27FC236}">
                <a16:creationId xmlns:a16="http://schemas.microsoft.com/office/drawing/2014/main" id="{A0D24A30-A284-4D55-AEFB-55303F2C8ADB}"/>
              </a:ext>
            </a:extLst>
          </p:cNvPr>
          <p:cNvSpPr/>
          <p:nvPr/>
        </p:nvSpPr>
        <p:spPr>
          <a:xfrm>
            <a:off x="6511649" y="3708252"/>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number</a:t>
            </a:r>
            <a:r>
              <a:rPr lang="hu-HU" sz="1600" dirty="0">
                <a:solidFill>
                  <a:schemeClr val="tx1"/>
                </a:solidFill>
              </a:rPr>
              <a:t> (int)</a:t>
            </a:r>
            <a:endParaRPr lang="en-GB" sz="1600" dirty="0">
              <a:solidFill>
                <a:schemeClr val="tx1"/>
              </a:solidFill>
            </a:endParaRPr>
          </a:p>
        </p:txBody>
      </p:sp>
      <p:sp>
        <p:nvSpPr>
          <p:cNvPr id="58" name="Téglalap 57">
            <a:extLst>
              <a:ext uri="{FF2B5EF4-FFF2-40B4-BE49-F238E27FC236}">
                <a16:creationId xmlns:a16="http://schemas.microsoft.com/office/drawing/2014/main" id="{553D1FFE-FD54-44DB-99BE-ECDAF835FED1}"/>
              </a:ext>
            </a:extLst>
          </p:cNvPr>
          <p:cNvSpPr/>
          <p:nvPr/>
        </p:nvSpPr>
        <p:spPr>
          <a:xfrm>
            <a:off x="7695657" y="3697418"/>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59" name="Nyíl: szalag, lefelé mutató 58">
            <a:extLst>
              <a:ext uri="{FF2B5EF4-FFF2-40B4-BE49-F238E27FC236}">
                <a16:creationId xmlns:a16="http://schemas.microsoft.com/office/drawing/2014/main" id="{121882BD-E239-41F1-A4B3-70DDD4F12D2A}"/>
              </a:ext>
            </a:extLst>
          </p:cNvPr>
          <p:cNvSpPr/>
          <p:nvPr/>
        </p:nvSpPr>
        <p:spPr>
          <a:xfrm>
            <a:off x="5817599" y="3062675"/>
            <a:ext cx="1368190" cy="6222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6" name="Téglalap 45">
            <a:extLst>
              <a:ext uri="{FF2B5EF4-FFF2-40B4-BE49-F238E27FC236}">
                <a16:creationId xmlns:a16="http://schemas.microsoft.com/office/drawing/2014/main" id="{BCE166DB-15B4-458D-B2CF-9389DB0F4368}"/>
              </a:ext>
            </a:extLst>
          </p:cNvPr>
          <p:cNvSpPr/>
          <p:nvPr/>
        </p:nvSpPr>
        <p:spPr>
          <a:xfrm>
            <a:off x="5327641" y="3716045"/>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err="1">
                <a:solidFill>
                  <a:schemeClr val="tx1"/>
                </a:solidFill>
              </a:rPr>
              <a:t>MyClass</a:t>
            </a:r>
            <a:r>
              <a:rPr lang="hu-HU" sz="1600">
                <a:solidFill>
                  <a:schemeClr val="tx1"/>
                </a:solidFill>
              </a:rPr>
              <a:t>)</a:t>
            </a:r>
            <a:endParaRPr lang="en-GB" sz="1600" dirty="0">
              <a:solidFill>
                <a:schemeClr val="tx1"/>
              </a:solidFill>
            </a:endParaRPr>
          </a:p>
        </p:txBody>
      </p:sp>
      <p:sp>
        <p:nvSpPr>
          <p:cNvPr id="64" name="Téglalap 63">
            <a:extLst>
              <a:ext uri="{FF2B5EF4-FFF2-40B4-BE49-F238E27FC236}">
                <a16:creationId xmlns:a16="http://schemas.microsoft.com/office/drawing/2014/main" id="{94B45830-AEE2-40B2-86A7-76A788765B9F}"/>
              </a:ext>
            </a:extLst>
          </p:cNvPr>
          <p:cNvSpPr/>
          <p:nvPr/>
        </p:nvSpPr>
        <p:spPr>
          <a:xfrm>
            <a:off x="6917921" y="4763591"/>
            <a:ext cx="1828935"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65" name="Nyíl: szalag, lefelé mutató 64">
            <a:extLst>
              <a:ext uri="{FF2B5EF4-FFF2-40B4-BE49-F238E27FC236}">
                <a16:creationId xmlns:a16="http://schemas.microsoft.com/office/drawing/2014/main" id="{179048B2-FDEB-4E8E-AB58-0892CF54787B}"/>
              </a:ext>
            </a:extLst>
          </p:cNvPr>
          <p:cNvSpPr/>
          <p:nvPr/>
        </p:nvSpPr>
        <p:spPr>
          <a:xfrm>
            <a:off x="5808956" y="3054849"/>
            <a:ext cx="1368190" cy="6222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7" name="Téglalap 66">
            <a:extLst>
              <a:ext uri="{FF2B5EF4-FFF2-40B4-BE49-F238E27FC236}">
                <a16:creationId xmlns:a16="http://schemas.microsoft.com/office/drawing/2014/main" id="{A15126B7-3B69-4630-A3F1-C665B0721CA6}"/>
              </a:ext>
            </a:extLst>
          </p:cNvPr>
          <p:cNvSpPr/>
          <p:nvPr/>
        </p:nvSpPr>
        <p:spPr>
          <a:xfrm>
            <a:off x="251342" y="3284980"/>
            <a:ext cx="1172799" cy="237633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68" name="Téglalap 67">
            <a:extLst>
              <a:ext uri="{FF2B5EF4-FFF2-40B4-BE49-F238E27FC236}">
                <a16:creationId xmlns:a16="http://schemas.microsoft.com/office/drawing/2014/main" id="{6A7D56C4-D5DD-4761-B5CF-50E4AE208467}"/>
              </a:ext>
            </a:extLst>
          </p:cNvPr>
          <p:cNvSpPr/>
          <p:nvPr/>
        </p:nvSpPr>
        <p:spPr>
          <a:xfrm>
            <a:off x="312697" y="3952659"/>
            <a:ext cx="1050089" cy="468149"/>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tx1"/>
                </a:solidFill>
              </a:rPr>
              <a:t>i1 (int)</a:t>
            </a:r>
            <a:endParaRPr lang="en-GB" sz="1800" dirty="0">
              <a:solidFill>
                <a:schemeClr val="tx1"/>
              </a:solidFill>
            </a:endParaRPr>
          </a:p>
        </p:txBody>
      </p:sp>
      <p:sp>
        <p:nvSpPr>
          <p:cNvPr id="69" name="Téglalap 68">
            <a:extLst>
              <a:ext uri="{FF2B5EF4-FFF2-40B4-BE49-F238E27FC236}">
                <a16:creationId xmlns:a16="http://schemas.microsoft.com/office/drawing/2014/main" id="{A48530E9-A71C-4C46-B988-7A30F19DD433}"/>
              </a:ext>
            </a:extLst>
          </p:cNvPr>
          <p:cNvSpPr/>
          <p:nvPr/>
        </p:nvSpPr>
        <p:spPr>
          <a:xfrm>
            <a:off x="312697" y="3356990"/>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
        <p:nvSpPr>
          <p:cNvPr id="70" name="Téglalap 69">
            <a:extLst>
              <a:ext uri="{FF2B5EF4-FFF2-40B4-BE49-F238E27FC236}">
                <a16:creationId xmlns:a16="http://schemas.microsoft.com/office/drawing/2014/main" id="{0CB33A44-FFE8-4CA0-8E53-C5ADFF185120}"/>
              </a:ext>
            </a:extLst>
          </p:cNvPr>
          <p:cNvSpPr/>
          <p:nvPr/>
        </p:nvSpPr>
        <p:spPr>
          <a:xfrm>
            <a:off x="391962" y="5805330"/>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71" name="Téglalap 70">
            <a:extLst>
              <a:ext uri="{FF2B5EF4-FFF2-40B4-BE49-F238E27FC236}">
                <a16:creationId xmlns:a16="http://schemas.microsoft.com/office/drawing/2014/main" id="{CFE06874-5331-4860-81EB-1E70046D7103}"/>
              </a:ext>
            </a:extLst>
          </p:cNvPr>
          <p:cNvSpPr/>
          <p:nvPr/>
        </p:nvSpPr>
        <p:spPr>
          <a:xfrm>
            <a:off x="323410" y="4478085"/>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72" name="Téglalap 71">
            <a:extLst>
              <a:ext uri="{FF2B5EF4-FFF2-40B4-BE49-F238E27FC236}">
                <a16:creationId xmlns:a16="http://schemas.microsoft.com/office/drawing/2014/main" id="{D3138C3E-0C11-4808-A9A5-052C2C4161B2}"/>
              </a:ext>
            </a:extLst>
          </p:cNvPr>
          <p:cNvSpPr/>
          <p:nvPr/>
        </p:nvSpPr>
        <p:spPr>
          <a:xfrm>
            <a:off x="323410" y="4867582"/>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73" name="Téglalap 72">
            <a:extLst>
              <a:ext uri="{FF2B5EF4-FFF2-40B4-BE49-F238E27FC236}">
                <a16:creationId xmlns:a16="http://schemas.microsoft.com/office/drawing/2014/main" id="{809CC83E-DD64-44B5-B7D7-DF33245A2980}"/>
              </a:ext>
            </a:extLst>
          </p:cNvPr>
          <p:cNvSpPr/>
          <p:nvPr/>
        </p:nvSpPr>
        <p:spPr>
          <a:xfrm>
            <a:off x="323410" y="5257080"/>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74" name="Szövegdoboz 73">
            <a:extLst>
              <a:ext uri="{FF2B5EF4-FFF2-40B4-BE49-F238E27FC236}">
                <a16:creationId xmlns:a16="http://schemas.microsoft.com/office/drawing/2014/main" id="{88252280-A4DD-4CC4-8556-33A3AD3DDF8F}"/>
              </a:ext>
            </a:extLst>
          </p:cNvPr>
          <p:cNvSpPr txBox="1">
            <a:spLocks noChangeArrowheads="1"/>
          </p:cNvSpPr>
          <p:nvPr/>
        </p:nvSpPr>
        <p:spPr bwMode="auto">
          <a:xfrm>
            <a:off x="391962" y="794351"/>
            <a:ext cx="4108028"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8000"/>
                </a:solidFill>
                <a:latin typeface="Consolas" panose="020B0609020204030204" pitchFamily="49" charset="0"/>
              </a:rPr>
              <a:t>    //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static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void</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DoSomething</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i1 = 12;</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 m1 = </a:t>
            </a:r>
            <a:r>
              <a:rPr lang="hu-HU" sz="1400" dirty="0" err="1">
                <a:solidFill>
                  <a:srgbClr val="0000FF"/>
                </a:solidFill>
                <a:latin typeface="Consolas" panose="020B0609020204030204" pitchFamily="49" charset="0"/>
              </a:rPr>
              <a:t>new</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do</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something</a:t>
            </a:r>
            <a:r>
              <a:rPr lang="hu-HU" sz="1400" dirty="0">
                <a:solidFill>
                  <a:srgbClr val="008000"/>
                </a:solidFill>
                <a:latin typeface="Consolas" panose="020B0609020204030204" pitchFamily="49" charset="0"/>
              </a:rPr>
              <a:t>...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75" name="Szövegdoboz 74">
            <a:extLst>
              <a:ext uri="{FF2B5EF4-FFF2-40B4-BE49-F238E27FC236}">
                <a16:creationId xmlns:a16="http://schemas.microsoft.com/office/drawing/2014/main" id="{4C1CE50F-E0F7-4191-ABFB-0AEDC475AC9A}"/>
              </a:ext>
            </a:extLst>
          </p:cNvPr>
          <p:cNvSpPr txBox="1">
            <a:spLocks noChangeArrowheads="1"/>
          </p:cNvSpPr>
          <p:nvPr/>
        </p:nvSpPr>
        <p:spPr bwMode="auto">
          <a:xfrm>
            <a:off x="4572000" y="764630"/>
            <a:ext cx="45720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number</a:t>
            </a:r>
            <a:r>
              <a:rPr lang="hu-HU" sz="1400" dirty="0">
                <a:solidFill>
                  <a:srgbClr val="000000"/>
                </a:solidFill>
                <a:latin typeface="Consolas" panose="020B0609020204030204" pitchFamily="49" charset="0"/>
              </a:rPr>
              <a:t> = 4;</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string</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smallData</a:t>
            </a:r>
            <a:r>
              <a:rPr lang="hu-HU" sz="1400" dirty="0">
                <a:solidFill>
                  <a:srgbClr val="000000"/>
                </a:solidFill>
                <a:latin typeface="Consolas" panose="020B0609020204030204" pitchFamily="49" charset="0"/>
              </a:rPr>
              <a:t> = </a:t>
            </a:r>
            <a:r>
              <a:rPr lang="hu-HU" sz="1400" dirty="0">
                <a:solidFill>
                  <a:srgbClr val="A31515"/>
                </a:solidFill>
                <a:latin typeface="Consolas" panose="020B0609020204030204" pitchFamily="49" charset="0"/>
              </a:rPr>
              <a:t>"0123456789"</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bigData</a:t>
            </a:r>
            <a:r>
              <a:rPr lang="en-GB" sz="1400" dirty="0">
                <a:solidFill>
                  <a:srgbClr val="000000"/>
                </a:solidFill>
                <a:latin typeface="Consolas" panose="020B0609020204030204" pitchFamily="49" charset="0"/>
              </a:rPr>
              <a:t> = </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[86000];</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61" name="Nyíl: szalag, lefelé mutató 60">
            <a:extLst>
              <a:ext uri="{FF2B5EF4-FFF2-40B4-BE49-F238E27FC236}">
                <a16:creationId xmlns:a16="http://schemas.microsoft.com/office/drawing/2014/main" id="{125A759F-1711-46BC-9C04-A8935F44410E}"/>
              </a:ext>
            </a:extLst>
          </p:cNvPr>
          <p:cNvSpPr/>
          <p:nvPr/>
        </p:nvSpPr>
        <p:spPr>
          <a:xfrm flipH="1">
            <a:off x="3452906" y="2965728"/>
            <a:ext cx="2508715" cy="7642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59789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ADDACE-6BAE-4B71-8DE1-BE764B798699}"/>
              </a:ext>
            </a:extLst>
          </p:cNvPr>
          <p:cNvSpPr>
            <a:spLocks noGrp="1"/>
          </p:cNvSpPr>
          <p:nvPr>
            <p:ph type="title"/>
          </p:nvPr>
        </p:nvSpPr>
        <p:spPr/>
        <p:txBody>
          <a:bodyPr/>
          <a:lstStyle/>
          <a:p>
            <a:r>
              <a:rPr lang="hu-HU" dirty="0"/>
              <a:t>.NET </a:t>
            </a:r>
            <a:r>
              <a:rPr lang="en-US" dirty="0"/>
              <a:t>memory management – details </a:t>
            </a:r>
            <a:endParaRPr lang="hu-HU" dirty="0"/>
          </a:p>
        </p:txBody>
      </p:sp>
      <p:sp>
        <p:nvSpPr>
          <p:cNvPr id="3" name="Tartalom helye 2">
            <a:extLst>
              <a:ext uri="{FF2B5EF4-FFF2-40B4-BE49-F238E27FC236}">
                <a16:creationId xmlns:a16="http://schemas.microsoft.com/office/drawing/2014/main" id="{F34B3B2D-F3D3-428D-8E16-1835CC4F305E}"/>
              </a:ext>
            </a:extLst>
          </p:cNvPr>
          <p:cNvSpPr>
            <a:spLocks noGrp="1"/>
          </p:cNvSpPr>
          <p:nvPr>
            <p:ph idx="1"/>
          </p:nvPr>
        </p:nvSpPr>
        <p:spPr>
          <a:xfrm>
            <a:off x="1691600" y="692150"/>
            <a:ext cx="7344450" cy="5761038"/>
          </a:xfrm>
        </p:spPr>
        <p:txBody>
          <a:bodyPr/>
          <a:lstStyle/>
          <a:p>
            <a:r>
              <a:rPr lang="en-US" dirty="0" smtClean="0"/>
              <a:t>S</a:t>
            </a:r>
            <a:r>
              <a:rPr lang="hu-HU" dirty="0" err="1" smtClean="0"/>
              <a:t>tack</a:t>
            </a:r>
            <a:r>
              <a:rPr lang="en-US" dirty="0" smtClean="0"/>
              <a:t> is </a:t>
            </a:r>
            <a:r>
              <a:rPr lang="hu-HU" dirty="0" smtClean="0"/>
              <a:t>„</a:t>
            </a:r>
            <a:r>
              <a:rPr lang="en-US" dirty="0" smtClean="0"/>
              <a:t>self managed</a:t>
            </a:r>
            <a:r>
              <a:rPr lang="hu-HU" dirty="0" smtClean="0"/>
              <a:t>”</a:t>
            </a:r>
            <a:endParaRPr lang="hu-HU" dirty="0"/>
          </a:p>
          <a:p>
            <a:pPr lvl="1"/>
            <a:r>
              <a:rPr lang="en-US" dirty="0" smtClean="0"/>
              <a:t>Elements are pushed/popped during execution</a:t>
            </a:r>
          </a:p>
          <a:p>
            <a:pPr lvl="1"/>
            <a:r>
              <a:rPr lang="en-US" dirty="0" smtClean="0"/>
              <a:t>Pop=remove, so nothing stays there forever… </a:t>
            </a:r>
            <a:endParaRPr lang="hu-HU" dirty="0"/>
          </a:p>
          <a:p>
            <a:pPr lvl="1"/>
            <a:r>
              <a:rPr lang="en-US" dirty="0" smtClean="0"/>
              <a:t>1 stack/thread</a:t>
            </a:r>
            <a:endParaRPr lang="hu-HU" dirty="0"/>
          </a:p>
          <a:p>
            <a:r>
              <a:rPr lang="en-US" dirty="0" smtClean="0"/>
              <a:t>The heap is </a:t>
            </a:r>
            <a:r>
              <a:rPr lang="en-US" u="sng" dirty="0" smtClean="0"/>
              <a:t>managed</a:t>
            </a:r>
            <a:r>
              <a:rPr lang="en-US" dirty="0" smtClean="0"/>
              <a:t> by the </a:t>
            </a:r>
            <a:r>
              <a:rPr lang="hu-HU" dirty="0" err="1" smtClean="0"/>
              <a:t>Garbage</a:t>
            </a:r>
            <a:r>
              <a:rPr lang="hu-HU" dirty="0" smtClean="0"/>
              <a:t> </a:t>
            </a:r>
            <a:r>
              <a:rPr lang="hu-HU" dirty="0" err="1"/>
              <a:t>Collector</a:t>
            </a:r>
            <a:r>
              <a:rPr lang="hu-HU" dirty="0"/>
              <a:t> (GC</a:t>
            </a:r>
            <a:r>
              <a:rPr lang="hu-HU" dirty="0" smtClean="0"/>
              <a:t>)</a:t>
            </a:r>
          </a:p>
          <a:p>
            <a:pPr lvl="1"/>
            <a:r>
              <a:rPr lang="en-US" dirty="0" smtClean="0"/>
              <a:t>Asks memory from the OS, and returns memory that is no longer used</a:t>
            </a:r>
            <a:endParaRPr lang="hu-HU" dirty="0" smtClean="0"/>
          </a:p>
          <a:p>
            <a:pPr lvl="1"/>
            <a:r>
              <a:rPr lang="en-US" dirty="0" smtClean="0"/>
              <a:t>Gives memory to the user processes</a:t>
            </a:r>
            <a:endParaRPr lang="hu-HU" dirty="0"/>
          </a:p>
          <a:p>
            <a:pPr lvl="1"/>
            <a:r>
              <a:rPr lang="en-US" dirty="0" smtClean="0"/>
              <a:t>Decides which memory parts are still in use</a:t>
            </a:r>
            <a:endParaRPr lang="hu-HU" dirty="0"/>
          </a:p>
          <a:p>
            <a:pPr lvl="1"/>
            <a:r>
              <a:rPr lang="en-US" dirty="0" smtClean="0"/>
              <a:t>The unused parts are cleared (so that they can be re-used</a:t>
            </a:r>
            <a:r>
              <a:rPr lang="hu-HU" dirty="0" smtClean="0"/>
              <a:t>)</a:t>
            </a:r>
            <a:endParaRPr lang="en-GB" dirty="0"/>
          </a:p>
          <a:p>
            <a:pPr lvl="1"/>
            <a:endParaRPr lang="hu-HU" dirty="0"/>
          </a:p>
          <a:p>
            <a:pPr lvl="1"/>
            <a:endParaRPr lang="hu-HU" dirty="0"/>
          </a:p>
          <a:p>
            <a:pPr lvl="1"/>
            <a:endParaRPr lang="hu-HU" dirty="0"/>
          </a:p>
        </p:txBody>
      </p:sp>
      <p:sp>
        <p:nvSpPr>
          <p:cNvPr id="4" name="Dia számának helye 3">
            <a:extLst>
              <a:ext uri="{FF2B5EF4-FFF2-40B4-BE49-F238E27FC236}">
                <a16:creationId xmlns:a16="http://schemas.microsoft.com/office/drawing/2014/main" id="{72308219-5452-41F3-944A-F550A763A99E}"/>
              </a:ext>
            </a:extLst>
          </p:cNvPr>
          <p:cNvSpPr>
            <a:spLocks noGrp="1"/>
          </p:cNvSpPr>
          <p:nvPr>
            <p:ph type="sldNum" sz="quarter" idx="11"/>
          </p:nvPr>
        </p:nvSpPr>
        <p:spPr>
          <a:xfrm>
            <a:off x="2483478" y="6562725"/>
            <a:ext cx="1196975" cy="179388"/>
          </a:xfrm>
        </p:spPr>
        <p:txBody>
          <a:bodyPr/>
          <a:lstStyle/>
          <a:p>
            <a:pPr>
              <a:defRPr/>
            </a:pPr>
            <a:fld id="{B60DAD87-7EB7-4D38-BAF0-0AF208F78DF0}" type="slidenum">
              <a:rPr lang="hu-HU" smtClean="0"/>
              <a:pPr>
                <a:defRPr/>
              </a:pPr>
              <a:t>14</a:t>
            </a:fld>
            <a:endParaRPr lang="hu-HU"/>
          </a:p>
        </p:txBody>
      </p:sp>
      <p:sp>
        <p:nvSpPr>
          <p:cNvPr id="5" name="Téglalap 4">
            <a:extLst>
              <a:ext uri="{FF2B5EF4-FFF2-40B4-BE49-F238E27FC236}">
                <a16:creationId xmlns:a16="http://schemas.microsoft.com/office/drawing/2014/main" id="{9E545605-0204-4BE6-9140-75FC9DF7F880}"/>
              </a:ext>
            </a:extLst>
          </p:cNvPr>
          <p:cNvSpPr/>
          <p:nvPr/>
        </p:nvSpPr>
        <p:spPr>
          <a:xfrm>
            <a:off x="302771" y="910666"/>
            <a:ext cx="1172799" cy="187226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8" name="Téglalap 7">
            <a:extLst>
              <a:ext uri="{FF2B5EF4-FFF2-40B4-BE49-F238E27FC236}">
                <a16:creationId xmlns:a16="http://schemas.microsoft.com/office/drawing/2014/main" id="{D935AC88-BEE1-4A8C-AA7E-A5E4E06513E1}"/>
              </a:ext>
            </a:extLst>
          </p:cNvPr>
          <p:cNvSpPr/>
          <p:nvPr/>
        </p:nvSpPr>
        <p:spPr>
          <a:xfrm>
            <a:off x="443391" y="2926946"/>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9" name="Téglalap 8">
            <a:extLst>
              <a:ext uri="{FF2B5EF4-FFF2-40B4-BE49-F238E27FC236}">
                <a16:creationId xmlns:a16="http://schemas.microsoft.com/office/drawing/2014/main" id="{3A183E6E-2CAB-4125-82C0-218F4C6CE397}"/>
              </a:ext>
            </a:extLst>
          </p:cNvPr>
          <p:cNvSpPr/>
          <p:nvPr/>
        </p:nvSpPr>
        <p:spPr>
          <a:xfrm>
            <a:off x="374839" y="1117712"/>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10" name="Téglalap 9">
            <a:extLst>
              <a:ext uri="{FF2B5EF4-FFF2-40B4-BE49-F238E27FC236}">
                <a16:creationId xmlns:a16="http://schemas.microsoft.com/office/drawing/2014/main" id="{8923CF26-0F69-48A8-923A-769B7ADECBFC}"/>
              </a:ext>
            </a:extLst>
          </p:cNvPr>
          <p:cNvSpPr/>
          <p:nvPr/>
        </p:nvSpPr>
        <p:spPr>
          <a:xfrm>
            <a:off x="364125" y="1514576"/>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11" name="Téglalap 10">
            <a:extLst>
              <a:ext uri="{FF2B5EF4-FFF2-40B4-BE49-F238E27FC236}">
                <a16:creationId xmlns:a16="http://schemas.microsoft.com/office/drawing/2014/main" id="{036AB9FF-2861-49BC-BED7-598AE07A2B3C}"/>
              </a:ext>
            </a:extLst>
          </p:cNvPr>
          <p:cNvSpPr/>
          <p:nvPr/>
        </p:nvSpPr>
        <p:spPr>
          <a:xfrm>
            <a:off x="374839" y="1911440"/>
            <a:ext cx="1050089" cy="799476"/>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Main() </a:t>
            </a:r>
            <a:r>
              <a:rPr lang="hu-HU" sz="1800" dirty="0" err="1">
                <a:solidFill>
                  <a:schemeClr val="accent1">
                    <a:lumMod val="50000"/>
                  </a:schemeClr>
                </a:solidFill>
              </a:rPr>
              <a:t>stuff</a:t>
            </a:r>
            <a:r>
              <a:rPr lang="hu-HU" sz="1800" dirty="0">
                <a:solidFill>
                  <a:schemeClr val="accent1">
                    <a:lumMod val="50000"/>
                  </a:schemeClr>
                </a:solidFill>
              </a:rPr>
              <a:t>…</a:t>
            </a:r>
            <a:endParaRPr lang="en-GB" sz="1800" dirty="0">
              <a:solidFill>
                <a:schemeClr val="accent1">
                  <a:lumMod val="50000"/>
                </a:schemeClr>
              </a:solidFill>
            </a:endParaRPr>
          </a:p>
        </p:txBody>
      </p:sp>
      <p:sp>
        <p:nvSpPr>
          <p:cNvPr id="13" name="Téglalap 12">
            <a:extLst>
              <a:ext uri="{FF2B5EF4-FFF2-40B4-BE49-F238E27FC236}">
                <a16:creationId xmlns:a16="http://schemas.microsoft.com/office/drawing/2014/main" id="{FB8FFF36-F963-407F-887E-4287873DCD2D}"/>
              </a:ext>
            </a:extLst>
          </p:cNvPr>
          <p:cNvSpPr/>
          <p:nvPr/>
        </p:nvSpPr>
        <p:spPr>
          <a:xfrm>
            <a:off x="338987" y="4869200"/>
            <a:ext cx="3584923" cy="14826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CE69AD46-790F-4836-AFE5-1AA19ADED445}"/>
              </a:ext>
            </a:extLst>
          </p:cNvPr>
          <p:cNvSpPr/>
          <p:nvPr/>
        </p:nvSpPr>
        <p:spPr>
          <a:xfrm>
            <a:off x="1130311" y="5682801"/>
            <a:ext cx="2718284" cy="581444"/>
          </a:xfrm>
          <a:prstGeom prst="rect">
            <a:avLst/>
          </a:prstGeom>
          <a:ln w="381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a:t>
            </a:r>
            <a:endParaRPr lang="en-GB" sz="1800" dirty="0"/>
          </a:p>
        </p:txBody>
      </p:sp>
      <p:sp>
        <p:nvSpPr>
          <p:cNvPr id="15" name="Téglalap 14">
            <a:extLst>
              <a:ext uri="{FF2B5EF4-FFF2-40B4-BE49-F238E27FC236}">
                <a16:creationId xmlns:a16="http://schemas.microsoft.com/office/drawing/2014/main" id="{9788DE5D-EEC6-42D1-8AEB-C2592BE2E353}"/>
              </a:ext>
            </a:extLst>
          </p:cNvPr>
          <p:cNvSpPr/>
          <p:nvPr/>
        </p:nvSpPr>
        <p:spPr>
          <a:xfrm>
            <a:off x="443391" y="4978970"/>
            <a:ext cx="600119" cy="48003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t>SOH</a:t>
            </a:r>
            <a:endParaRPr lang="en-GB" sz="1600" dirty="0"/>
          </a:p>
        </p:txBody>
      </p:sp>
      <p:sp>
        <p:nvSpPr>
          <p:cNvPr id="16" name="Téglalap 15">
            <a:extLst>
              <a:ext uri="{FF2B5EF4-FFF2-40B4-BE49-F238E27FC236}">
                <a16:creationId xmlns:a16="http://schemas.microsoft.com/office/drawing/2014/main" id="{56CC818B-9326-4942-B082-A9ABE30003C6}"/>
              </a:ext>
            </a:extLst>
          </p:cNvPr>
          <p:cNvSpPr/>
          <p:nvPr/>
        </p:nvSpPr>
        <p:spPr>
          <a:xfrm>
            <a:off x="454197" y="5753765"/>
            <a:ext cx="600118" cy="480039"/>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t>LOH</a:t>
            </a:r>
            <a:endParaRPr lang="en-GB" sz="1050" dirty="0"/>
          </a:p>
        </p:txBody>
      </p:sp>
      <p:sp>
        <p:nvSpPr>
          <p:cNvPr id="18" name="Téglalap 17">
            <a:extLst>
              <a:ext uri="{FF2B5EF4-FFF2-40B4-BE49-F238E27FC236}">
                <a16:creationId xmlns:a16="http://schemas.microsoft.com/office/drawing/2014/main" id="{F051BAEE-8AFB-4308-B6CE-F803A29FC12C}"/>
              </a:ext>
            </a:extLst>
          </p:cNvPr>
          <p:cNvSpPr/>
          <p:nvPr/>
        </p:nvSpPr>
        <p:spPr>
          <a:xfrm>
            <a:off x="2943333" y="6409516"/>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sp>
        <p:nvSpPr>
          <p:cNvPr id="19" name="Téglalap 18">
            <a:extLst>
              <a:ext uri="{FF2B5EF4-FFF2-40B4-BE49-F238E27FC236}">
                <a16:creationId xmlns:a16="http://schemas.microsoft.com/office/drawing/2014/main" id="{3B35EEC4-706F-4A88-99AB-B0DB6287A82B}"/>
              </a:ext>
            </a:extLst>
          </p:cNvPr>
          <p:cNvSpPr/>
          <p:nvPr/>
        </p:nvSpPr>
        <p:spPr>
          <a:xfrm>
            <a:off x="1133617" y="4956086"/>
            <a:ext cx="2718283" cy="581444"/>
          </a:xfrm>
          <a:prstGeom prst="rect">
            <a:avLst/>
          </a:prstGeom>
          <a:ln w="381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a:t>
            </a:r>
            <a:endParaRPr lang="en-GB" sz="1800" dirty="0"/>
          </a:p>
        </p:txBody>
      </p:sp>
    </p:spTree>
    <p:extLst>
      <p:ext uri="{BB962C8B-B14F-4D97-AF65-F5344CB8AC3E}">
        <p14:creationId xmlns:p14="http://schemas.microsoft.com/office/powerpoint/2010/main" val="1583826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EA8E2-3BEB-43E5-B7B0-545825420442}"/>
              </a:ext>
            </a:extLst>
          </p:cNvPr>
          <p:cNvSpPr>
            <a:spLocks noGrp="1"/>
          </p:cNvSpPr>
          <p:nvPr>
            <p:ph type="title"/>
          </p:nvPr>
        </p:nvSpPr>
        <p:spPr/>
        <p:txBody>
          <a:bodyPr/>
          <a:lstStyle/>
          <a:p>
            <a:r>
              <a:rPr lang="hu-HU" dirty="0"/>
              <a:t>.NET </a:t>
            </a:r>
            <a:r>
              <a:rPr lang="en-US" dirty="0" smtClean="0"/>
              <a:t>memory management</a:t>
            </a:r>
            <a:endParaRPr lang="hu-HU" dirty="0"/>
          </a:p>
        </p:txBody>
      </p:sp>
      <p:sp>
        <p:nvSpPr>
          <p:cNvPr id="3" name="Tartalom helye 2">
            <a:extLst>
              <a:ext uri="{FF2B5EF4-FFF2-40B4-BE49-F238E27FC236}">
                <a16:creationId xmlns:a16="http://schemas.microsoft.com/office/drawing/2014/main" id="{1BE5290B-3DAD-4C0B-867F-C65BEA842508}"/>
              </a:ext>
            </a:extLst>
          </p:cNvPr>
          <p:cNvSpPr>
            <a:spLocks noGrp="1"/>
          </p:cNvSpPr>
          <p:nvPr>
            <p:ph idx="1"/>
          </p:nvPr>
        </p:nvSpPr>
        <p:spPr/>
        <p:txBody>
          <a:bodyPr/>
          <a:lstStyle/>
          <a:p>
            <a:r>
              <a:rPr lang="en-US" dirty="0"/>
              <a:t>“unused parts are </a:t>
            </a:r>
            <a:r>
              <a:rPr lang="en-US" dirty="0" smtClean="0"/>
              <a:t>cleared”</a:t>
            </a:r>
            <a:r>
              <a:rPr lang="hu-HU" dirty="0" smtClean="0"/>
              <a:t>… </a:t>
            </a:r>
            <a:r>
              <a:rPr lang="en-US" dirty="0" smtClean="0"/>
              <a:t>When</a:t>
            </a:r>
            <a:r>
              <a:rPr lang="hu-HU" dirty="0" smtClean="0"/>
              <a:t>?</a:t>
            </a:r>
            <a:endParaRPr lang="hu-HU" dirty="0"/>
          </a:p>
          <a:p>
            <a:r>
              <a:rPr lang="en-US" i="1" dirty="0" smtClean="0"/>
              <a:t>At an unknown time</a:t>
            </a:r>
            <a:endParaRPr lang="hu-HU" i="1" dirty="0"/>
          </a:p>
          <a:p>
            <a:r>
              <a:rPr lang="hu-HU" dirty="0"/>
              <a:t>„</a:t>
            </a:r>
            <a:r>
              <a:rPr lang="hu-HU" dirty="0" err="1"/>
              <a:t>Not</a:t>
            </a:r>
            <a:r>
              <a:rPr lang="hu-HU" dirty="0"/>
              <a:t> part of </a:t>
            </a:r>
            <a:r>
              <a:rPr lang="hu-HU" dirty="0" err="1"/>
              <a:t>the</a:t>
            </a:r>
            <a:r>
              <a:rPr lang="hu-HU" dirty="0"/>
              <a:t> </a:t>
            </a:r>
            <a:r>
              <a:rPr lang="hu-HU" dirty="0" err="1"/>
              <a:t>documented</a:t>
            </a:r>
            <a:r>
              <a:rPr lang="hu-HU" dirty="0"/>
              <a:t>, </a:t>
            </a:r>
            <a:r>
              <a:rPr lang="hu-HU" dirty="0" err="1"/>
              <a:t>guaranteed</a:t>
            </a:r>
            <a:r>
              <a:rPr lang="hu-HU" dirty="0"/>
              <a:t> </a:t>
            </a:r>
            <a:r>
              <a:rPr lang="hu-HU" dirty="0" err="1"/>
              <a:t>behavior</a:t>
            </a:r>
            <a:r>
              <a:rPr lang="hu-HU" dirty="0"/>
              <a:t>”</a:t>
            </a:r>
          </a:p>
          <a:p>
            <a:endParaRPr lang="hu-HU" dirty="0"/>
          </a:p>
          <a:p>
            <a:r>
              <a:rPr lang="en-US" dirty="0" smtClean="0"/>
              <a:t>Approximately</a:t>
            </a:r>
            <a:endParaRPr lang="hu-HU" dirty="0"/>
          </a:p>
          <a:p>
            <a:pPr lvl="1"/>
            <a:r>
              <a:rPr lang="en-US" dirty="0" smtClean="0"/>
              <a:t>When physical memory is low (OS signal</a:t>
            </a:r>
            <a:r>
              <a:rPr lang="hu-HU" dirty="0" smtClean="0"/>
              <a:t>)</a:t>
            </a:r>
            <a:endParaRPr lang="hu-HU" dirty="0"/>
          </a:p>
          <a:p>
            <a:pPr lvl="1"/>
            <a:r>
              <a:rPr lang="en-US" dirty="0" smtClean="0"/>
              <a:t>When the objects in heap consume memory over a given limit</a:t>
            </a:r>
            <a:endParaRPr lang="hu-HU" dirty="0"/>
          </a:p>
          <a:p>
            <a:pPr lvl="2"/>
            <a:r>
              <a:rPr lang="en-US" dirty="0" smtClean="0"/>
              <a:t>This changes over the execution time of the </a:t>
            </a:r>
            <a:r>
              <a:rPr lang="hu-HU" dirty="0" smtClean="0"/>
              <a:t>program</a:t>
            </a:r>
            <a:endParaRPr lang="hu-HU" dirty="0"/>
          </a:p>
          <a:p>
            <a:pPr lvl="1"/>
            <a:r>
              <a:rPr lang="en-US" dirty="0" smtClean="0"/>
              <a:t>When </a:t>
            </a:r>
            <a:r>
              <a:rPr lang="hu-HU" dirty="0" err="1" smtClean="0"/>
              <a:t>GC.Collect</a:t>
            </a:r>
            <a:r>
              <a:rPr lang="hu-HU" dirty="0"/>
              <a:t>() </a:t>
            </a:r>
            <a:r>
              <a:rPr lang="en-US" dirty="0" smtClean="0"/>
              <a:t>is called</a:t>
            </a:r>
            <a:endParaRPr lang="hu-HU" dirty="0"/>
          </a:p>
          <a:p>
            <a:endParaRPr lang="hu-HU" dirty="0"/>
          </a:p>
          <a:p>
            <a:r>
              <a:rPr lang="en-US" dirty="0" smtClean="0"/>
              <a:t>A very well-built mechanism, in theory you don’t have to worry about these </a:t>
            </a:r>
            <a:r>
              <a:rPr lang="hu-HU" dirty="0" smtClean="0"/>
              <a:t>→ </a:t>
            </a:r>
            <a:r>
              <a:rPr lang="hu-HU" dirty="0" err="1" smtClean="0"/>
              <a:t>IDisposable</a:t>
            </a:r>
            <a:r>
              <a:rPr lang="hu-HU" dirty="0" smtClean="0"/>
              <a:t> </a:t>
            </a:r>
            <a:r>
              <a:rPr lang="hu-HU" dirty="0" err="1" smtClean="0"/>
              <a:t>interface</a:t>
            </a:r>
            <a:r>
              <a:rPr lang="hu-HU" dirty="0" smtClean="0"/>
              <a:t>???</a:t>
            </a:r>
            <a:endParaRPr lang="hu-HU" dirty="0"/>
          </a:p>
          <a:p>
            <a:endParaRPr lang="hu-HU" dirty="0"/>
          </a:p>
        </p:txBody>
      </p:sp>
      <p:sp>
        <p:nvSpPr>
          <p:cNvPr id="4" name="Dia számának helye 3">
            <a:extLst>
              <a:ext uri="{FF2B5EF4-FFF2-40B4-BE49-F238E27FC236}">
                <a16:creationId xmlns:a16="http://schemas.microsoft.com/office/drawing/2014/main" id="{06339E6A-80B7-4F68-AFDA-C38794EC74F3}"/>
              </a:ext>
            </a:extLst>
          </p:cNvPr>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64479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F8C51E-6D65-419E-9021-C68FBD5EB678}"/>
              </a:ext>
            </a:extLst>
          </p:cNvPr>
          <p:cNvSpPr>
            <a:spLocks noGrp="1"/>
          </p:cNvSpPr>
          <p:nvPr>
            <p:ph type="title"/>
          </p:nvPr>
        </p:nvSpPr>
        <p:spPr/>
        <p:txBody>
          <a:bodyPr/>
          <a:lstStyle/>
          <a:p>
            <a:r>
              <a:rPr lang="en-US" dirty="0" smtClean="0"/>
              <a:t>Process of the garbage collection</a:t>
            </a:r>
            <a:endParaRPr lang="en-GB" dirty="0"/>
          </a:p>
        </p:txBody>
      </p:sp>
      <p:sp>
        <p:nvSpPr>
          <p:cNvPr id="3" name="Tartalom helye 2">
            <a:extLst>
              <a:ext uri="{FF2B5EF4-FFF2-40B4-BE49-F238E27FC236}">
                <a16:creationId xmlns:a16="http://schemas.microsoft.com/office/drawing/2014/main" id="{8C36DC4D-D9F6-4ACD-B26D-D665651728B1}"/>
              </a:ext>
            </a:extLst>
          </p:cNvPr>
          <p:cNvSpPr>
            <a:spLocks noGrp="1"/>
          </p:cNvSpPr>
          <p:nvPr>
            <p:ph idx="1"/>
          </p:nvPr>
        </p:nvSpPr>
        <p:spPr>
          <a:xfrm>
            <a:off x="108000" y="691200"/>
            <a:ext cx="8928050" cy="5690210"/>
          </a:xfrm>
        </p:spPr>
        <p:txBody>
          <a:bodyPr>
            <a:normAutofit lnSpcReduction="10000"/>
          </a:bodyPr>
          <a:lstStyle/>
          <a:p>
            <a:r>
              <a:rPr lang="hu-HU" sz="2800" dirty="0" smtClean="0"/>
              <a:t>GC </a:t>
            </a:r>
            <a:r>
              <a:rPr lang="en-US" sz="2800" dirty="0" smtClean="0"/>
              <a:t>assumes that everything is a waste</a:t>
            </a:r>
            <a:endParaRPr lang="hu-HU" sz="2800" b="1" dirty="0" smtClean="0"/>
          </a:p>
          <a:p>
            <a:r>
              <a:rPr lang="en-US" sz="2800" b="1" dirty="0" smtClean="0"/>
              <a:t>Using reference tracking, it decides which objects are still in use</a:t>
            </a:r>
            <a:endParaRPr lang="hu-HU" sz="2800" dirty="0" smtClean="0"/>
          </a:p>
          <a:p>
            <a:pPr lvl="1"/>
            <a:r>
              <a:rPr lang="en-US" sz="2400" dirty="0" smtClean="0"/>
              <a:t>Reference tracking is executed from the </a:t>
            </a:r>
            <a:r>
              <a:rPr lang="hu-HU" sz="2400" dirty="0" err="1" smtClean="0"/>
              <a:t>root</a:t>
            </a:r>
            <a:r>
              <a:rPr lang="hu-HU" sz="2400" dirty="0" smtClean="0"/>
              <a:t> </a:t>
            </a:r>
            <a:r>
              <a:rPr lang="en-US" sz="2400" dirty="0" smtClean="0"/>
              <a:t>objects</a:t>
            </a:r>
            <a:r>
              <a:rPr lang="hu-HU" sz="2400" dirty="0" smtClean="0"/>
              <a:t>:</a:t>
            </a:r>
          </a:p>
          <a:p>
            <a:pPr lvl="2"/>
            <a:r>
              <a:rPr lang="hu-HU" sz="1800" dirty="0" err="1" smtClean="0"/>
              <a:t>Stack</a:t>
            </a:r>
            <a:r>
              <a:rPr lang="hu-HU" sz="1800" dirty="0" smtClean="0"/>
              <a:t> </a:t>
            </a:r>
            <a:r>
              <a:rPr lang="en-US" sz="1800" dirty="0" smtClean="0"/>
              <a:t>references</a:t>
            </a:r>
            <a:endParaRPr lang="hu-HU" sz="1800" dirty="0" smtClean="0"/>
          </a:p>
          <a:p>
            <a:pPr lvl="2"/>
            <a:r>
              <a:rPr lang="en-US" sz="1800" dirty="0" smtClean="0"/>
              <a:t>Static instance references</a:t>
            </a:r>
            <a:endParaRPr lang="hu-HU" sz="1800" dirty="0" smtClean="0"/>
          </a:p>
          <a:p>
            <a:pPr lvl="2"/>
            <a:r>
              <a:rPr lang="hu-HU" sz="1800" dirty="0" smtClean="0"/>
              <a:t>„</a:t>
            </a:r>
            <a:r>
              <a:rPr lang="hu-HU" sz="1800" dirty="0" err="1" smtClean="0"/>
              <a:t>Finalization</a:t>
            </a:r>
            <a:r>
              <a:rPr lang="hu-HU" sz="1800" dirty="0" smtClean="0"/>
              <a:t> </a:t>
            </a:r>
            <a:r>
              <a:rPr lang="hu-HU" sz="1800" dirty="0" err="1" smtClean="0"/>
              <a:t>queue</a:t>
            </a:r>
            <a:r>
              <a:rPr lang="hu-HU" sz="1800" dirty="0" smtClean="0"/>
              <a:t>”</a:t>
            </a:r>
            <a:r>
              <a:rPr lang="en-US" sz="1800" dirty="0" smtClean="0"/>
              <a:t> instance references</a:t>
            </a:r>
            <a:endParaRPr lang="hu-HU" sz="1800" dirty="0" smtClean="0"/>
          </a:p>
          <a:p>
            <a:pPr lvl="2"/>
            <a:r>
              <a:rPr lang="hu-HU" sz="1800" dirty="0" smtClean="0"/>
              <a:t>CPU </a:t>
            </a:r>
            <a:r>
              <a:rPr lang="en-US" sz="1800" dirty="0" smtClean="0"/>
              <a:t>registers</a:t>
            </a:r>
            <a:endParaRPr lang="hu-HU" sz="1800" dirty="0" smtClean="0"/>
          </a:p>
          <a:p>
            <a:pPr lvl="2"/>
            <a:r>
              <a:rPr lang="en-US" sz="1800" dirty="0" smtClean="0"/>
              <a:t>References to </a:t>
            </a:r>
            <a:r>
              <a:rPr lang="en-US" sz="1800" dirty="0" err="1" smtClean="0"/>
              <a:t>i</a:t>
            </a:r>
            <a:r>
              <a:rPr lang="hu-HU" sz="1800" dirty="0" err="1" smtClean="0"/>
              <a:t>nterop</a:t>
            </a:r>
            <a:r>
              <a:rPr lang="hu-HU" sz="1800" dirty="0" smtClean="0"/>
              <a:t> </a:t>
            </a:r>
            <a:r>
              <a:rPr lang="en-US" sz="1800" dirty="0" smtClean="0"/>
              <a:t>instances</a:t>
            </a:r>
            <a:endParaRPr lang="hu-HU" sz="1800" dirty="0" smtClean="0"/>
          </a:p>
          <a:p>
            <a:r>
              <a:rPr lang="en-US" sz="2800" dirty="0" smtClean="0"/>
              <a:t>Memory leak is STILL possible, if references are kept in unexpected locations</a:t>
            </a:r>
            <a:endParaRPr lang="hu-HU" sz="2800" dirty="0" smtClean="0"/>
          </a:p>
          <a:p>
            <a:pPr lvl="1"/>
            <a:r>
              <a:rPr lang="hu-HU" sz="2400" dirty="0" smtClean="0"/>
              <a:t>.NET </a:t>
            </a:r>
            <a:r>
              <a:rPr lang="en-US" sz="2400" dirty="0" smtClean="0"/>
              <a:t>event/delegate</a:t>
            </a:r>
            <a:r>
              <a:rPr lang="hu-HU" sz="2400" dirty="0" smtClean="0"/>
              <a:t> – </a:t>
            </a:r>
            <a:r>
              <a:rPr lang="en-US" sz="2400" dirty="0" smtClean="0"/>
              <a:t>if we forget to unsubscribe</a:t>
            </a:r>
            <a:r>
              <a:rPr lang="hu-HU" sz="2400" dirty="0" smtClean="0"/>
              <a:t>… </a:t>
            </a:r>
          </a:p>
          <a:p>
            <a:pPr lvl="1"/>
            <a:r>
              <a:rPr lang="en-US" sz="2400" dirty="0" smtClean="0"/>
              <a:t>Static references </a:t>
            </a:r>
            <a:r>
              <a:rPr lang="hu-HU" sz="2400" dirty="0" smtClean="0"/>
              <a:t>(</a:t>
            </a:r>
            <a:r>
              <a:rPr lang="en-US" sz="2400" dirty="0" smtClean="0"/>
              <a:t>e.g. via a </a:t>
            </a:r>
            <a:r>
              <a:rPr lang="hu-HU" sz="2400" dirty="0" err="1" smtClean="0"/>
              <a:t>singleton</a:t>
            </a:r>
            <a:r>
              <a:rPr lang="hu-HU" sz="2400" dirty="0" smtClean="0"/>
              <a:t>!)</a:t>
            </a:r>
          </a:p>
          <a:p>
            <a:pPr lvl="1"/>
            <a:r>
              <a:rPr lang="en-US" sz="2400" dirty="0" smtClean="0"/>
              <a:t>Compiler-generated constructs: e.g. lambda closures, outer variable trap</a:t>
            </a:r>
            <a:endParaRPr lang="hu-HU" sz="2400" dirty="0"/>
          </a:p>
        </p:txBody>
      </p:sp>
    </p:spTree>
    <p:extLst>
      <p:ext uri="{BB962C8B-B14F-4D97-AF65-F5344CB8AC3E}">
        <p14:creationId xmlns:p14="http://schemas.microsoft.com/office/powerpoint/2010/main" val="306271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en-US" dirty="0" smtClean="0"/>
              <a:t>Enumerating references</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1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en-US" dirty="0"/>
              <a:t>Enumerating references</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74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en-US" dirty="0"/>
              <a:t>Enumerating references</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54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.NET </a:t>
            </a:r>
            <a:r>
              <a:rPr lang="hu-HU" dirty="0" err="1" smtClean="0"/>
              <a:t>Architecture</a:t>
            </a:r>
            <a:endParaRPr lang="hu-HU" dirty="0"/>
          </a:p>
        </p:txBody>
      </p:sp>
      <p:pic>
        <p:nvPicPr>
          <p:cNvPr id="7" name="Kép 6"/>
          <p:cNvPicPr>
            <a:picLocks noChangeAspect="1"/>
          </p:cNvPicPr>
          <p:nvPr/>
        </p:nvPicPr>
        <p:blipFill>
          <a:blip r:embed="rId2"/>
          <a:stretch>
            <a:fillRect/>
          </a:stretch>
        </p:blipFill>
        <p:spPr>
          <a:xfrm>
            <a:off x="0" y="836640"/>
            <a:ext cx="9093679" cy="5472760"/>
          </a:xfrm>
          <a:prstGeom prst="rect">
            <a:avLst/>
          </a:prstGeom>
        </p:spPr>
      </p:pic>
      <p:sp>
        <p:nvSpPr>
          <p:cNvPr id="10" name="Dia számának helye 9"/>
          <p:cNvSpPr>
            <a:spLocks noGrp="1"/>
          </p:cNvSpPr>
          <p:nvPr>
            <p:ph type="sldNum" sz="quarter" idx="11"/>
          </p:nvPr>
        </p:nvSpPr>
        <p:spPr/>
        <p:txBody>
          <a:bodyPr/>
          <a:lstStyle/>
          <a:p>
            <a:pPr>
              <a:defRPr/>
            </a:pPr>
            <a:fld id="{C99EAE79-17DB-46D7-9133-7C77A31B789C}" type="slidenum">
              <a:rPr lang="hu-HU" smtClean="0"/>
              <a:pPr>
                <a:defRPr/>
              </a:pPr>
              <a:t>2</a:t>
            </a:fld>
            <a:endParaRPr lang="hu-HU"/>
          </a:p>
        </p:txBody>
      </p:sp>
      <p:sp>
        <p:nvSpPr>
          <p:cNvPr id="3" name="Téglalap 2">
            <a:extLst>
              <a:ext uri="{FF2B5EF4-FFF2-40B4-BE49-F238E27FC236}">
                <a16:creationId xmlns:a16="http://schemas.microsoft.com/office/drawing/2014/main" id="{F82938CA-95DD-4523-B2D0-67366246FD3F}"/>
              </a:ext>
            </a:extLst>
          </p:cNvPr>
          <p:cNvSpPr/>
          <p:nvPr/>
        </p:nvSpPr>
        <p:spPr>
          <a:xfrm>
            <a:off x="3131800" y="836640"/>
            <a:ext cx="1656230" cy="2244623"/>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58DDEBD-4A5C-462E-9221-706EC7391E45}"/>
              </a:ext>
            </a:extLst>
          </p:cNvPr>
          <p:cNvSpPr/>
          <p:nvPr/>
        </p:nvSpPr>
        <p:spPr>
          <a:xfrm>
            <a:off x="539440" y="3610167"/>
            <a:ext cx="6336880" cy="1223699"/>
          </a:xfrm>
          <a:prstGeom prst="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solidFill>
                  <a:schemeClr val="tx1"/>
                </a:solidFill>
              </a:rPr>
              <a:t>Common</a:t>
            </a:r>
            <a:r>
              <a:rPr lang="hu-HU" sz="2000" dirty="0">
                <a:solidFill>
                  <a:schemeClr val="tx1"/>
                </a:solidFill>
              </a:rPr>
              <a:t> </a:t>
            </a:r>
            <a:r>
              <a:rPr lang="hu-HU" sz="2000" dirty="0" err="1">
                <a:solidFill>
                  <a:schemeClr val="tx1"/>
                </a:solidFill>
              </a:rPr>
              <a:t>Language</a:t>
            </a:r>
            <a:r>
              <a:rPr lang="hu-HU" sz="2000" dirty="0">
                <a:solidFill>
                  <a:schemeClr val="tx1"/>
                </a:solidFill>
              </a:rPr>
              <a:t> </a:t>
            </a:r>
            <a:r>
              <a:rPr lang="hu-HU" sz="2000" dirty="0" err="1">
                <a:solidFill>
                  <a:schemeClr val="tx1"/>
                </a:solidFill>
              </a:rPr>
              <a:t>Runtime</a:t>
            </a:r>
            <a:endParaRPr lang="hu-HU" dirty="0">
              <a:solidFill>
                <a:schemeClr val="tx1"/>
              </a:solidFill>
            </a:endParaRPr>
          </a:p>
        </p:txBody>
      </p:sp>
      <p:sp>
        <p:nvSpPr>
          <p:cNvPr id="16" name="Téglalap 15">
            <a:extLst>
              <a:ext uri="{FF2B5EF4-FFF2-40B4-BE49-F238E27FC236}">
                <a16:creationId xmlns:a16="http://schemas.microsoft.com/office/drawing/2014/main" id="{29387255-72E0-4BCF-9B99-DA24B9EFFCD2}"/>
              </a:ext>
            </a:extLst>
          </p:cNvPr>
          <p:cNvSpPr/>
          <p:nvPr/>
        </p:nvSpPr>
        <p:spPr>
          <a:xfrm>
            <a:off x="3059365" y="4192402"/>
            <a:ext cx="172824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JIT </a:t>
            </a:r>
            <a:r>
              <a:rPr lang="hu-HU" sz="2000" dirty="0" err="1">
                <a:solidFill>
                  <a:schemeClr val="tx1"/>
                </a:solidFill>
              </a:rPr>
              <a:t>Compiler</a:t>
            </a:r>
            <a:endParaRPr lang="hu-HU" dirty="0">
              <a:solidFill>
                <a:schemeClr val="tx1"/>
              </a:solidFill>
            </a:endParaRPr>
          </a:p>
        </p:txBody>
      </p:sp>
      <p:sp>
        <p:nvSpPr>
          <p:cNvPr id="17" name="Téglalap 16">
            <a:extLst>
              <a:ext uri="{FF2B5EF4-FFF2-40B4-BE49-F238E27FC236}">
                <a16:creationId xmlns:a16="http://schemas.microsoft.com/office/drawing/2014/main" id="{7AFE2B36-9413-40DA-B213-9DBA4098497F}"/>
              </a:ext>
            </a:extLst>
          </p:cNvPr>
          <p:cNvSpPr/>
          <p:nvPr/>
        </p:nvSpPr>
        <p:spPr>
          <a:xfrm>
            <a:off x="5760378" y="3960020"/>
            <a:ext cx="216030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Garbage</a:t>
            </a:r>
            <a:r>
              <a:rPr lang="hu-HU" sz="2000" dirty="0">
                <a:solidFill>
                  <a:schemeClr val="tx1"/>
                </a:solidFill>
              </a:rPr>
              <a:t> </a:t>
            </a:r>
            <a:r>
              <a:rPr lang="hu-HU" sz="2000" dirty="0" err="1">
                <a:solidFill>
                  <a:schemeClr val="tx1"/>
                </a:solidFill>
              </a:rPr>
              <a:t>Collector</a:t>
            </a:r>
            <a:endParaRPr lang="hu-HU" dirty="0">
              <a:solidFill>
                <a:schemeClr val="tx1"/>
              </a:solidFill>
            </a:endParaRPr>
          </a:p>
        </p:txBody>
      </p:sp>
      <p:sp>
        <p:nvSpPr>
          <p:cNvPr id="18" name="Téglalap 17">
            <a:extLst>
              <a:ext uri="{FF2B5EF4-FFF2-40B4-BE49-F238E27FC236}">
                <a16:creationId xmlns:a16="http://schemas.microsoft.com/office/drawing/2014/main" id="{B473D260-BC3B-4DE5-88D9-009D2BA44CD7}"/>
              </a:ext>
            </a:extLst>
          </p:cNvPr>
          <p:cNvSpPr/>
          <p:nvPr/>
        </p:nvSpPr>
        <p:spPr>
          <a:xfrm>
            <a:off x="3347830" y="2420860"/>
            <a:ext cx="108015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IL </a:t>
            </a:r>
            <a:r>
              <a:rPr lang="hu-HU" sz="2000" dirty="0" err="1">
                <a:solidFill>
                  <a:schemeClr val="tx1"/>
                </a:solidFill>
              </a:rPr>
              <a:t>Code</a:t>
            </a:r>
            <a:endParaRPr lang="hu-HU" dirty="0">
              <a:solidFill>
                <a:schemeClr val="tx1"/>
              </a:solidFill>
            </a:endParaRPr>
          </a:p>
        </p:txBody>
      </p:sp>
      <p:sp>
        <p:nvSpPr>
          <p:cNvPr id="19" name="Téglalap 18">
            <a:extLst>
              <a:ext uri="{FF2B5EF4-FFF2-40B4-BE49-F238E27FC236}">
                <a16:creationId xmlns:a16="http://schemas.microsoft.com/office/drawing/2014/main" id="{D1DA3AF6-850E-43C4-B2DD-A13A741A681F}"/>
              </a:ext>
            </a:extLst>
          </p:cNvPr>
          <p:cNvSpPr/>
          <p:nvPr/>
        </p:nvSpPr>
        <p:spPr>
          <a:xfrm>
            <a:off x="3347830" y="1700759"/>
            <a:ext cx="1224170" cy="288041"/>
          </a:xfrm>
          <a:prstGeom prst="rect">
            <a:avLst/>
          </a:prstGeom>
          <a:solidFill>
            <a:schemeClr val="accent1">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Compiler</a:t>
            </a:r>
            <a:endParaRPr lang="hu-HU" dirty="0">
              <a:solidFill>
                <a:schemeClr val="tx1"/>
              </a:solidFill>
            </a:endParaRPr>
          </a:p>
        </p:txBody>
      </p:sp>
      <p:sp>
        <p:nvSpPr>
          <p:cNvPr id="20" name="Téglalap 19">
            <a:extLst>
              <a:ext uri="{FF2B5EF4-FFF2-40B4-BE49-F238E27FC236}">
                <a16:creationId xmlns:a16="http://schemas.microsoft.com/office/drawing/2014/main" id="{0D57E63A-666F-4E37-9605-BB861BCF0C69}"/>
              </a:ext>
            </a:extLst>
          </p:cNvPr>
          <p:cNvSpPr/>
          <p:nvPr/>
        </p:nvSpPr>
        <p:spPr>
          <a:xfrm>
            <a:off x="5940190" y="2243569"/>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21" name="Nyíl: lefelé mutató 20">
            <a:extLst>
              <a:ext uri="{FF2B5EF4-FFF2-40B4-BE49-F238E27FC236}">
                <a16:creationId xmlns:a16="http://schemas.microsoft.com/office/drawing/2014/main" id="{E4683664-C290-47FB-AADA-E37714986C2A}"/>
              </a:ext>
            </a:extLst>
          </p:cNvPr>
          <p:cNvSpPr/>
          <p:nvPr/>
        </p:nvSpPr>
        <p:spPr>
          <a:xfrm rot="17955888">
            <a:off x="5046416" y="847915"/>
            <a:ext cx="419359" cy="1993728"/>
          </a:xfrm>
          <a:prstGeom prst="down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67280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en-US" dirty="0"/>
              <a:t>Enumerating references</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29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en-US" dirty="0"/>
              <a:t>Enumerating references</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607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ED7E79-0A63-48FC-AE30-03B019703C47}"/>
              </a:ext>
            </a:extLst>
          </p:cNvPr>
          <p:cNvSpPr>
            <a:spLocks noGrp="1"/>
          </p:cNvSpPr>
          <p:nvPr>
            <p:ph type="title"/>
          </p:nvPr>
        </p:nvSpPr>
        <p:spPr/>
        <p:txBody>
          <a:bodyPr/>
          <a:lstStyle/>
          <a:p>
            <a:r>
              <a:rPr lang="en-US" dirty="0" smtClean="0"/>
              <a:t>Garbage collection</a:t>
            </a:r>
            <a:endParaRPr lang="en-GB" dirty="0"/>
          </a:p>
        </p:txBody>
      </p:sp>
      <p:sp>
        <p:nvSpPr>
          <p:cNvPr id="4" name="Téglalap 3">
            <a:extLst>
              <a:ext uri="{FF2B5EF4-FFF2-40B4-BE49-F238E27FC236}">
                <a16:creationId xmlns:a16="http://schemas.microsoft.com/office/drawing/2014/main" id="{243B0A2F-8D74-4DBA-807B-F22964043D8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6" name="Téglalap 5">
            <a:extLst>
              <a:ext uri="{FF2B5EF4-FFF2-40B4-BE49-F238E27FC236}">
                <a16:creationId xmlns:a16="http://schemas.microsoft.com/office/drawing/2014/main" id="{C25FB26C-994F-4EB6-A25F-BBDDABC283C9}"/>
              </a:ext>
            </a:extLst>
          </p:cNvPr>
          <p:cNvSpPr/>
          <p:nvPr/>
        </p:nvSpPr>
        <p:spPr>
          <a:xfrm>
            <a:off x="1929306"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7BF30AB4-91DD-4D1D-813A-3D27728947E2}"/>
              </a:ext>
            </a:extLst>
          </p:cNvPr>
          <p:cNvSpPr/>
          <p:nvPr/>
        </p:nvSpPr>
        <p:spPr>
          <a:xfrm>
            <a:off x="3145222"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9" name="Téglalap 8">
            <a:extLst>
              <a:ext uri="{FF2B5EF4-FFF2-40B4-BE49-F238E27FC236}">
                <a16:creationId xmlns:a16="http://schemas.microsoft.com/office/drawing/2014/main" id="{B03D7007-2219-4BA9-88B1-F15F9FA0F868}"/>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E1B97562-696B-4661-979B-101629836984}"/>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3" name="Összekötő: görbe 12">
            <a:extLst>
              <a:ext uri="{FF2B5EF4-FFF2-40B4-BE49-F238E27FC236}">
                <a16:creationId xmlns:a16="http://schemas.microsoft.com/office/drawing/2014/main" id="{B2222AA3-8069-4B4A-9B38-EC5BE6E19734}"/>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Ellipszis 13">
            <a:extLst>
              <a:ext uri="{FF2B5EF4-FFF2-40B4-BE49-F238E27FC236}">
                <a16:creationId xmlns:a16="http://schemas.microsoft.com/office/drawing/2014/main" id="{85D3DB29-FFD2-4316-8143-A5F76C8D426F}"/>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15" name="Téglalap 14">
            <a:extLst>
              <a:ext uri="{FF2B5EF4-FFF2-40B4-BE49-F238E27FC236}">
                <a16:creationId xmlns:a16="http://schemas.microsoft.com/office/drawing/2014/main" id="{ACD7AABA-E480-4E24-AC2C-01F558E63321}"/>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16" name="Összekötő: görbe 15">
            <a:extLst>
              <a:ext uri="{FF2B5EF4-FFF2-40B4-BE49-F238E27FC236}">
                <a16:creationId xmlns:a16="http://schemas.microsoft.com/office/drawing/2014/main" id="{3C985CC9-27E2-4990-AFB8-B256A245208B}"/>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gyenes összekötő nyíllal 16">
            <a:extLst>
              <a:ext uri="{FF2B5EF4-FFF2-40B4-BE49-F238E27FC236}">
                <a16:creationId xmlns:a16="http://schemas.microsoft.com/office/drawing/2014/main" id="{45345409-6568-4D56-8263-01ED7A64EE3E}"/>
              </a:ext>
            </a:extLst>
          </p:cNvPr>
          <p:cNvCxnSpPr>
            <a:stCxn id="14"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a:extLst>
              <a:ext uri="{FF2B5EF4-FFF2-40B4-BE49-F238E27FC236}">
                <a16:creationId xmlns:a16="http://schemas.microsoft.com/office/drawing/2014/main" id="{8D593B61-BF7D-4A37-AF8B-6C3D2B92528D}"/>
              </a:ext>
            </a:extLst>
          </p:cNvPr>
          <p:cNvCxnSpPr>
            <a:cxnSpLocks/>
            <a:stCxn id="14"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 name="Csoportba foglalás 2">
            <a:extLst>
              <a:ext uri="{FF2B5EF4-FFF2-40B4-BE49-F238E27FC236}">
                <a16:creationId xmlns:a16="http://schemas.microsoft.com/office/drawing/2014/main" id="{7FCEAD63-0E21-46D1-9C05-941AD9CF3EF7}"/>
              </a:ext>
            </a:extLst>
          </p:cNvPr>
          <p:cNvGrpSpPr/>
          <p:nvPr/>
        </p:nvGrpSpPr>
        <p:grpSpPr>
          <a:xfrm>
            <a:off x="4911033" y="1603285"/>
            <a:ext cx="2430772" cy="1140106"/>
            <a:chOff x="4911033" y="1603285"/>
            <a:chExt cx="2430772" cy="1140106"/>
          </a:xfrm>
        </p:grpSpPr>
        <p:sp>
          <p:nvSpPr>
            <p:cNvPr id="19" name="Téglalap 18">
              <a:extLst>
                <a:ext uri="{FF2B5EF4-FFF2-40B4-BE49-F238E27FC236}">
                  <a16:creationId xmlns:a16="http://schemas.microsoft.com/office/drawing/2014/main" id="{B7ED2608-1D3E-4BEB-BF6E-0404228A1AFD}"/>
                </a:ext>
              </a:extLst>
            </p:cNvPr>
            <p:cNvSpPr/>
            <p:nvPr/>
          </p:nvSpPr>
          <p:spPr>
            <a:xfrm>
              <a:off x="4911033" y="1603285"/>
              <a:ext cx="2316198"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g</a:t>
              </a:r>
              <a:endParaRPr lang="en-GB" sz="1800" dirty="0">
                <a:solidFill>
                  <a:schemeClr val="tx1"/>
                </a:solidFill>
              </a:endParaRPr>
            </a:p>
          </p:txBody>
        </p:sp>
        <p:sp>
          <p:nvSpPr>
            <p:cNvPr id="20" name="Téglalap 19">
              <a:extLst>
                <a:ext uri="{FF2B5EF4-FFF2-40B4-BE49-F238E27FC236}">
                  <a16:creationId xmlns:a16="http://schemas.microsoft.com/office/drawing/2014/main" id="{48A7A440-9D10-4305-A230-AEE57C6B795E}"/>
                </a:ext>
              </a:extLst>
            </p:cNvPr>
            <p:cNvSpPr/>
            <p:nvPr/>
          </p:nvSpPr>
          <p:spPr>
            <a:xfrm>
              <a:off x="6477685" y="1614576"/>
              <a:ext cx="864120" cy="432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a:t>
              </a:r>
            </a:p>
          </p:txBody>
        </p:sp>
      </p:grpSp>
    </p:spTree>
    <p:extLst>
      <p:ext uri="{BB962C8B-B14F-4D97-AF65-F5344CB8AC3E}">
        <p14:creationId xmlns:p14="http://schemas.microsoft.com/office/powerpoint/2010/main" val="1000539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ED7E79-0A63-48FC-AE30-03B019703C47}"/>
              </a:ext>
            </a:extLst>
          </p:cNvPr>
          <p:cNvSpPr>
            <a:spLocks noGrp="1"/>
          </p:cNvSpPr>
          <p:nvPr>
            <p:ph type="title"/>
          </p:nvPr>
        </p:nvSpPr>
        <p:spPr/>
        <p:txBody>
          <a:bodyPr/>
          <a:lstStyle/>
          <a:p>
            <a:r>
              <a:rPr lang="en-US" dirty="0" smtClean="0"/>
              <a:t>Compression</a:t>
            </a:r>
            <a:endParaRPr lang="en-GB" dirty="0"/>
          </a:p>
        </p:txBody>
      </p:sp>
      <p:sp>
        <p:nvSpPr>
          <p:cNvPr id="4" name="Téglalap 3">
            <a:extLst>
              <a:ext uri="{FF2B5EF4-FFF2-40B4-BE49-F238E27FC236}">
                <a16:creationId xmlns:a16="http://schemas.microsoft.com/office/drawing/2014/main" id="{243B0A2F-8D74-4DBA-807B-F22964043D8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6" name="Téglalap 5">
            <a:extLst>
              <a:ext uri="{FF2B5EF4-FFF2-40B4-BE49-F238E27FC236}">
                <a16:creationId xmlns:a16="http://schemas.microsoft.com/office/drawing/2014/main" id="{C25FB26C-994F-4EB6-A25F-BBDDABC283C9}"/>
              </a:ext>
            </a:extLst>
          </p:cNvPr>
          <p:cNvSpPr/>
          <p:nvPr/>
        </p:nvSpPr>
        <p:spPr>
          <a:xfrm>
            <a:off x="711992"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7BF30AB4-91DD-4D1D-813A-3D27728947E2}"/>
              </a:ext>
            </a:extLst>
          </p:cNvPr>
          <p:cNvSpPr/>
          <p:nvPr/>
        </p:nvSpPr>
        <p:spPr>
          <a:xfrm>
            <a:off x="1929808"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9" name="Téglalap 8">
            <a:extLst>
              <a:ext uri="{FF2B5EF4-FFF2-40B4-BE49-F238E27FC236}">
                <a16:creationId xmlns:a16="http://schemas.microsoft.com/office/drawing/2014/main" id="{B03D7007-2219-4BA9-88B1-F15F9FA0F868}"/>
              </a:ext>
            </a:extLst>
          </p:cNvPr>
          <p:cNvSpPr/>
          <p:nvPr/>
        </p:nvSpPr>
        <p:spPr>
          <a:xfrm>
            <a:off x="3147625"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E1B97562-696B-4661-979B-101629836984}"/>
              </a:ext>
            </a:extLst>
          </p:cNvPr>
          <p:cNvSpPr/>
          <p:nvPr/>
        </p:nvSpPr>
        <p:spPr>
          <a:xfrm>
            <a:off x="4365442"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3" name="Összekötő: görbe 12">
            <a:extLst>
              <a:ext uri="{FF2B5EF4-FFF2-40B4-BE49-F238E27FC236}">
                <a16:creationId xmlns:a16="http://schemas.microsoft.com/office/drawing/2014/main" id="{B2222AA3-8069-4B4A-9B38-EC5BE6E19734}"/>
              </a:ext>
            </a:extLst>
          </p:cNvPr>
          <p:cNvCxnSpPr>
            <a:cxnSpLocks/>
            <a:stCxn id="7" idx="0"/>
            <a:endCxn id="9" idx="0"/>
          </p:cNvCxnSpPr>
          <p:nvPr/>
        </p:nvCxnSpPr>
        <p:spPr>
          <a:xfrm rot="5400000" flipH="1" flipV="1">
            <a:off x="3104304" y="3760183"/>
            <a:ext cx="9525" cy="1217816"/>
          </a:xfrm>
          <a:prstGeom prst="curvedConnector3">
            <a:avLst>
              <a:gd name="adj1" fmla="val 527586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Ellipszis 13">
            <a:extLst>
              <a:ext uri="{FF2B5EF4-FFF2-40B4-BE49-F238E27FC236}">
                <a16:creationId xmlns:a16="http://schemas.microsoft.com/office/drawing/2014/main" id="{85D3DB29-FFD2-4316-8143-A5F76C8D426F}"/>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15" name="Téglalap 14">
            <a:extLst>
              <a:ext uri="{FF2B5EF4-FFF2-40B4-BE49-F238E27FC236}">
                <a16:creationId xmlns:a16="http://schemas.microsoft.com/office/drawing/2014/main" id="{ACD7AABA-E480-4E24-AC2C-01F558E63321}"/>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17" name="Egyenes összekötő nyíllal 16">
            <a:extLst>
              <a:ext uri="{FF2B5EF4-FFF2-40B4-BE49-F238E27FC236}">
                <a16:creationId xmlns:a16="http://schemas.microsoft.com/office/drawing/2014/main" id="{45345409-6568-4D56-8263-01ED7A64EE3E}"/>
              </a:ext>
            </a:extLst>
          </p:cNvPr>
          <p:cNvCxnSpPr>
            <a:cxnSpLocks/>
            <a:stCxn id="14" idx="6"/>
          </p:cNvCxnSpPr>
          <p:nvPr/>
        </p:nvCxnSpPr>
        <p:spPr>
          <a:xfrm flipH="1">
            <a:off x="1027896" y="2974168"/>
            <a:ext cx="434174"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a:extLst>
              <a:ext uri="{FF2B5EF4-FFF2-40B4-BE49-F238E27FC236}">
                <a16:creationId xmlns:a16="http://schemas.microsoft.com/office/drawing/2014/main" id="{8D593B61-BF7D-4A37-AF8B-6C3D2B92528D}"/>
              </a:ext>
            </a:extLst>
          </p:cNvPr>
          <p:cNvCxnSpPr>
            <a:cxnSpLocks/>
            <a:stCxn id="14" idx="5"/>
          </p:cNvCxnSpPr>
          <p:nvPr/>
        </p:nvCxnSpPr>
        <p:spPr>
          <a:xfrm>
            <a:off x="1408444" y="3104983"/>
            <a:ext cx="920027" cy="1252769"/>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Összekötő: görbe 32">
            <a:extLst>
              <a:ext uri="{FF2B5EF4-FFF2-40B4-BE49-F238E27FC236}">
                <a16:creationId xmlns:a16="http://schemas.microsoft.com/office/drawing/2014/main" id="{2C643619-6315-4126-AB8F-92E380C7D0FF}"/>
              </a:ext>
            </a:extLst>
          </p:cNvPr>
          <p:cNvCxnSpPr>
            <a:cxnSpLocks/>
            <a:stCxn id="9" idx="0"/>
            <a:endCxn id="10" idx="0"/>
          </p:cNvCxnSpPr>
          <p:nvPr/>
        </p:nvCxnSpPr>
        <p:spPr>
          <a:xfrm rot="5400000" flipH="1" flipV="1">
            <a:off x="4322121" y="3760181"/>
            <a:ext cx="9525" cy="1217817"/>
          </a:xfrm>
          <a:prstGeom prst="curvedConnector3">
            <a:avLst>
              <a:gd name="adj1" fmla="val 502758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artalom helye 2">
            <a:extLst>
              <a:ext uri="{FF2B5EF4-FFF2-40B4-BE49-F238E27FC236}">
                <a16:creationId xmlns:a16="http://schemas.microsoft.com/office/drawing/2014/main" id="{6717C0D9-380E-46D4-A734-B028B4514990}"/>
              </a:ext>
            </a:extLst>
          </p:cNvPr>
          <p:cNvSpPr>
            <a:spLocks noGrp="1"/>
          </p:cNvSpPr>
          <p:nvPr>
            <p:ph idx="1"/>
          </p:nvPr>
        </p:nvSpPr>
        <p:spPr>
          <a:xfrm>
            <a:off x="4445979" y="692620"/>
            <a:ext cx="4422828" cy="2880400"/>
          </a:xfrm>
        </p:spPr>
        <p:txBody>
          <a:bodyPr>
            <a:normAutofit/>
          </a:bodyPr>
          <a:lstStyle/>
          <a:p>
            <a:r>
              <a:rPr lang="en-US" dirty="0" smtClean="0"/>
              <a:t>Except</a:t>
            </a:r>
            <a:r>
              <a:rPr lang="hu-HU" dirty="0" smtClean="0"/>
              <a:t>: </a:t>
            </a:r>
            <a:r>
              <a:rPr lang="hu-HU" dirty="0"/>
              <a:t>LOH (&lt;.NET 4.5.1)</a:t>
            </a:r>
          </a:p>
          <a:p>
            <a:pPr lvl="1"/>
            <a:r>
              <a:rPr lang="en-US" dirty="0" smtClean="0"/>
              <a:t>Too big objects</a:t>
            </a:r>
            <a:r>
              <a:rPr lang="hu-HU" dirty="0" smtClean="0"/>
              <a:t>… </a:t>
            </a:r>
            <a:endParaRPr lang="hu-HU" dirty="0"/>
          </a:p>
          <a:p>
            <a:r>
              <a:rPr lang="en-US" dirty="0" smtClean="0"/>
              <a:t>Except</a:t>
            </a:r>
            <a:r>
              <a:rPr lang="hu-HU" dirty="0" smtClean="0"/>
              <a:t>: „</a:t>
            </a:r>
            <a:r>
              <a:rPr lang="en-US" dirty="0" smtClean="0"/>
              <a:t>pinned</a:t>
            </a:r>
            <a:r>
              <a:rPr lang="hu-HU" dirty="0" smtClean="0"/>
              <a:t>” </a:t>
            </a:r>
            <a:r>
              <a:rPr lang="en-US" dirty="0" smtClean="0"/>
              <a:t>objects</a:t>
            </a:r>
            <a:endParaRPr lang="hu-HU" dirty="0"/>
          </a:p>
          <a:p>
            <a:r>
              <a:rPr lang="en-US" dirty="0" smtClean="0"/>
              <a:t>Faster allocation, bigger continuous blocks,</a:t>
            </a:r>
            <a:br>
              <a:rPr lang="en-US" dirty="0" smtClean="0"/>
            </a:br>
            <a:r>
              <a:rPr lang="en-US" dirty="0" smtClean="0"/>
              <a:t>no fragmentation</a:t>
            </a:r>
            <a:endParaRPr lang="en-GB" dirty="0"/>
          </a:p>
        </p:txBody>
      </p:sp>
      <p:sp>
        <p:nvSpPr>
          <p:cNvPr id="19" name="Téglalap 18">
            <a:extLst>
              <a:ext uri="{FF2B5EF4-FFF2-40B4-BE49-F238E27FC236}">
                <a16:creationId xmlns:a16="http://schemas.microsoft.com/office/drawing/2014/main" id="{96ABF812-6791-46FA-8882-F3B11A57001A}"/>
              </a:ext>
            </a:extLst>
          </p:cNvPr>
          <p:cNvSpPr/>
          <p:nvPr/>
        </p:nvSpPr>
        <p:spPr>
          <a:xfrm>
            <a:off x="5577292" y="4369090"/>
            <a:ext cx="2316198"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g</a:t>
            </a:r>
            <a:endParaRPr lang="en-GB" sz="1800" dirty="0">
              <a:solidFill>
                <a:schemeClr val="tx1"/>
              </a:solidFill>
            </a:endParaRPr>
          </a:p>
        </p:txBody>
      </p:sp>
    </p:spTree>
    <p:extLst>
      <p:ext uri="{BB962C8B-B14F-4D97-AF65-F5344CB8AC3E}">
        <p14:creationId xmlns:p14="http://schemas.microsoft.com/office/powerpoint/2010/main" val="78310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F4D570-37F4-4546-BF9A-6AB127A3E3BD}"/>
              </a:ext>
            </a:extLst>
          </p:cNvPr>
          <p:cNvSpPr>
            <a:spLocks noGrp="1"/>
          </p:cNvSpPr>
          <p:nvPr>
            <p:ph type="title"/>
          </p:nvPr>
        </p:nvSpPr>
        <p:spPr/>
        <p:txBody>
          <a:bodyPr/>
          <a:lstStyle/>
          <a:p>
            <a:r>
              <a:rPr lang="hu-HU" dirty="0"/>
              <a:t>.NET </a:t>
            </a:r>
            <a:r>
              <a:rPr lang="hu-HU" dirty="0" err="1"/>
              <a:t>memory</a:t>
            </a:r>
            <a:r>
              <a:rPr lang="hu-HU" dirty="0"/>
              <a:t> </a:t>
            </a:r>
            <a:r>
              <a:rPr lang="hu-HU" dirty="0" err="1"/>
              <a:t>leak</a:t>
            </a:r>
            <a:r>
              <a:rPr lang="hu-HU" dirty="0"/>
              <a:t> </a:t>
            </a:r>
            <a:r>
              <a:rPr lang="en-US" dirty="0" smtClean="0"/>
              <a:t>with events</a:t>
            </a:r>
            <a:endParaRPr lang="hu-HU" dirty="0"/>
          </a:p>
        </p:txBody>
      </p:sp>
      <p:sp>
        <p:nvSpPr>
          <p:cNvPr id="8" name="Tartalom helye 7">
            <a:extLst>
              <a:ext uri="{FF2B5EF4-FFF2-40B4-BE49-F238E27FC236}">
                <a16:creationId xmlns:a16="http://schemas.microsoft.com/office/drawing/2014/main" id="{88E99692-A394-4EA8-BEA5-468F92FBFFC4}"/>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D51DCB17-5FEC-4E47-A9F8-4466A6BE2C26}"/>
              </a:ext>
            </a:extLst>
          </p:cNvPr>
          <p:cNvSpPr>
            <a:spLocks noGrp="1"/>
          </p:cNvSpPr>
          <p:nvPr>
            <p:ph type="sldNum" sz="quarter" idx="11"/>
          </p:nvPr>
        </p:nvSpPr>
        <p:spPr/>
        <p:txBody>
          <a:bodyPr/>
          <a:lstStyle/>
          <a:p>
            <a:fld id="{B60DAD87-7EB7-4D38-BAF0-0AF208F78DF0}" type="slidenum">
              <a:rPr lang="hu-HU" smtClean="0"/>
              <a:pPr/>
              <a:t>24</a:t>
            </a:fld>
            <a:endParaRPr lang="hu-HU"/>
          </a:p>
        </p:txBody>
      </p:sp>
      <p:sp>
        <p:nvSpPr>
          <p:cNvPr id="5" name="Szövegdoboz 4">
            <a:extLst>
              <a:ext uri="{FF2B5EF4-FFF2-40B4-BE49-F238E27FC236}">
                <a16:creationId xmlns:a16="http://schemas.microsoft.com/office/drawing/2014/main" id="{6497A847-C5B7-40D3-8844-D9997EC55163}"/>
              </a:ext>
            </a:extLst>
          </p:cNvPr>
          <p:cNvSpPr txBox="1">
            <a:spLocks noChangeArrowheads="1"/>
          </p:cNvSpPr>
          <p:nvPr/>
        </p:nvSpPr>
        <p:spPr bwMode="auto">
          <a:xfrm>
            <a:off x="-36640" y="732780"/>
            <a:ext cx="928929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MyClassWithEvent</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event</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EventHandler</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MyEvent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MySubscriberClass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public</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void</a:t>
            </a: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OnMyEvent</a:t>
            </a:r>
            <a:r>
              <a:rPr lang="en-GB" sz="1800" dirty="0">
                <a:solidFill>
                  <a:srgbClr val="000000"/>
                </a:solidFill>
                <a:latin typeface="Consolas" panose="020B0609020204030204" pitchFamily="49" charset="0"/>
              </a:rPr>
              <a:t>(</a:t>
            </a:r>
            <a:r>
              <a:rPr lang="en-GB" sz="1800" dirty="0">
                <a:solidFill>
                  <a:srgbClr val="0000FF"/>
                </a:solidFill>
                <a:latin typeface="Consolas" panose="020B0609020204030204" pitchFamily="49" charset="0"/>
              </a:rPr>
              <a:t>object</a:t>
            </a:r>
            <a:r>
              <a:rPr lang="en-GB" sz="1800" dirty="0">
                <a:solidFill>
                  <a:srgbClr val="000000"/>
                </a:solidFill>
                <a:latin typeface="Consolas" panose="020B0609020204030204" pitchFamily="49" charset="0"/>
              </a:rPr>
              <a:t> sender, </a:t>
            </a:r>
            <a:r>
              <a:rPr lang="en-GB" sz="1800" dirty="0" err="1">
                <a:solidFill>
                  <a:srgbClr val="2B91AF"/>
                </a:solidFill>
                <a:latin typeface="Consolas" panose="020B0609020204030204" pitchFamily="49" charset="0"/>
              </a:rPr>
              <a:t>EventArgs</a:t>
            </a: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eventArgs</a:t>
            </a:r>
            <a:r>
              <a:rPr lang="en-GB"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Console</a:t>
            </a:r>
            <a:r>
              <a:rPr lang="hu-HU" sz="1800" dirty="0" err="1">
                <a:solidFill>
                  <a:srgbClr val="000000"/>
                </a:solidFill>
                <a:latin typeface="Consolas" panose="020B0609020204030204" pitchFamily="49" charset="0"/>
              </a:rPr>
              <a:t>.WriteLine</a:t>
            </a:r>
            <a:r>
              <a:rPr lang="hu-HU" sz="1800" dirty="0">
                <a:solidFill>
                  <a:srgbClr val="000000"/>
                </a:solidFill>
                <a:latin typeface="Consolas" panose="020B0609020204030204" pitchFamily="49" charset="0"/>
              </a:rPr>
              <a:t>(</a:t>
            </a:r>
            <a:r>
              <a:rPr lang="hu-HU" sz="1800" dirty="0">
                <a:solidFill>
                  <a:srgbClr val="A31515"/>
                </a:solidFill>
                <a:latin typeface="Consolas" panose="020B0609020204030204" pitchFamily="49" charset="0"/>
              </a:rPr>
              <a:t>$"</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sender</a:t>
            </a:r>
            <a:r>
              <a:rPr lang="hu-HU" sz="1800" dirty="0">
                <a:solidFill>
                  <a:srgbClr val="000000"/>
                </a:solidFill>
                <a:latin typeface="Consolas" panose="020B0609020204030204" pitchFamily="49" charset="0"/>
              </a:rPr>
              <a:t>}</a:t>
            </a:r>
            <a:r>
              <a:rPr lang="hu-HU" sz="1800" dirty="0">
                <a:solidFill>
                  <a:srgbClr val="A31515"/>
                </a:solidFill>
                <a:latin typeface="Consolas" panose="020B0609020204030204" pitchFamily="49" charset="0"/>
              </a:rPr>
              <a:t> </a:t>
            </a:r>
            <a:r>
              <a:rPr lang="hu-HU" sz="1800" dirty="0" err="1">
                <a:solidFill>
                  <a:srgbClr val="A31515"/>
                </a:solidFill>
                <a:latin typeface="Consolas" panose="020B0609020204030204" pitchFamily="49" charset="0"/>
              </a:rPr>
              <a:t>fired</a:t>
            </a:r>
            <a:r>
              <a:rPr lang="hu-HU" sz="1800" dirty="0">
                <a:solidFill>
                  <a:srgbClr val="A31515"/>
                </a:solidFill>
                <a:latin typeface="Consolas" panose="020B0609020204030204" pitchFamily="49" charset="0"/>
              </a:rPr>
              <a:t> </a:t>
            </a:r>
            <a:r>
              <a:rPr lang="hu-HU" sz="1800" dirty="0" err="1">
                <a:solidFill>
                  <a:srgbClr val="A31515"/>
                </a:solidFill>
                <a:latin typeface="Consolas" panose="020B0609020204030204" pitchFamily="49" charset="0"/>
              </a:rPr>
              <a:t>MyEvent</a:t>
            </a:r>
            <a:r>
              <a:rPr lang="hu-HU" sz="1800" dirty="0">
                <a:solidFill>
                  <a:srgbClr val="A31515"/>
                </a:solidFill>
                <a:latin typeface="Consolas" panose="020B0609020204030204" pitchFamily="49" charset="0"/>
              </a:rPr>
              <a: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hu-HU" sz="1800" dirty="0">
              <a:solidFill>
                <a:srgbClr val="0000FF"/>
              </a:solidFill>
              <a:latin typeface="Consolas" panose="020B0609020204030204" pitchFamily="49" charset="0"/>
            </a:endParaRPr>
          </a:p>
        </p:txBody>
      </p:sp>
      <p:sp>
        <p:nvSpPr>
          <p:cNvPr id="6" name="Szövegdoboz 5">
            <a:extLst>
              <a:ext uri="{FF2B5EF4-FFF2-40B4-BE49-F238E27FC236}">
                <a16:creationId xmlns:a16="http://schemas.microsoft.com/office/drawing/2014/main" id="{03AB8EFA-D3F6-4BB4-B4A3-FC8FC685C19E}"/>
              </a:ext>
            </a:extLst>
          </p:cNvPr>
          <p:cNvSpPr txBox="1">
            <a:spLocks noChangeArrowheads="1"/>
          </p:cNvSpPr>
          <p:nvPr/>
        </p:nvSpPr>
        <p:spPr bwMode="auto">
          <a:xfrm>
            <a:off x="35370" y="4221110"/>
            <a:ext cx="9289290"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latin typeface="Consolas" panose="020B0609020204030204" pitchFamily="49" charset="0"/>
              </a:rPr>
              <a:t>static </a:t>
            </a:r>
            <a:r>
              <a:rPr lang="hu-HU" sz="1800" dirty="0" smtClean="0">
                <a:solidFill>
                  <a:srgbClr val="2B91AF"/>
                </a:solidFill>
                <a:latin typeface="Consolas" panose="020B0609020204030204" pitchFamily="49" charset="0"/>
              </a:rPr>
              <a:t>MyClassWithEvent </a:t>
            </a:r>
            <a:r>
              <a:rPr lang="hu-HU" sz="1800" dirty="0" smtClean="0">
                <a:solidFill>
                  <a:srgbClr val="000000"/>
                </a:solidFill>
                <a:latin typeface="Consolas" panose="020B0609020204030204" pitchFamily="49" charset="0"/>
              </a:rPr>
              <a:t>myClassWithEvent = </a:t>
            </a:r>
            <a:r>
              <a:rPr lang="hu-HU" sz="1800" dirty="0" smtClean="0">
                <a:solidFill>
                  <a:srgbClr val="0000FF"/>
                </a:solidFill>
                <a:latin typeface="Consolas" panose="020B0609020204030204" pitchFamily="49" charset="0"/>
              </a:rPr>
              <a:t>new </a:t>
            </a:r>
            <a:r>
              <a:rPr lang="hu-HU" sz="1800" dirty="0" smtClean="0">
                <a:solidFill>
                  <a:srgbClr val="2B91AF"/>
                </a:solidFill>
                <a:latin typeface="Consolas" panose="020B0609020204030204" pitchFamily="49" charset="0"/>
              </a:rPr>
              <a:t>MyClassWithEvent</a:t>
            </a:r>
            <a:r>
              <a:rPr lang="hu-HU" sz="1800" dirty="0">
                <a:solidFill>
                  <a:srgbClr val="000000"/>
                </a:solidFill>
                <a:latin typeface="Consolas" panose="020B0609020204030204" pitchFamily="49" charset="0"/>
              </a:rPr>
              <a:t>()</a:t>
            </a:r>
            <a:r>
              <a:rPr lang="hu-HU" sz="1800" dirty="0" smtClean="0">
                <a:solidFill>
                  <a:srgbClr val="000000"/>
                </a:solidFill>
                <a:latin typeface="Consolas" panose="020B0609020204030204" pitchFamily="49" charset="0"/>
              </a:rPr>
              <a:t>;</a:t>
            </a:r>
          </a:p>
          <a:p>
            <a:pPr algn="l"/>
            <a:endParaRPr lang="hu-HU" sz="1800" dirty="0" smtClean="0">
              <a:solidFill>
                <a:srgbClr val="0000FF"/>
              </a:solidFill>
              <a:latin typeface="Consolas" panose="020B0609020204030204" pitchFamily="49" charset="0"/>
            </a:endParaRPr>
          </a:p>
          <a:p>
            <a:pPr algn="l"/>
            <a:r>
              <a:rPr lang="hu-HU" sz="1800" dirty="0" smtClean="0">
                <a:solidFill>
                  <a:srgbClr val="0000FF"/>
                </a:solidFill>
                <a:latin typeface="Consolas" panose="020B0609020204030204" pitchFamily="49" charset="0"/>
              </a:rPr>
              <a:t>public</a:t>
            </a:r>
            <a:r>
              <a:rPr lang="hu-HU" sz="1800" dirty="0" smtClean="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Main()</a:t>
            </a:r>
          </a:p>
          <a:p>
            <a:pPr algn="l"/>
            <a:r>
              <a:rPr lang="hu-HU" sz="1800" dirty="0">
                <a:solidFill>
                  <a:srgbClr val="000000"/>
                </a:solidFill>
                <a:latin typeface="Consolas" panose="020B0609020204030204" pitchFamily="49" charset="0"/>
              </a:rPr>
              <a:t>{</a:t>
            </a:r>
          </a:p>
          <a:p>
            <a:pPr algn="l"/>
            <a:r>
              <a:rPr lang="hu-HU" sz="1800" dirty="0" smtClean="0">
                <a:solidFill>
                  <a:srgbClr val="000000"/>
                </a:solidFill>
                <a:latin typeface="Consolas" panose="020B0609020204030204" pitchFamily="49" charset="0"/>
              </a:rPr>
              <a:t>    </a:t>
            </a:r>
            <a:r>
              <a:rPr lang="hu-HU" sz="1800" dirty="0" err="1" smtClean="0">
                <a:solidFill>
                  <a:srgbClr val="2B91AF"/>
                </a:solidFill>
                <a:latin typeface="Consolas" panose="020B0609020204030204" pitchFamily="49" charset="0"/>
              </a:rPr>
              <a:t>MySubscriberClass</a:t>
            </a:r>
            <a:r>
              <a:rPr lang="hu-HU" sz="1800" dirty="0" smtClean="0">
                <a:solidFill>
                  <a:schemeClr val="tx1"/>
                </a:solidFill>
                <a:latin typeface="Consolas" panose="020B0609020204030204" pitchFamily="49" charset="0"/>
              </a:rPr>
              <a:t> </a:t>
            </a:r>
            <a:r>
              <a:rPr lang="hu-HU" sz="1800" dirty="0" err="1" smtClean="0">
                <a:solidFill>
                  <a:schemeClr val="tx1"/>
                </a:solidFill>
                <a:latin typeface="Consolas" panose="020B0609020204030204" pitchFamily="49" charset="0"/>
              </a:rPr>
              <a:t>subscriber</a:t>
            </a:r>
            <a:r>
              <a:rPr lang="hu-HU" sz="1800" dirty="0" smtClean="0">
                <a:solidFill>
                  <a:schemeClr val="tx1"/>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FF"/>
                </a:solidFill>
                <a:latin typeface="Consolas" panose="020B0609020204030204" pitchFamily="49" charset="0"/>
              </a:rPr>
              <a:t> </a:t>
            </a:r>
            <a:r>
              <a:rPr lang="hu-HU" sz="1800" dirty="0" err="1" smtClean="0">
                <a:solidFill>
                  <a:srgbClr val="2B91AF"/>
                </a:solidFill>
                <a:latin typeface="Consolas" panose="020B0609020204030204" pitchFamily="49" charset="0"/>
              </a:rPr>
              <a:t>MySubscriberClass</a:t>
            </a:r>
            <a:r>
              <a:rPr lang="hu-HU" sz="1800" dirty="0" smtClean="0">
                <a:solidFill>
                  <a:srgbClr val="000000"/>
                </a:solidFill>
                <a:latin typeface="Consolas" panose="020B0609020204030204" pitchFamily="49" charset="0"/>
              </a:rPr>
              <a:t>();</a:t>
            </a:r>
            <a:endParaRPr lang="hu-HU" sz="1800" dirty="0" smtClean="0">
              <a:solidFill>
                <a:schemeClr val="tx1"/>
              </a:solidFill>
              <a:latin typeface="Consolas" panose="020B0609020204030204" pitchFamily="49" charset="0"/>
            </a:endParaRPr>
          </a:p>
          <a:p>
            <a:pPr algn="l"/>
            <a:r>
              <a:rPr lang="hu-HU" sz="1800" dirty="0" smtClean="0">
                <a:solidFill>
                  <a:srgbClr val="000000"/>
                </a:solidFill>
                <a:latin typeface="Consolas" panose="020B0609020204030204" pitchFamily="49" charset="0"/>
              </a:rPr>
              <a:t>    myClassWithEvent.MyEvent += subscriber.OnMyEvent;</a:t>
            </a:r>
            <a:r>
              <a:rPr lang="en-GB"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p>
          <a:p>
            <a:pPr algn="l"/>
            <a:r>
              <a:rPr lang="en-GB" sz="1800" dirty="0" smtClean="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en-GB" sz="1800" dirty="0" err="1">
                <a:solidFill>
                  <a:srgbClr val="008000"/>
                </a:solidFill>
                <a:latin typeface="Consolas" panose="020B0609020204030204" pitchFamily="49" charset="0"/>
              </a:rPr>
              <a:t>myClassWithEvent</a:t>
            </a:r>
            <a:r>
              <a:rPr lang="en-GB" sz="1800" dirty="0">
                <a:solidFill>
                  <a:srgbClr val="008000"/>
                </a:solidFill>
                <a:latin typeface="Consolas" panose="020B0609020204030204" pitchFamily="49" charset="0"/>
              </a:rPr>
              <a:t> keeps reference to subscriber</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until</a:t>
            </a:r>
            <a:r>
              <a:rPr lang="hu-HU" sz="1800" dirty="0">
                <a:solidFill>
                  <a:srgbClr val="008000"/>
                </a:solidFill>
                <a:latin typeface="Consolas" panose="020B0609020204030204" pitchFamily="49" charset="0"/>
              </a:rPr>
              <a:t> </a:t>
            </a:r>
          </a:p>
          <a:p>
            <a:pPr algn="l"/>
            <a:r>
              <a:rPr lang="hu-HU" sz="1800" dirty="0">
                <a:solidFill>
                  <a:srgbClr val="008000"/>
                </a:solidFill>
                <a:latin typeface="Consolas" panose="020B0609020204030204" pitchFamily="49" charset="0"/>
              </a:rPr>
              <a:t>    // myClassWithEvent.MyEvent -= subscriber.OnMyEvent; </a:t>
            </a:r>
            <a:endParaRPr lang="hu-HU" sz="1800" dirty="0" smtClean="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   // ... </a:t>
            </a:r>
            <a:r>
              <a:rPr lang="hu-HU" sz="1800" dirty="0" smtClean="0">
                <a:solidFill>
                  <a:srgbClr val="008000"/>
                </a:solidFill>
                <a:latin typeface="Consolas" panose="020B0609020204030204" pitchFamily="49" charset="0"/>
              </a:rPr>
              <a:t>No </a:t>
            </a:r>
            <a:r>
              <a:rPr lang="hu-HU" sz="1800" dirty="0" err="1" smtClean="0">
                <a:solidFill>
                  <a:srgbClr val="008000"/>
                </a:solidFill>
                <a:latin typeface="Consolas" panose="020B0609020204030204" pitchFamily="49" charset="0"/>
              </a:rPr>
              <a:t>problem</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everything</a:t>
            </a:r>
            <a:r>
              <a:rPr lang="hu-HU" sz="1800" dirty="0" smtClean="0">
                <a:solidFill>
                  <a:srgbClr val="008000"/>
                </a:solidFill>
                <a:latin typeface="Consolas" panose="020B0609020204030204" pitchFamily="49" charset="0"/>
              </a:rPr>
              <a:t> is </a:t>
            </a:r>
            <a:r>
              <a:rPr lang="hu-HU" sz="1800" dirty="0" err="1" smtClean="0">
                <a:solidFill>
                  <a:srgbClr val="008000"/>
                </a:solidFill>
                <a:latin typeface="Consolas" panose="020B0609020204030204" pitchFamily="49" charset="0"/>
              </a:rPr>
              <a:t>freed</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after</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the</a:t>
            </a:r>
            <a:r>
              <a:rPr lang="hu-HU" sz="1800" dirty="0" smtClean="0">
                <a:solidFill>
                  <a:srgbClr val="008000"/>
                </a:solidFill>
                <a:latin typeface="Consolas" panose="020B0609020204030204" pitchFamily="49" charset="0"/>
              </a:rPr>
              <a:t> Main() ...</a:t>
            </a:r>
            <a:endParaRPr lang="en-GB" sz="1800" dirty="0">
              <a:solidFill>
                <a:srgbClr val="000000"/>
              </a:solidFill>
              <a:latin typeface="Consolas" panose="020B0609020204030204" pitchFamily="49" charset="0"/>
            </a:endParaRPr>
          </a:p>
          <a:p>
            <a:pPr algn="l"/>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801511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F4D570-37F4-4546-BF9A-6AB127A3E3BD}"/>
              </a:ext>
            </a:extLst>
          </p:cNvPr>
          <p:cNvSpPr>
            <a:spLocks noGrp="1"/>
          </p:cNvSpPr>
          <p:nvPr>
            <p:ph type="title"/>
          </p:nvPr>
        </p:nvSpPr>
        <p:spPr/>
        <p:txBody>
          <a:bodyPr/>
          <a:lstStyle/>
          <a:p>
            <a:r>
              <a:rPr lang="hu-HU" dirty="0"/>
              <a:t>.NET </a:t>
            </a:r>
            <a:r>
              <a:rPr lang="hu-HU" dirty="0" err="1"/>
              <a:t>memory</a:t>
            </a:r>
            <a:r>
              <a:rPr lang="hu-HU" dirty="0"/>
              <a:t> </a:t>
            </a:r>
            <a:r>
              <a:rPr lang="hu-HU" dirty="0" err="1"/>
              <a:t>leak</a:t>
            </a:r>
            <a:r>
              <a:rPr lang="hu-HU" dirty="0"/>
              <a:t> </a:t>
            </a:r>
            <a:r>
              <a:rPr lang="en-US" dirty="0" smtClean="0"/>
              <a:t>with events</a:t>
            </a:r>
            <a:endParaRPr lang="hu-HU" dirty="0"/>
          </a:p>
        </p:txBody>
      </p:sp>
      <p:sp>
        <p:nvSpPr>
          <p:cNvPr id="8" name="Tartalom helye 7">
            <a:extLst>
              <a:ext uri="{FF2B5EF4-FFF2-40B4-BE49-F238E27FC236}">
                <a16:creationId xmlns:a16="http://schemas.microsoft.com/office/drawing/2014/main" id="{88E99692-A394-4EA8-BEA5-468F92FBFFC4}"/>
              </a:ext>
            </a:extLst>
          </p:cNvPr>
          <p:cNvSpPr>
            <a:spLocks noGrp="1"/>
          </p:cNvSpPr>
          <p:nvPr>
            <p:ph idx="1"/>
          </p:nvPr>
        </p:nvSpPr>
        <p:spPr>
          <a:xfrm>
            <a:off x="107950" y="3573020"/>
            <a:ext cx="8928100" cy="2880168"/>
          </a:xfrm>
        </p:spPr>
        <p:txBody>
          <a:bodyPr/>
          <a:lstStyle/>
          <a:p>
            <a:r>
              <a:rPr lang="en-US" dirty="0" smtClean="0"/>
              <a:t>You must always either</a:t>
            </a:r>
          </a:p>
          <a:p>
            <a:pPr lvl="1"/>
            <a:r>
              <a:rPr lang="en-US" dirty="0" smtClean="0"/>
              <a:t>Be 1000% sure that the subscriber and the event source can be both disposed at the same time (the two has the same lifespans)</a:t>
            </a:r>
          </a:p>
          <a:p>
            <a:pPr lvl="1"/>
            <a:r>
              <a:rPr lang="en-US" dirty="0" smtClean="0"/>
              <a:t>Unsubscribe from the event using manual </a:t>
            </a:r>
            <a:r>
              <a:rPr lang="en-US" dirty="0" err="1" smtClean="0"/>
              <a:t>unsubscription</a:t>
            </a:r>
            <a:r>
              <a:rPr lang="en-US" dirty="0" smtClean="0"/>
              <a:t> (using -= )</a:t>
            </a:r>
          </a:p>
          <a:p>
            <a:pPr lvl="1"/>
            <a:r>
              <a:rPr lang="en-US" dirty="0" smtClean="0"/>
              <a:t>Unsubscribe from the event using a properly implemented </a:t>
            </a:r>
            <a:r>
              <a:rPr lang="en-US" dirty="0" err="1" smtClean="0"/>
              <a:t>IDisposable</a:t>
            </a:r>
            <a:r>
              <a:rPr lang="en-US" dirty="0" smtClean="0"/>
              <a:t> interface (full </a:t>
            </a:r>
            <a:r>
              <a:rPr lang="en-US" dirty="0" err="1" smtClean="0"/>
              <a:t>IDisposable</a:t>
            </a:r>
            <a:r>
              <a:rPr lang="en-US" dirty="0" smtClean="0"/>
              <a:t> pattern, later today)</a:t>
            </a:r>
          </a:p>
          <a:p>
            <a:pPr lvl="1"/>
            <a:r>
              <a:rPr lang="en-US" dirty="0" smtClean="0"/>
              <a:t>Allow normal Garbage Collection of the subscriber using the Weak Delegates design pattern (prog4), and then properly unsubscribe when the subscriber happens to be freed</a:t>
            </a:r>
            <a:endParaRPr lang="hu-HU" dirty="0"/>
          </a:p>
        </p:txBody>
      </p:sp>
      <p:sp>
        <p:nvSpPr>
          <p:cNvPr id="4" name="Dia számának helye 3">
            <a:extLst>
              <a:ext uri="{FF2B5EF4-FFF2-40B4-BE49-F238E27FC236}">
                <a16:creationId xmlns:a16="http://schemas.microsoft.com/office/drawing/2014/main" id="{D51DCB17-5FEC-4E47-A9F8-4466A6BE2C26}"/>
              </a:ext>
            </a:extLst>
          </p:cNvPr>
          <p:cNvSpPr>
            <a:spLocks noGrp="1"/>
          </p:cNvSpPr>
          <p:nvPr>
            <p:ph type="sldNum" sz="quarter" idx="11"/>
          </p:nvPr>
        </p:nvSpPr>
        <p:spPr/>
        <p:txBody>
          <a:bodyPr/>
          <a:lstStyle/>
          <a:p>
            <a:fld id="{B60DAD87-7EB7-4D38-BAF0-0AF208F78DF0}" type="slidenum">
              <a:rPr lang="hu-HU" smtClean="0"/>
              <a:pPr/>
              <a:t>25</a:t>
            </a:fld>
            <a:endParaRPr lang="hu-HU"/>
          </a:p>
        </p:txBody>
      </p:sp>
      <p:sp>
        <p:nvSpPr>
          <p:cNvPr id="6" name="Szövegdoboz 5">
            <a:extLst>
              <a:ext uri="{FF2B5EF4-FFF2-40B4-BE49-F238E27FC236}">
                <a16:creationId xmlns:a16="http://schemas.microsoft.com/office/drawing/2014/main" id="{03AB8EFA-D3F6-4BB4-B4A3-FC8FC685C19E}"/>
              </a:ext>
            </a:extLst>
          </p:cNvPr>
          <p:cNvSpPr txBox="1">
            <a:spLocks noChangeArrowheads="1"/>
          </p:cNvSpPr>
          <p:nvPr/>
        </p:nvSpPr>
        <p:spPr bwMode="auto">
          <a:xfrm>
            <a:off x="0" y="801687"/>
            <a:ext cx="928929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latin typeface="Consolas" panose="020B0609020204030204" pitchFamily="49" charset="0"/>
              </a:rPr>
              <a:t>static </a:t>
            </a:r>
            <a:r>
              <a:rPr lang="hu-HU" sz="1800" dirty="0" smtClean="0">
                <a:solidFill>
                  <a:srgbClr val="2B91AF"/>
                </a:solidFill>
                <a:latin typeface="Consolas" panose="020B0609020204030204" pitchFamily="49" charset="0"/>
              </a:rPr>
              <a:t>MyClassWithEvent </a:t>
            </a:r>
            <a:r>
              <a:rPr lang="hu-HU" sz="1800" dirty="0" smtClean="0">
                <a:solidFill>
                  <a:srgbClr val="000000"/>
                </a:solidFill>
                <a:latin typeface="Consolas" panose="020B0609020204030204" pitchFamily="49" charset="0"/>
              </a:rPr>
              <a:t>myClassWithEvent = </a:t>
            </a:r>
            <a:r>
              <a:rPr lang="hu-HU" sz="1800" dirty="0" smtClean="0">
                <a:solidFill>
                  <a:srgbClr val="0000FF"/>
                </a:solidFill>
                <a:latin typeface="Consolas" panose="020B0609020204030204" pitchFamily="49" charset="0"/>
              </a:rPr>
              <a:t>new </a:t>
            </a:r>
            <a:r>
              <a:rPr lang="hu-HU" sz="1800" dirty="0" smtClean="0">
                <a:solidFill>
                  <a:srgbClr val="2B91AF"/>
                </a:solidFill>
                <a:latin typeface="Consolas" panose="020B0609020204030204" pitchFamily="49" charset="0"/>
              </a:rPr>
              <a:t>MyClassWithEvent</a:t>
            </a:r>
            <a:r>
              <a:rPr lang="hu-HU" sz="1800" dirty="0">
                <a:solidFill>
                  <a:srgbClr val="000000"/>
                </a:solidFill>
                <a:latin typeface="Consolas" panose="020B0609020204030204" pitchFamily="49" charset="0"/>
              </a:rPr>
              <a:t>()</a:t>
            </a:r>
            <a:r>
              <a:rPr lang="hu-HU" sz="1800" dirty="0" smtClean="0">
                <a:solidFill>
                  <a:srgbClr val="000000"/>
                </a:solidFill>
                <a:latin typeface="Consolas" panose="020B0609020204030204" pitchFamily="49" charset="0"/>
              </a:rPr>
              <a:t>;</a:t>
            </a:r>
          </a:p>
          <a:p>
            <a:pPr algn="l"/>
            <a:endParaRPr lang="hu-HU" sz="1800" dirty="0" smtClean="0">
              <a:solidFill>
                <a:srgbClr val="0000FF"/>
              </a:solidFill>
              <a:latin typeface="Consolas" panose="020B0609020204030204" pitchFamily="49" charset="0"/>
            </a:endParaRPr>
          </a:p>
          <a:p>
            <a:pPr algn="l"/>
            <a:r>
              <a:rPr lang="hu-HU" sz="1800" dirty="0" smtClean="0">
                <a:solidFill>
                  <a:srgbClr val="0000FF"/>
                </a:solidFill>
                <a:latin typeface="Consolas" panose="020B0609020204030204" pitchFamily="49" charset="0"/>
              </a:rPr>
              <a:t>public</a:t>
            </a:r>
            <a:r>
              <a:rPr lang="hu-HU" sz="1800" dirty="0" smtClean="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OtherMethod</a:t>
            </a:r>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smtClean="0">
                <a:solidFill>
                  <a:srgbClr val="000000"/>
                </a:solidFill>
                <a:latin typeface="Consolas" panose="020B0609020204030204" pitchFamily="49" charset="0"/>
              </a:rPr>
              <a:t>    </a:t>
            </a:r>
            <a:r>
              <a:rPr lang="hu-HU" sz="1800" dirty="0" err="1" smtClean="0">
                <a:solidFill>
                  <a:srgbClr val="2B91AF"/>
                </a:solidFill>
                <a:latin typeface="Consolas" panose="020B0609020204030204" pitchFamily="49" charset="0"/>
              </a:rPr>
              <a:t>MySubscriberClass</a:t>
            </a:r>
            <a:r>
              <a:rPr lang="hu-HU" sz="1800" dirty="0" smtClean="0">
                <a:solidFill>
                  <a:schemeClr val="tx1"/>
                </a:solidFill>
                <a:latin typeface="Consolas" panose="020B0609020204030204" pitchFamily="49" charset="0"/>
              </a:rPr>
              <a:t> </a:t>
            </a:r>
            <a:r>
              <a:rPr lang="hu-HU" sz="1800" dirty="0" err="1">
                <a:solidFill>
                  <a:schemeClr val="tx1"/>
                </a:solidFill>
                <a:latin typeface="Consolas" panose="020B0609020204030204" pitchFamily="49" charset="0"/>
              </a:rPr>
              <a:t>subscriber</a:t>
            </a:r>
            <a:r>
              <a:rPr lang="hu-HU" sz="1800" dirty="0">
                <a:solidFill>
                  <a:schemeClr val="tx1"/>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FF"/>
                </a:solidFill>
                <a:latin typeface="Consolas" panose="020B0609020204030204" pitchFamily="49" charset="0"/>
              </a:rPr>
              <a:t> </a:t>
            </a:r>
            <a:r>
              <a:rPr lang="hu-HU" sz="1800" dirty="0" err="1">
                <a:solidFill>
                  <a:srgbClr val="2B91AF"/>
                </a:solidFill>
                <a:latin typeface="Consolas" panose="020B0609020204030204" pitchFamily="49" charset="0"/>
              </a:rPr>
              <a:t>MySubscriberClass</a:t>
            </a:r>
            <a:r>
              <a:rPr lang="hu-HU" sz="1800" dirty="0" smtClean="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myClassWithEvent.MyEvent</a:t>
            </a:r>
            <a:r>
              <a:rPr lang="hu-HU"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subscriber.OnMyEvent;</a:t>
            </a:r>
            <a:r>
              <a:rPr lang="en-GB"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p>
          <a:p>
            <a:pPr algn="l"/>
            <a:r>
              <a:rPr lang="hu-HU" sz="1800" dirty="0" smtClean="0">
                <a:solidFill>
                  <a:srgbClr val="008000"/>
                </a:solidFill>
                <a:latin typeface="Consolas" panose="020B0609020204030204" pitchFamily="49" charset="0"/>
              </a:rPr>
              <a:t>    // ... </a:t>
            </a:r>
            <a:endParaRPr lang="en-GB" sz="1800" dirty="0" smtClean="0">
              <a:solidFill>
                <a:srgbClr val="000000"/>
              </a:solidFill>
              <a:latin typeface="Consolas" panose="020B0609020204030204" pitchFamily="49" charset="0"/>
            </a:endParaRPr>
          </a:p>
          <a:p>
            <a:pPr algn="l"/>
            <a:r>
              <a:rPr lang="hu-HU" sz="1800" dirty="0" smtClean="0">
                <a:solidFill>
                  <a:srgbClr val="000000"/>
                </a:solidFill>
                <a:latin typeface="Consolas" panose="020B0609020204030204" pitchFamily="49" charset="0"/>
              </a:rPr>
              <a:t>}</a:t>
            </a:r>
          </a:p>
          <a:p>
            <a:pPr algn="l"/>
            <a:r>
              <a:rPr lang="hu-HU" sz="1800" dirty="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subscriber</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should</a:t>
            </a:r>
            <a:r>
              <a:rPr lang="hu-HU" sz="1800" dirty="0" smtClean="0">
                <a:solidFill>
                  <a:srgbClr val="008000"/>
                </a:solidFill>
                <a:latin typeface="Consolas" panose="020B0609020204030204" pitchFamily="49" charset="0"/>
              </a:rPr>
              <a:t> be </a:t>
            </a:r>
            <a:r>
              <a:rPr lang="hu-HU" sz="1800" dirty="0" err="1" smtClean="0">
                <a:solidFill>
                  <a:srgbClr val="008000"/>
                </a:solidFill>
                <a:latin typeface="Consolas" panose="020B0609020204030204" pitchFamily="49" charset="0"/>
              </a:rPr>
              <a:t>gone</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from</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the</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memory</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after</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the</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method</a:t>
            </a:r>
            <a:r>
              <a:rPr lang="hu-HU" sz="1800" dirty="0" smtClean="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sym typeface="Wingdings" panose="05000000000000000000" pitchFamily="2" charset="2"/>
              </a:rPr>
              <a:t> ???</a:t>
            </a:r>
            <a:r>
              <a:rPr lang="hu-HU" sz="1800" dirty="0" smtClean="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676833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3C3885-C4D5-4356-B1DA-8B0946144902}"/>
              </a:ext>
            </a:extLst>
          </p:cNvPr>
          <p:cNvSpPr>
            <a:spLocks noGrp="1"/>
          </p:cNvSpPr>
          <p:nvPr>
            <p:ph type="title"/>
          </p:nvPr>
        </p:nvSpPr>
        <p:spPr/>
        <p:txBody>
          <a:bodyPr/>
          <a:lstStyle/>
          <a:p>
            <a:r>
              <a:rPr lang="en-US" dirty="0" smtClean="0"/>
              <a:t>Generations</a:t>
            </a:r>
            <a:endParaRPr lang="en-GB" dirty="0"/>
          </a:p>
        </p:txBody>
      </p:sp>
      <p:sp>
        <p:nvSpPr>
          <p:cNvPr id="3" name="Tartalom helye 2">
            <a:extLst>
              <a:ext uri="{FF2B5EF4-FFF2-40B4-BE49-F238E27FC236}">
                <a16:creationId xmlns:a16="http://schemas.microsoft.com/office/drawing/2014/main" id="{CA6BBEA1-E97D-4E3E-8AA0-ADF6F2C01920}"/>
              </a:ext>
            </a:extLst>
          </p:cNvPr>
          <p:cNvSpPr>
            <a:spLocks noGrp="1"/>
          </p:cNvSpPr>
          <p:nvPr>
            <p:ph idx="1"/>
          </p:nvPr>
        </p:nvSpPr>
        <p:spPr/>
        <p:txBody>
          <a:bodyPr>
            <a:normAutofit/>
          </a:bodyPr>
          <a:lstStyle/>
          <a:p>
            <a:r>
              <a:rPr lang="en-US" dirty="0" smtClean="0"/>
              <a:t>Problem</a:t>
            </a:r>
            <a:r>
              <a:rPr lang="hu-HU" dirty="0" smtClean="0"/>
              <a:t>: GC</a:t>
            </a:r>
            <a:r>
              <a:rPr lang="en-US" dirty="0" smtClean="0"/>
              <a:t> execution is SLOW</a:t>
            </a:r>
            <a:r>
              <a:rPr lang="hu-HU" dirty="0" smtClean="0"/>
              <a:t>… </a:t>
            </a:r>
            <a:endParaRPr lang="hu-HU" dirty="0"/>
          </a:p>
          <a:p>
            <a:r>
              <a:rPr lang="en-US" dirty="0" smtClean="0"/>
              <a:t>Assumption</a:t>
            </a:r>
            <a:r>
              <a:rPr lang="hu-HU" dirty="0" smtClean="0"/>
              <a:t>: </a:t>
            </a:r>
            <a:r>
              <a:rPr lang="en-US" dirty="0" smtClean="0"/>
              <a:t>most of the objects are short-lived</a:t>
            </a:r>
            <a:endParaRPr lang="hu-HU" dirty="0"/>
          </a:p>
          <a:p>
            <a:r>
              <a:rPr lang="en-US" dirty="0" smtClean="0"/>
              <a:t>The age of the objects are tracked via counting </a:t>
            </a:r>
            <a:r>
              <a:rPr lang="hu-HU" dirty="0" smtClean="0"/>
              <a:t>„</a:t>
            </a:r>
            <a:r>
              <a:rPr lang="en-US" dirty="0" smtClean="0"/>
              <a:t>generations</a:t>
            </a:r>
            <a:r>
              <a:rPr lang="hu-HU" dirty="0" smtClean="0"/>
              <a:t>”</a:t>
            </a:r>
            <a:endParaRPr lang="hu-HU" dirty="0"/>
          </a:p>
          <a:p>
            <a:pPr lvl="1"/>
            <a:r>
              <a:rPr lang="hu-HU" dirty="0"/>
              <a:t>gen0: </a:t>
            </a:r>
            <a:r>
              <a:rPr lang="en-US" dirty="0" smtClean="0"/>
              <a:t>short-lived </a:t>
            </a:r>
            <a:r>
              <a:rPr lang="hu-HU" dirty="0" smtClean="0"/>
              <a:t>→ </a:t>
            </a:r>
            <a:r>
              <a:rPr lang="hu-HU" dirty="0"/>
              <a:t>gen2: </a:t>
            </a:r>
            <a:r>
              <a:rPr lang="en-US" dirty="0" smtClean="0"/>
              <a:t>older objects</a:t>
            </a:r>
            <a:endParaRPr lang="hu-HU" dirty="0"/>
          </a:p>
          <a:p>
            <a:r>
              <a:rPr lang="en-US" dirty="0" smtClean="0"/>
              <a:t>Garbage collection is executed by generation</a:t>
            </a:r>
            <a:endParaRPr lang="hu-HU" dirty="0"/>
          </a:p>
          <a:p>
            <a:pPr lvl="1"/>
            <a:r>
              <a:rPr lang="hu-HU" dirty="0"/>
              <a:t>gen0 GC: </a:t>
            </a:r>
            <a:r>
              <a:rPr lang="en-US" dirty="0" smtClean="0"/>
              <a:t>only </a:t>
            </a:r>
            <a:r>
              <a:rPr lang="hu-HU" dirty="0" smtClean="0"/>
              <a:t>gen0 </a:t>
            </a:r>
            <a:r>
              <a:rPr lang="en-US" dirty="0" smtClean="0"/>
              <a:t>objects</a:t>
            </a:r>
            <a:endParaRPr lang="hu-HU" dirty="0"/>
          </a:p>
          <a:p>
            <a:pPr lvl="1"/>
            <a:r>
              <a:rPr lang="hu-HU" dirty="0"/>
              <a:t>gen1 GC: gen0 + gen1 </a:t>
            </a:r>
            <a:r>
              <a:rPr lang="en-US" dirty="0" smtClean="0"/>
              <a:t>objects</a:t>
            </a:r>
            <a:endParaRPr lang="hu-HU" dirty="0"/>
          </a:p>
          <a:p>
            <a:pPr lvl="1"/>
            <a:r>
              <a:rPr lang="hu-HU" dirty="0"/>
              <a:t>gen2 GC: gen0 + gen1 + gen2 </a:t>
            </a:r>
            <a:r>
              <a:rPr lang="en-US" dirty="0" smtClean="0"/>
              <a:t>objects</a:t>
            </a:r>
          </a:p>
          <a:p>
            <a:endParaRPr lang="en-US" dirty="0" smtClean="0"/>
          </a:p>
          <a:p>
            <a:r>
              <a:rPr lang="en-US" dirty="0" smtClean="0"/>
              <a:t>If the object survives the collection, it is “promoted” to the next generation</a:t>
            </a:r>
          </a:p>
          <a:p>
            <a:endParaRPr lang="hu-HU" dirty="0"/>
          </a:p>
          <a:p>
            <a:endParaRPr lang="en-GB" dirty="0"/>
          </a:p>
        </p:txBody>
      </p:sp>
    </p:spTree>
    <p:extLst>
      <p:ext uri="{BB962C8B-B14F-4D97-AF65-F5344CB8AC3E}">
        <p14:creationId xmlns:p14="http://schemas.microsoft.com/office/powerpoint/2010/main" val="60620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4B6318-DE2F-40D3-9AAD-7F4C730998A7}"/>
              </a:ext>
            </a:extLst>
          </p:cNvPr>
          <p:cNvSpPr>
            <a:spLocks noGrp="1"/>
          </p:cNvSpPr>
          <p:nvPr>
            <p:ph type="title"/>
          </p:nvPr>
        </p:nvSpPr>
        <p:spPr/>
        <p:txBody>
          <a:bodyPr/>
          <a:lstStyle/>
          <a:p>
            <a:r>
              <a:rPr lang="hu-HU" smtClean="0"/>
              <a:t>GC.Collect()</a:t>
            </a:r>
            <a:endParaRPr lang="hu-HU" dirty="0"/>
          </a:p>
        </p:txBody>
      </p:sp>
      <p:sp>
        <p:nvSpPr>
          <p:cNvPr id="4" name="Dia számának helye 3">
            <a:extLst>
              <a:ext uri="{FF2B5EF4-FFF2-40B4-BE49-F238E27FC236}">
                <a16:creationId xmlns:a16="http://schemas.microsoft.com/office/drawing/2014/main" id="{93BFD9F1-F0DA-4396-B196-DD4B47C87D02}"/>
              </a:ext>
            </a:extLst>
          </p:cNvPr>
          <p:cNvSpPr>
            <a:spLocks noGrp="1"/>
          </p:cNvSpPr>
          <p:nvPr>
            <p:ph type="sldNum" sz="quarter" idx="11"/>
          </p:nvPr>
        </p:nvSpPr>
        <p:spPr/>
        <p:txBody>
          <a:bodyPr/>
          <a:lstStyle/>
          <a:p>
            <a:pPr>
              <a:defRPr/>
            </a:pPr>
            <a:fld id="{B60DAD87-7EB7-4D38-BAF0-0AF208F78DF0}" type="slidenum">
              <a:rPr lang="hu-HU" smtClean="0"/>
              <a:pPr>
                <a:defRPr/>
              </a:pPr>
              <a:t>27</a:t>
            </a:fld>
            <a:endParaRPr lang="hu-HU"/>
          </a:p>
        </p:txBody>
      </p:sp>
      <p:sp>
        <p:nvSpPr>
          <p:cNvPr id="5" name="Szövegdoboz 4">
            <a:extLst>
              <a:ext uri="{FF2B5EF4-FFF2-40B4-BE49-F238E27FC236}">
                <a16:creationId xmlns:a16="http://schemas.microsoft.com/office/drawing/2014/main" id="{EC280B8E-430D-4CB1-A834-4BD99D8A53B6}"/>
              </a:ext>
            </a:extLst>
          </p:cNvPr>
          <p:cNvSpPr txBox="1">
            <a:spLocks noChangeArrowheads="1"/>
          </p:cNvSpPr>
          <p:nvPr/>
        </p:nvSpPr>
        <p:spPr bwMode="auto">
          <a:xfrm>
            <a:off x="-36640" y="1268700"/>
            <a:ext cx="9289290"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MyGCCollectClass</a:t>
            </a:r>
            <a:endParaRPr lang="hu-HU" sz="1800" dirty="0">
              <a:solidFill>
                <a:srgbClr val="2B91AF"/>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private</a:t>
            </a:r>
            <a:r>
              <a:rPr lang="hu-HU" sz="1800" dirty="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const</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long</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maxGarbage</a:t>
            </a:r>
            <a:r>
              <a:rPr lang="hu-HU" sz="1800" dirty="0">
                <a:solidFill>
                  <a:srgbClr val="000000"/>
                </a:solidFill>
                <a:latin typeface="Consolas" panose="020B0609020204030204" pitchFamily="49" charset="0"/>
              </a:rPr>
              <a:t> = 1000;</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MakeSomeGarbage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2B91AF"/>
                </a:solidFill>
                <a:latin typeface="Consolas" panose="020B0609020204030204" pitchFamily="49" charset="0"/>
              </a:rPr>
              <a:t>Version</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vt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for</a:t>
            </a:r>
            <a:r>
              <a:rPr lang="hu-HU" sz="1800" dirty="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int</a:t>
            </a:r>
            <a:r>
              <a:rPr lang="hu-HU" sz="1800" dirty="0">
                <a:solidFill>
                  <a:srgbClr val="000000"/>
                </a:solidFill>
                <a:latin typeface="Consolas" panose="020B0609020204030204" pitchFamily="49" charset="0"/>
              </a:rPr>
              <a:t> i = 0; i &lt; </a:t>
            </a:r>
            <a:r>
              <a:rPr lang="hu-HU" sz="1800" dirty="0" err="1">
                <a:solidFill>
                  <a:srgbClr val="000000"/>
                </a:solidFill>
                <a:latin typeface="Consolas" panose="020B0609020204030204" pitchFamily="49" charset="0"/>
              </a:rPr>
              <a:t>maxGarbage</a:t>
            </a:r>
            <a:r>
              <a:rPr lang="hu-HU" sz="1800" dirty="0">
                <a:solidFill>
                  <a:srgbClr val="000000"/>
                </a:solidFill>
                <a:latin typeface="Consolas" panose="020B0609020204030204" pitchFamily="49" charset="0"/>
              </a:rPr>
              <a:t>; i++)</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vt</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00"/>
                </a:solidFill>
                <a:latin typeface="Consolas" panose="020B0609020204030204" pitchFamily="49" charset="0"/>
              </a:rPr>
              <a:t> </a:t>
            </a:r>
            <a:r>
              <a:rPr lang="hu-HU" sz="1800" dirty="0">
                <a:solidFill>
                  <a:srgbClr val="2B91AF"/>
                </a:solidFill>
                <a:latin typeface="Consolas" panose="020B0609020204030204" pitchFamily="49" charset="0"/>
              </a:rPr>
              <a:t>Version</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Main()</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MyGCCollectClass</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myGCCol</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MyGCCollectClass</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myGCCol.MakeSomeGarbage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.Collect</a:t>
            </a:r>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trigger</a:t>
            </a:r>
            <a:r>
              <a:rPr lang="hu-HU" sz="1800" dirty="0">
                <a:solidFill>
                  <a:srgbClr val="008000"/>
                </a:solidFill>
                <a:latin typeface="Consolas" panose="020B0609020204030204" pitchFamily="49" charset="0"/>
              </a:rPr>
              <a:t> GC </a:t>
            </a:r>
            <a:r>
              <a:rPr lang="hu-HU" sz="1800" dirty="0" err="1">
                <a:solidFill>
                  <a:srgbClr val="008000"/>
                </a:solidFill>
                <a:latin typeface="Consolas" panose="020B0609020204030204" pitchFamily="49" charset="0"/>
              </a:rPr>
              <a:t>manually</a:t>
            </a:r>
            <a:endParaRPr lang="hu-HU" sz="1800" dirty="0">
              <a:solidFill>
                <a:srgbClr val="000000"/>
              </a:solidFill>
              <a:latin typeface="Consolas" panose="020B0609020204030204" pitchFamily="49" charset="0"/>
            </a:endParaRPr>
          </a:p>
          <a:p>
            <a:pPr algn="l"/>
            <a:r>
              <a:rPr lang="hu-HU" sz="1800" dirty="0">
                <a:solidFill>
                  <a:srgbClr val="2B91AF"/>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.KeepAlive</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myGCCol</a:t>
            </a:r>
            <a:r>
              <a:rPr lang="hu-HU" sz="1800" dirty="0">
                <a:solidFill>
                  <a:srgbClr val="000000"/>
                </a:solidFill>
                <a:latin typeface="Consolas" panose="020B0609020204030204" pitchFamily="49" charset="0"/>
              </a:rPr>
              <a:t>);</a:t>
            </a:r>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do</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not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clean</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up</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myGCCol</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sp>
        <p:nvSpPr>
          <p:cNvPr id="7" name="Tartalom helye 6">
            <a:extLst>
              <a:ext uri="{FF2B5EF4-FFF2-40B4-BE49-F238E27FC236}">
                <a16:creationId xmlns:a16="http://schemas.microsoft.com/office/drawing/2014/main" id="{8045E3A7-FE9E-473D-B4C3-037C235D4CDD}"/>
              </a:ext>
            </a:extLst>
          </p:cNvPr>
          <p:cNvSpPr>
            <a:spLocks noGrp="1"/>
          </p:cNvSpPr>
          <p:nvPr>
            <p:ph idx="1"/>
          </p:nvPr>
        </p:nvSpPr>
        <p:spPr>
          <a:xfrm>
            <a:off x="107950" y="764630"/>
            <a:ext cx="8928100" cy="648090"/>
          </a:xfrm>
        </p:spPr>
        <p:txBody>
          <a:bodyPr/>
          <a:lstStyle/>
          <a:p>
            <a:r>
              <a:rPr lang="en-US" smtClean="0"/>
              <a:t>Only in special situations </a:t>
            </a:r>
            <a:r>
              <a:rPr lang="hu-HU" smtClean="0"/>
              <a:t>( = </a:t>
            </a:r>
            <a:r>
              <a:rPr lang="en-US" smtClean="0"/>
              <a:t>never </a:t>
            </a:r>
            <a:r>
              <a:rPr lang="hu-HU" smtClean="0">
                <a:sym typeface="Wingdings" panose="05000000000000000000" pitchFamily="2" charset="2"/>
              </a:rPr>
              <a:t> )</a:t>
            </a:r>
            <a:r>
              <a:rPr lang="hu-HU" smtClean="0"/>
              <a:t>!</a:t>
            </a:r>
            <a:endParaRPr lang="hu-HU" dirty="0"/>
          </a:p>
        </p:txBody>
      </p:sp>
    </p:spTree>
    <p:extLst>
      <p:ext uri="{BB962C8B-B14F-4D97-AF65-F5344CB8AC3E}">
        <p14:creationId xmlns:p14="http://schemas.microsoft.com/office/powerpoint/2010/main" val="107457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F15698-9B67-4F96-8811-5DF6C212353F}"/>
              </a:ext>
            </a:extLst>
          </p:cNvPr>
          <p:cNvSpPr>
            <a:spLocks noGrp="1"/>
          </p:cNvSpPr>
          <p:nvPr>
            <p:ph type="title"/>
          </p:nvPr>
        </p:nvSpPr>
        <p:spPr/>
        <p:txBody>
          <a:bodyPr/>
          <a:lstStyle/>
          <a:p>
            <a:r>
              <a:rPr lang="en-US" dirty="0" smtClean="0"/>
              <a:t>Performance issues – </a:t>
            </a:r>
            <a:r>
              <a:rPr lang="hu-HU" dirty="0" smtClean="0"/>
              <a:t>GC </a:t>
            </a:r>
            <a:r>
              <a:rPr lang="en-US" dirty="0" smtClean="0"/>
              <a:t>settings</a:t>
            </a:r>
            <a:endParaRPr lang="hu-HU" dirty="0"/>
          </a:p>
        </p:txBody>
      </p:sp>
      <p:sp>
        <p:nvSpPr>
          <p:cNvPr id="3" name="Tartalom helye 2">
            <a:extLst>
              <a:ext uri="{FF2B5EF4-FFF2-40B4-BE49-F238E27FC236}">
                <a16:creationId xmlns:a16="http://schemas.microsoft.com/office/drawing/2014/main" id="{545DCFE9-A78B-44FC-B92C-44C79C5429B8}"/>
              </a:ext>
            </a:extLst>
          </p:cNvPr>
          <p:cNvSpPr>
            <a:spLocks noGrp="1"/>
          </p:cNvSpPr>
          <p:nvPr>
            <p:ph idx="1"/>
          </p:nvPr>
        </p:nvSpPr>
        <p:spPr/>
        <p:txBody>
          <a:bodyPr/>
          <a:lstStyle/>
          <a:p>
            <a:r>
              <a:rPr lang="en-US" dirty="0" smtClean="0"/>
              <a:t>During </a:t>
            </a:r>
            <a:r>
              <a:rPr lang="hu-HU" dirty="0" smtClean="0"/>
              <a:t>GC </a:t>
            </a:r>
            <a:r>
              <a:rPr lang="en-US" dirty="0" smtClean="0"/>
              <a:t>execution, all threads are suspended</a:t>
            </a:r>
            <a:endParaRPr lang="hu-HU" dirty="0"/>
          </a:p>
          <a:p>
            <a:pPr lvl="1"/>
            <a:r>
              <a:rPr lang="en-US" dirty="0" err="1" smtClean="0"/>
              <a:t>E.g</a:t>
            </a:r>
            <a:r>
              <a:rPr lang="hu-HU" dirty="0" smtClean="0"/>
              <a:t>. </a:t>
            </a:r>
            <a:r>
              <a:rPr lang="en-US" dirty="0" smtClean="0"/>
              <a:t>during data processing/display are affected</a:t>
            </a:r>
            <a:r>
              <a:rPr lang="hu-HU" dirty="0" smtClean="0"/>
              <a:t>…</a:t>
            </a:r>
            <a:endParaRPr lang="hu-HU" dirty="0"/>
          </a:p>
          <a:p>
            <a:pPr lvl="1"/>
            <a:endParaRPr lang="hu-HU" dirty="0"/>
          </a:p>
          <a:p>
            <a:pPr lvl="1"/>
            <a:endParaRPr lang="hu-HU" dirty="0"/>
          </a:p>
          <a:p>
            <a:pPr lvl="1"/>
            <a:endParaRPr lang="hu-HU" dirty="0"/>
          </a:p>
          <a:p>
            <a:pPr lvl="1"/>
            <a:endParaRPr lang="hu-HU" dirty="0"/>
          </a:p>
          <a:p>
            <a:pPr lvl="1"/>
            <a:endParaRPr lang="hu-HU" dirty="0"/>
          </a:p>
          <a:p>
            <a:pPr lvl="1"/>
            <a:endParaRPr lang="hu-HU" dirty="0"/>
          </a:p>
          <a:p>
            <a:pPr marL="457200" lvl="1" indent="0">
              <a:buNone/>
            </a:pPr>
            <a:endParaRPr lang="hu-HU" dirty="0"/>
          </a:p>
          <a:p>
            <a:r>
              <a:rPr lang="hu-HU" dirty="0"/>
              <a:t>LOH </a:t>
            </a:r>
            <a:r>
              <a:rPr lang="en-US" dirty="0" smtClean="0"/>
              <a:t>compression</a:t>
            </a:r>
            <a:r>
              <a:rPr lang="hu-HU" dirty="0" smtClean="0"/>
              <a:t> </a:t>
            </a:r>
            <a:r>
              <a:rPr lang="hu-HU" dirty="0"/>
              <a:t>(&gt;.NET Framework 4.5.1)</a:t>
            </a:r>
          </a:p>
          <a:p>
            <a:pPr lvl="1"/>
            <a:endParaRPr lang="hu-HU" dirty="0"/>
          </a:p>
        </p:txBody>
      </p:sp>
      <p:sp>
        <p:nvSpPr>
          <p:cNvPr id="4" name="Dia számának helye 3">
            <a:extLst>
              <a:ext uri="{FF2B5EF4-FFF2-40B4-BE49-F238E27FC236}">
                <a16:creationId xmlns:a16="http://schemas.microsoft.com/office/drawing/2014/main" id="{FA227EAB-D491-42BD-8A30-48225556757D}"/>
              </a:ext>
            </a:extLst>
          </p:cNvPr>
          <p:cNvSpPr>
            <a:spLocks noGrp="1"/>
          </p:cNvSpPr>
          <p:nvPr>
            <p:ph type="sldNum" sz="quarter" idx="11"/>
          </p:nvPr>
        </p:nvSpPr>
        <p:spPr/>
        <p:txBody>
          <a:bodyPr/>
          <a:lstStyle/>
          <a:p>
            <a:pPr>
              <a:defRPr/>
            </a:pPr>
            <a:fld id="{B60DAD87-7EB7-4D38-BAF0-0AF208F78DF0}" type="slidenum">
              <a:rPr lang="hu-HU" smtClean="0"/>
              <a:pPr>
                <a:defRPr/>
              </a:pPr>
              <a:t>28</a:t>
            </a:fld>
            <a:endParaRPr lang="hu-HU"/>
          </a:p>
        </p:txBody>
      </p:sp>
      <p:sp>
        <p:nvSpPr>
          <p:cNvPr id="5" name="Szövegdoboz 4">
            <a:extLst>
              <a:ext uri="{FF2B5EF4-FFF2-40B4-BE49-F238E27FC236}">
                <a16:creationId xmlns:a16="http://schemas.microsoft.com/office/drawing/2014/main" id="{1624E1AF-E446-4B45-83ED-F7FA92689581}"/>
              </a:ext>
            </a:extLst>
          </p:cNvPr>
          <p:cNvSpPr txBox="1">
            <a:spLocks noChangeArrowheads="1"/>
          </p:cNvSpPr>
          <p:nvPr/>
        </p:nvSpPr>
        <p:spPr bwMode="auto">
          <a:xfrm>
            <a:off x="779616" y="1556740"/>
            <a:ext cx="758476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.LatencyMode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GCLatencyMode</a:t>
            </a:r>
            <a:r>
              <a:rPr lang="hu-HU" sz="1800" dirty="0" err="1">
                <a:solidFill>
                  <a:srgbClr val="000000"/>
                </a:solidFill>
                <a:latin typeface="Consolas" panose="020B0609020204030204" pitchFamily="49" charset="0"/>
              </a:rPr>
              <a:t>.SustainedLowLatency</a:t>
            </a:r>
            <a:r>
              <a:rPr lang="hu-HU" sz="1800" dirty="0">
                <a:solidFill>
                  <a:srgbClr val="000000"/>
                </a:solidFill>
                <a:latin typeface="Consolas" panose="020B0609020204030204" pitchFamily="49" charset="0"/>
              </a:rPr>
              <a:t>;</a:t>
            </a:r>
          </a:p>
        </p:txBody>
      </p:sp>
      <p:sp>
        <p:nvSpPr>
          <p:cNvPr id="6" name="Szövegdoboz 5">
            <a:extLst>
              <a:ext uri="{FF2B5EF4-FFF2-40B4-BE49-F238E27FC236}">
                <a16:creationId xmlns:a16="http://schemas.microsoft.com/office/drawing/2014/main" id="{A8ECFE7A-690F-4F27-B707-DF72213B7972}"/>
              </a:ext>
            </a:extLst>
          </p:cNvPr>
          <p:cNvSpPr txBox="1">
            <a:spLocks noChangeArrowheads="1"/>
          </p:cNvSpPr>
          <p:nvPr/>
        </p:nvSpPr>
        <p:spPr bwMode="auto">
          <a:xfrm>
            <a:off x="642008" y="4545006"/>
            <a:ext cx="7859984"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.LargeObjectHeapCompactionMode</a:t>
            </a:r>
            <a:r>
              <a:rPr lang="hu-HU" sz="1800" dirty="0">
                <a:solidFill>
                  <a:srgbClr val="000000"/>
                </a:solidFill>
                <a:latin typeface="Consolas" panose="020B0609020204030204" pitchFamily="49" charset="0"/>
              </a:rPr>
              <a:t> =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GCLargeObjectHeapCompactionMode</a:t>
            </a:r>
            <a:r>
              <a:rPr lang="hu-HU" sz="1800" dirty="0" err="1">
                <a:solidFill>
                  <a:srgbClr val="000000"/>
                </a:solidFill>
                <a:latin typeface="Consolas" panose="020B0609020204030204" pitchFamily="49" charset="0"/>
              </a:rPr>
              <a:t>.CompactOnce</a:t>
            </a:r>
            <a:r>
              <a:rPr lang="hu-HU" sz="1800" dirty="0">
                <a:solidFill>
                  <a:srgbClr val="000000"/>
                </a:solidFill>
                <a:latin typeface="Consolas" panose="020B0609020204030204" pitchFamily="49" charset="0"/>
              </a:rPr>
              <a:t>;</a:t>
            </a:r>
          </a:p>
          <a:p>
            <a:pPr algn="l"/>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.Collect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Console</a:t>
            </a:r>
            <a:r>
              <a:rPr lang="hu-HU" sz="1800" dirty="0" err="1">
                <a:solidFill>
                  <a:srgbClr val="000000"/>
                </a:solidFill>
                <a:latin typeface="Consolas" panose="020B0609020204030204" pitchFamily="49" charset="0"/>
              </a:rPr>
              <a:t>.WriteLine</a:t>
            </a:r>
            <a:r>
              <a:rPr lang="hu-HU" sz="1800" dirty="0">
                <a:solidFill>
                  <a:srgbClr val="000000"/>
                </a:solidFill>
                <a:latin typeface="Consolas" panose="020B0609020204030204" pitchFamily="49" charset="0"/>
              </a:rPr>
              <a:t>(</a:t>
            </a:r>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.LargeObjectHeapCompactionMode</a:t>
            </a:r>
            <a:r>
              <a:rPr lang="hu-HU" sz="1800" dirty="0">
                <a:solidFill>
                  <a:srgbClr val="000000"/>
                </a:solidFill>
                <a:latin typeface="Consolas" panose="020B0609020204030204" pitchFamily="49" charset="0"/>
              </a:rPr>
              <a:t>);</a:t>
            </a:r>
          </a:p>
        </p:txBody>
      </p:sp>
      <p:pic>
        <p:nvPicPr>
          <p:cNvPr id="7" name="Kép 6">
            <a:extLst>
              <a:ext uri="{FF2B5EF4-FFF2-40B4-BE49-F238E27FC236}">
                <a16:creationId xmlns:a16="http://schemas.microsoft.com/office/drawing/2014/main" id="{1329576C-06F5-41A4-B5B7-8B8619235E57}"/>
              </a:ext>
            </a:extLst>
          </p:cNvPr>
          <p:cNvPicPr>
            <a:picLocks noChangeAspect="1"/>
          </p:cNvPicPr>
          <p:nvPr/>
        </p:nvPicPr>
        <p:blipFill>
          <a:blip r:embed="rId3"/>
          <a:stretch>
            <a:fillRect/>
          </a:stretch>
        </p:blipFill>
        <p:spPr>
          <a:xfrm>
            <a:off x="7200455" y="5976520"/>
            <a:ext cx="1835595" cy="902752"/>
          </a:xfrm>
          <a:prstGeom prst="rect">
            <a:avLst/>
          </a:prstGeom>
        </p:spPr>
      </p:pic>
      <p:graphicFrame>
        <p:nvGraphicFramePr>
          <p:cNvPr id="9" name="Táblázat 8">
            <a:extLst>
              <a:ext uri="{FF2B5EF4-FFF2-40B4-BE49-F238E27FC236}">
                <a16:creationId xmlns:a16="http://schemas.microsoft.com/office/drawing/2014/main" id="{F8267939-C58C-4BBC-8134-284C9189BC6D}"/>
              </a:ext>
            </a:extLst>
          </p:cNvPr>
          <p:cNvGraphicFramePr>
            <a:graphicFrameLocks noGrp="1"/>
          </p:cNvGraphicFramePr>
          <p:nvPr>
            <p:extLst>
              <p:ext uri="{D42A27DB-BD31-4B8C-83A1-F6EECF244321}">
                <p14:modId xmlns:p14="http://schemas.microsoft.com/office/powerpoint/2010/main" val="997861024"/>
              </p:ext>
            </p:extLst>
          </p:nvPr>
        </p:nvGraphicFramePr>
        <p:xfrm>
          <a:off x="107950" y="2060810"/>
          <a:ext cx="8906820" cy="1854200"/>
        </p:xfrm>
        <a:graphic>
          <a:graphicData uri="http://schemas.openxmlformats.org/drawingml/2006/table">
            <a:tbl>
              <a:tblPr bandRow="1">
                <a:tableStyleId>{5C22544A-7EE6-4342-B048-85BDC9FD1C3A}</a:tableStyleId>
              </a:tblPr>
              <a:tblGrid>
                <a:gridCol w="2231740">
                  <a:extLst>
                    <a:ext uri="{9D8B030D-6E8A-4147-A177-3AD203B41FA5}">
                      <a16:colId xmlns:a16="http://schemas.microsoft.com/office/drawing/2014/main" val="1399775227"/>
                    </a:ext>
                  </a:extLst>
                </a:gridCol>
                <a:gridCol w="6675080">
                  <a:extLst>
                    <a:ext uri="{9D8B030D-6E8A-4147-A177-3AD203B41FA5}">
                      <a16:colId xmlns:a16="http://schemas.microsoft.com/office/drawing/2014/main" val="1400195429"/>
                    </a:ext>
                  </a:extLst>
                </a:gridCol>
              </a:tblGrid>
              <a:tr h="370840">
                <a:tc>
                  <a:txBody>
                    <a:bodyPr/>
                    <a:lstStyle/>
                    <a:p>
                      <a:r>
                        <a:rPr lang="hu-HU" dirty="0"/>
                        <a:t>Batch</a:t>
                      </a:r>
                    </a:p>
                  </a:txBody>
                  <a:tcPr/>
                </a:tc>
                <a:tc>
                  <a:txBody>
                    <a:bodyPr/>
                    <a:lstStyle/>
                    <a:p>
                      <a:r>
                        <a:rPr lang="hu-HU" dirty="0"/>
                        <a:t>Gen2 </a:t>
                      </a:r>
                      <a:r>
                        <a:rPr lang="en-US" dirty="0" smtClean="0"/>
                        <a:t>collection in</a:t>
                      </a:r>
                      <a:r>
                        <a:rPr lang="en-US" baseline="0" dirty="0" smtClean="0"/>
                        <a:t> a foreground thread</a:t>
                      </a:r>
                      <a:endParaRPr lang="hu-HU" dirty="0"/>
                    </a:p>
                  </a:txBody>
                  <a:tcPr/>
                </a:tc>
                <a:extLst>
                  <a:ext uri="{0D108BD9-81ED-4DB2-BD59-A6C34878D82A}">
                    <a16:rowId xmlns:a16="http://schemas.microsoft.com/office/drawing/2014/main" val="1011649637"/>
                  </a:ext>
                </a:extLst>
              </a:tr>
              <a:tr h="370840">
                <a:tc>
                  <a:txBody>
                    <a:bodyPr/>
                    <a:lstStyle/>
                    <a:p>
                      <a:r>
                        <a:rPr lang="hu-HU" dirty="0" err="1"/>
                        <a:t>Interactive</a:t>
                      </a:r>
                      <a:endParaRPr lang="hu-HU" dirty="0"/>
                    </a:p>
                  </a:txBody>
                  <a:tcPr/>
                </a:tc>
                <a:tc>
                  <a:txBody>
                    <a:bodyPr/>
                    <a:lstStyle/>
                    <a:p>
                      <a:r>
                        <a:rPr lang="hu-HU" dirty="0"/>
                        <a:t>Gen2 </a:t>
                      </a:r>
                      <a:r>
                        <a:rPr lang="en-US" dirty="0" smtClean="0"/>
                        <a:t>collection in a background thread</a:t>
                      </a:r>
                      <a:endParaRPr lang="hu-HU" dirty="0"/>
                    </a:p>
                  </a:txBody>
                  <a:tcPr/>
                </a:tc>
                <a:extLst>
                  <a:ext uri="{0D108BD9-81ED-4DB2-BD59-A6C34878D82A}">
                    <a16:rowId xmlns:a16="http://schemas.microsoft.com/office/drawing/2014/main" val="3285974651"/>
                  </a:ext>
                </a:extLst>
              </a:tr>
              <a:tr h="370840">
                <a:tc>
                  <a:txBody>
                    <a:bodyPr/>
                    <a:lstStyle/>
                    <a:p>
                      <a:r>
                        <a:rPr lang="hu-HU" dirty="0" err="1"/>
                        <a:t>LowLatency</a:t>
                      </a:r>
                      <a:endParaRPr lang="hu-HU" dirty="0"/>
                    </a:p>
                  </a:txBody>
                  <a:tcPr/>
                </a:tc>
                <a:tc>
                  <a:txBody>
                    <a:bodyPr/>
                    <a:lstStyle/>
                    <a:p>
                      <a:r>
                        <a:rPr lang="en-US" dirty="0" smtClean="0"/>
                        <a:t>No </a:t>
                      </a:r>
                      <a:r>
                        <a:rPr lang="hu-HU" dirty="0" smtClean="0"/>
                        <a:t>gen2 </a:t>
                      </a:r>
                      <a:r>
                        <a:rPr lang="en-US" dirty="0" smtClean="0"/>
                        <a:t>collection please </a:t>
                      </a:r>
                      <a:r>
                        <a:rPr lang="hu-HU" dirty="0" smtClean="0"/>
                        <a:t>(</a:t>
                      </a:r>
                      <a:r>
                        <a:rPr lang="en-US" dirty="0" smtClean="0"/>
                        <a:t>if must, use a foreground</a:t>
                      </a:r>
                      <a:r>
                        <a:rPr lang="en-US" baseline="0" dirty="0" smtClean="0"/>
                        <a:t> thread</a:t>
                      </a:r>
                      <a:r>
                        <a:rPr lang="hu-HU" dirty="0" smtClean="0"/>
                        <a:t>)</a:t>
                      </a:r>
                      <a:endParaRPr lang="hu-HU" dirty="0"/>
                    </a:p>
                  </a:txBody>
                  <a:tcPr/>
                </a:tc>
                <a:extLst>
                  <a:ext uri="{0D108BD9-81ED-4DB2-BD59-A6C34878D82A}">
                    <a16:rowId xmlns:a16="http://schemas.microsoft.com/office/drawing/2014/main" val="3920280622"/>
                  </a:ext>
                </a:extLst>
              </a:tr>
              <a:tr h="370840">
                <a:tc>
                  <a:txBody>
                    <a:bodyPr/>
                    <a:lstStyle/>
                    <a:p>
                      <a:r>
                        <a:rPr lang="hu-HU" dirty="0" err="1"/>
                        <a:t>SustainedLowLatency</a:t>
                      </a:r>
                      <a:endParaRPr lang="hu-HU" dirty="0"/>
                    </a:p>
                  </a:txBody>
                  <a:tcPr/>
                </a:tc>
                <a:tc>
                  <a:txBody>
                    <a:bodyPr/>
                    <a:lstStyle/>
                    <a:p>
                      <a:r>
                        <a:rPr lang="en-US" dirty="0" smtClean="0"/>
                        <a:t>No </a:t>
                      </a:r>
                      <a:r>
                        <a:rPr lang="hu-HU" dirty="0" smtClean="0"/>
                        <a:t>gen2 </a:t>
                      </a:r>
                      <a:r>
                        <a:rPr lang="en-US" dirty="0" smtClean="0"/>
                        <a:t>collection please </a:t>
                      </a:r>
                      <a:r>
                        <a:rPr lang="hu-HU" dirty="0" smtClean="0"/>
                        <a:t>(</a:t>
                      </a:r>
                      <a:r>
                        <a:rPr lang="en-US" dirty="0" smtClean="0"/>
                        <a:t>if must, use a background thread</a:t>
                      </a:r>
                      <a:r>
                        <a:rPr lang="hu-HU" dirty="0" smtClean="0"/>
                        <a:t>)</a:t>
                      </a:r>
                      <a:endParaRPr lang="hu-HU" dirty="0"/>
                    </a:p>
                  </a:txBody>
                  <a:tcPr/>
                </a:tc>
                <a:extLst>
                  <a:ext uri="{0D108BD9-81ED-4DB2-BD59-A6C34878D82A}">
                    <a16:rowId xmlns:a16="http://schemas.microsoft.com/office/drawing/2014/main" val="1016949274"/>
                  </a:ext>
                </a:extLst>
              </a:tr>
              <a:tr h="370840">
                <a:tc>
                  <a:txBody>
                    <a:bodyPr/>
                    <a:lstStyle/>
                    <a:p>
                      <a:r>
                        <a:rPr lang="hu-HU" dirty="0" err="1"/>
                        <a:t>NoGCRegion</a:t>
                      </a:r>
                      <a:endParaRPr lang="hu-HU" dirty="0"/>
                    </a:p>
                  </a:txBody>
                  <a:tcPr/>
                </a:tc>
                <a:tc>
                  <a:txBody>
                    <a:bodyPr/>
                    <a:lstStyle/>
                    <a:p>
                      <a:r>
                        <a:rPr lang="en-US" dirty="0" smtClean="0"/>
                        <a:t>No GC please</a:t>
                      </a:r>
                      <a:endParaRPr lang="hu-HU" dirty="0"/>
                    </a:p>
                  </a:txBody>
                  <a:tcPr/>
                </a:tc>
                <a:extLst>
                  <a:ext uri="{0D108BD9-81ED-4DB2-BD59-A6C34878D82A}">
                    <a16:rowId xmlns:a16="http://schemas.microsoft.com/office/drawing/2014/main" val="197927602"/>
                  </a:ext>
                </a:extLst>
              </a:tr>
            </a:tbl>
          </a:graphicData>
        </a:graphic>
      </p:graphicFrame>
    </p:spTree>
    <p:extLst>
      <p:ext uri="{BB962C8B-B14F-4D97-AF65-F5344CB8AC3E}">
        <p14:creationId xmlns:p14="http://schemas.microsoft.com/office/powerpoint/2010/main" val="353430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4B6318-DE2F-40D3-9AAD-7F4C730998A7}"/>
              </a:ext>
            </a:extLst>
          </p:cNvPr>
          <p:cNvSpPr>
            <a:spLocks noGrp="1"/>
          </p:cNvSpPr>
          <p:nvPr>
            <p:ph type="title"/>
          </p:nvPr>
        </p:nvSpPr>
        <p:spPr/>
        <p:txBody>
          <a:bodyPr/>
          <a:lstStyle/>
          <a:p>
            <a:r>
              <a:rPr lang="en-US" dirty="0"/>
              <a:t>Performance issues – </a:t>
            </a:r>
            <a:r>
              <a:rPr lang="hu-HU" dirty="0"/>
              <a:t>GC </a:t>
            </a:r>
            <a:r>
              <a:rPr lang="en-US" dirty="0"/>
              <a:t>settings</a:t>
            </a:r>
            <a:endParaRPr lang="hu-HU" dirty="0"/>
          </a:p>
        </p:txBody>
      </p:sp>
      <p:sp>
        <p:nvSpPr>
          <p:cNvPr id="4" name="Dia számának helye 3">
            <a:extLst>
              <a:ext uri="{FF2B5EF4-FFF2-40B4-BE49-F238E27FC236}">
                <a16:creationId xmlns:a16="http://schemas.microsoft.com/office/drawing/2014/main" id="{93BFD9F1-F0DA-4396-B196-DD4B47C87D02}"/>
              </a:ext>
            </a:extLst>
          </p:cNvPr>
          <p:cNvSpPr>
            <a:spLocks noGrp="1"/>
          </p:cNvSpPr>
          <p:nvPr>
            <p:ph type="sldNum" sz="quarter" idx="11"/>
          </p:nvPr>
        </p:nvSpPr>
        <p:spPr/>
        <p:txBody>
          <a:bodyPr/>
          <a:lstStyle/>
          <a:p>
            <a:pPr>
              <a:defRPr/>
            </a:pPr>
            <a:fld id="{B60DAD87-7EB7-4D38-BAF0-0AF208F78DF0}" type="slidenum">
              <a:rPr lang="hu-HU" smtClean="0"/>
              <a:pPr>
                <a:defRPr/>
              </a:pPr>
              <a:t>29</a:t>
            </a:fld>
            <a:endParaRPr lang="hu-HU"/>
          </a:p>
        </p:txBody>
      </p:sp>
      <p:sp>
        <p:nvSpPr>
          <p:cNvPr id="5" name="Szövegdoboz 4">
            <a:extLst>
              <a:ext uri="{FF2B5EF4-FFF2-40B4-BE49-F238E27FC236}">
                <a16:creationId xmlns:a16="http://schemas.microsoft.com/office/drawing/2014/main" id="{EC280B8E-430D-4CB1-A834-4BD99D8A53B6}"/>
              </a:ext>
            </a:extLst>
          </p:cNvPr>
          <p:cNvSpPr txBox="1">
            <a:spLocks noChangeArrowheads="1"/>
          </p:cNvSpPr>
          <p:nvPr/>
        </p:nvSpPr>
        <p:spPr bwMode="auto">
          <a:xfrm>
            <a:off x="11420" y="889843"/>
            <a:ext cx="9505320" cy="507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Main()</a:t>
            </a:r>
          </a:p>
          <a:p>
            <a:pPr algn="l"/>
            <a:r>
              <a:rPr lang="hu-HU" sz="1800" dirty="0">
                <a:solidFill>
                  <a:srgbClr val="000000"/>
                </a:solidFill>
                <a:latin typeface="Consolas" panose="020B0609020204030204" pitchFamily="49" charset="0"/>
              </a:rPr>
              <a:t>{</a:t>
            </a:r>
          </a:p>
          <a:p>
            <a:pPr algn="l"/>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NoGCRegion</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.TryStartNoGCRegion</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maxGarbage</a:t>
            </a:r>
            <a:r>
              <a:rPr lang="hu-HU" sz="1800" dirty="0">
                <a:solidFill>
                  <a:srgbClr val="000000"/>
                </a:solidFill>
                <a:latin typeface="Consolas" panose="020B0609020204030204" pitchFamily="49" charset="0"/>
              </a:rPr>
              <a:t>*16))</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try</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do</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extremely</a:t>
            </a:r>
            <a:r>
              <a:rPr lang="hu-HU" sz="1800" dirty="0">
                <a:solidFill>
                  <a:srgbClr val="008000"/>
                </a:solidFill>
                <a:latin typeface="Consolas" panose="020B0609020204030204" pitchFamily="49" charset="0"/>
              </a:rPr>
              <a:t> performance </a:t>
            </a:r>
            <a:r>
              <a:rPr lang="hu-HU" sz="1800" dirty="0" err="1">
                <a:solidFill>
                  <a:srgbClr val="008000"/>
                </a:solidFill>
                <a:latin typeface="Consolas" panose="020B0609020204030204" pitchFamily="49" charset="0"/>
              </a:rPr>
              <a:t>critical</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allocations</a:t>
            </a:r>
            <a:r>
              <a:rPr lang="hu-HU" sz="1800" dirty="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finally</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.LatencyMode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GCLatencyMode</a:t>
            </a:r>
            <a:r>
              <a:rPr lang="hu-HU" sz="1800" dirty="0" err="1">
                <a:solidFill>
                  <a:srgbClr val="000000"/>
                </a:solidFill>
                <a:latin typeface="Consolas" panose="020B0609020204030204" pitchFamily="49" charset="0"/>
              </a:rPr>
              <a:t>.NoGCRegion</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.EndNoGCRegion</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425165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églalap 22">
            <a:extLst>
              <a:ext uri="{FF2B5EF4-FFF2-40B4-BE49-F238E27FC236}">
                <a16:creationId xmlns:a16="http://schemas.microsoft.com/office/drawing/2014/main" id="{55BC8D68-D613-4F8A-B5BB-48859534C02A}"/>
              </a:ext>
            </a:extLst>
          </p:cNvPr>
          <p:cNvSpPr/>
          <p:nvPr/>
        </p:nvSpPr>
        <p:spPr>
          <a:xfrm>
            <a:off x="291600" y="1123200"/>
            <a:ext cx="2647090" cy="20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grpSp>
        <p:nvGrpSpPr>
          <p:cNvPr id="26" name="Csoportba foglalás 25">
            <a:extLst>
              <a:ext uri="{FF2B5EF4-FFF2-40B4-BE49-F238E27FC236}">
                <a16:creationId xmlns:a16="http://schemas.microsoft.com/office/drawing/2014/main" id="{35D1825F-7A3E-4F7A-9B58-B329EDF6F164}"/>
              </a:ext>
            </a:extLst>
          </p:cNvPr>
          <p:cNvGrpSpPr/>
          <p:nvPr/>
        </p:nvGrpSpPr>
        <p:grpSpPr>
          <a:xfrm>
            <a:off x="290147" y="1124680"/>
            <a:ext cx="2647090" cy="2016280"/>
            <a:chOff x="290147" y="1124680"/>
            <a:chExt cx="2647090" cy="2016280"/>
          </a:xfrm>
        </p:grpSpPr>
        <p:sp>
          <p:nvSpPr>
            <p:cNvPr id="13" name="Téglalap 12">
              <a:extLst>
                <a:ext uri="{FF2B5EF4-FFF2-40B4-BE49-F238E27FC236}">
                  <a16:creationId xmlns:a16="http://schemas.microsoft.com/office/drawing/2014/main" id="{856DDA7A-5B57-40A9-92BD-ADF929062850}"/>
                </a:ext>
              </a:extLst>
            </p:cNvPr>
            <p:cNvSpPr/>
            <p:nvPr/>
          </p:nvSpPr>
          <p:spPr>
            <a:xfrm>
              <a:off x="290147"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14" name="Téglalap 13">
              <a:extLst>
                <a:ext uri="{FF2B5EF4-FFF2-40B4-BE49-F238E27FC236}">
                  <a16:creationId xmlns:a16="http://schemas.microsoft.com/office/drawing/2014/main" id="{76251AD6-4051-4894-9309-0289FF35288A}"/>
                </a:ext>
              </a:extLst>
            </p:cNvPr>
            <p:cNvSpPr/>
            <p:nvPr/>
          </p:nvSpPr>
          <p:spPr>
            <a:xfrm>
              <a:off x="539512" y="1676814"/>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WPF</a:t>
              </a:r>
            </a:p>
          </p:txBody>
        </p:sp>
        <p:sp>
          <p:nvSpPr>
            <p:cNvPr id="15" name="Téglalap 14">
              <a:extLst>
                <a:ext uri="{FF2B5EF4-FFF2-40B4-BE49-F238E27FC236}">
                  <a16:creationId xmlns:a16="http://schemas.microsoft.com/office/drawing/2014/main" id="{CF8A4344-4A2A-48F3-8B39-4D13EB18F44F}"/>
                </a:ext>
              </a:extLst>
            </p:cNvPr>
            <p:cNvSpPr/>
            <p:nvPr/>
          </p:nvSpPr>
          <p:spPr>
            <a:xfrm>
              <a:off x="611450" y="2200954"/>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16" name="Téglalap 15">
              <a:extLst>
                <a:ext uri="{FF2B5EF4-FFF2-40B4-BE49-F238E27FC236}">
                  <a16:creationId xmlns:a16="http://schemas.microsoft.com/office/drawing/2014/main" id="{ECCC19CA-2F43-4596-8C2F-98FE295753E4}"/>
                </a:ext>
              </a:extLst>
            </p:cNvPr>
            <p:cNvSpPr/>
            <p:nvPr/>
          </p:nvSpPr>
          <p:spPr>
            <a:xfrm>
              <a:off x="1187530" y="2653084"/>
              <a:ext cx="1623748"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19" name="Téglalap 18">
              <a:extLst>
                <a:ext uri="{FF2B5EF4-FFF2-40B4-BE49-F238E27FC236}">
                  <a16:creationId xmlns:a16="http://schemas.microsoft.com/office/drawing/2014/main" id="{87399847-D9D1-4BF0-8DF4-9FFF8CB19038}"/>
                </a:ext>
              </a:extLst>
            </p:cNvPr>
            <p:cNvSpPr/>
            <p:nvPr/>
          </p:nvSpPr>
          <p:spPr>
            <a:xfrm>
              <a:off x="1767869" y="1635076"/>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grpSp>
      <p:sp>
        <p:nvSpPr>
          <p:cNvPr id="2" name="Cím 1">
            <a:extLst>
              <a:ext uri="{FF2B5EF4-FFF2-40B4-BE49-F238E27FC236}">
                <a16:creationId xmlns:a16="http://schemas.microsoft.com/office/drawing/2014/main" id="{6D169D0A-5D53-41FD-B3F4-25D31F780AF7}"/>
              </a:ext>
            </a:extLst>
          </p:cNvPr>
          <p:cNvSpPr>
            <a:spLocks noGrp="1"/>
          </p:cNvSpPr>
          <p:nvPr>
            <p:ph type="title"/>
          </p:nvPr>
        </p:nvSpPr>
        <p:spPr/>
        <p:txBody>
          <a:bodyPr/>
          <a:lstStyle/>
          <a:p>
            <a:r>
              <a:rPr lang="en-US" dirty="0" smtClean="0"/>
              <a:t>Today</a:t>
            </a:r>
            <a:r>
              <a:rPr lang="hu-HU" dirty="0" smtClean="0"/>
              <a:t>…</a:t>
            </a:r>
            <a:endParaRPr lang="hu-HU" dirty="0"/>
          </a:p>
        </p:txBody>
      </p:sp>
      <p:sp>
        <p:nvSpPr>
          <p:cNvPr id="4" name="Dia számának helye 3">
            <a:extLst>
              <a:ext uri="{FF2B5EF4-FFF2-40B4-BE49-F238E27FC236}">
                <a16:creationId xmlns:a16="http://schemas.microsoft.com/office/drawing/2014/main" id="{43D2CA12-BBA7-4C77-8016-31EA3BBC3758}"/>
              </a:ext>
            </a:extLst>
          </p:cNvPr>
          <p:cNvSpPr>
            <a:spLocks noGrp="1"/>
          </p:cNvSpPr>
          <p:nvPr>
            <p:ph type="sldNum" sz="quarter" idx="11"/>
          </p:nvPr>
        </p:nvSpPr>
        <p:spPr/>
        <p:txBody>
          <a:bodyPr/>
          <a:lstStyle/>
          <a:p>
            <a:pPr>
              <a:defRPr/>
            </a:pPr>
            <a:fld id="{B60DAD87-7EB7-4D38-BAF0-0AF208F78DF0}" type="slidenum">
              <a:rPr lang="hu-HU" smtClean="0"/>
              <a:pPr>
                <a:defRPr/>
              </a:pPr>
              <a:t>3</a:t>
            </a:fld>
            <a:endParaRPr lang="hu-HU"/>
          </a:p>
        </p:txBody>
      </p:sp>
      <p:sp>
        <p:nvSpPr>
          <p:cNvPr id="17" name="Téglalap 16">
            <a:extLst>
              <a:ext uri="{FF2B5EF4-FFF2-40B4-BE49-F238E27FC236}">
                <a16:creationId xmlns:a16="http://schemas.microsoft.com/office/drawing/2014/main" id="{9FBCD3B8-E04F-4E0B-95FF-EB05E0A04109}"/>
              </a:ext>
            </a:extLst>
          </p:cNvPr>
          <p:cNvSpPr/>
          <p:nvPr/>
        </p:nvSpPr>
        <p:spPr>
          <a:xfrm>
            <a:off x="290147"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8" name="Téglalap 17">
            <a:extLst>
              <a:ext uri="{FF2B5EF4-FFF2-40B4-BE49-F238E27FC236}">
                <a16:creationId xmlns:a16="http://schemas.microsoft.com/office/drawing/2014/main" id="{0B9A0ADC-DD88-42DC-A9A7-EDD1EAFF830A}"/>
              </a:ext>
            </a:extLst>
          </p:cNvPr>
          <p:cNvSpPr/>
          <p:nvPr/>
        </p:nvSpPr>
        <p:spPr>
          <a:xfrm>
            <a:off x="300883"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solidFill>
                  <a:schemeClr val="tx1"/>
                </a:solidFill>
              </a:rPr>
              <a:t>Common </a:t>
            </a:r>
            <a:r>
              <a:rPr lang="hu-HU" sz="1800" dirty="0" smtClean="0">
                <a:solidFill>
                  <a:schemeClr val="tx1"/>
                </a:solidFill>
              </a:rPr>
              <a:t>Language Runtime</a:t>
            </a:r>
            <a:endParaRPr lang="hu-HU" sz="1800" dirty="0">
              <a:solidFill>
                <a:schemeClr val="tx1"/>
              </a:solidFill>
            </a:endParaRPr>
          </a:p>
          <a:p>
            <a:pPr algn="ctr"/>
            <a:r>
              <a:rPr lang="hu-HU" sz="1800" dirty="0" smtClean="0">
                <a:solidFill>
                  <a:schemeClr val="tx1"/>
                </a:solidFill>
              </a:rPr>
              <a:t>(CLR)</a:t>
            </a:r>
            <a:endParaRPr lang="hu-HU" sz="1800" dirty="0">
              <a:solidFill>
                <a:schemeClr val="tx1"/>
              </a:solidFill>
            </a:endParaRPr>
          </a:p>
        </p:txBody>
      </p:sp>
      <p:sp>
        <p:nvSpPr>
          <p:cNvPr id="20" name="Téglalap 19">
            <a:extLst>
              <a:ext uri="{FF2B5EF4-FFF2-40B4-BE49-F238E27FC236}">
                <a16:creationId xmlns:a16="http://schemas.microsoft.com/office/drawing/2014/main" id="{3A79F978-BD6E-40BC-828D-618E47F0B269}"/>
              </a:ext>
            </a:extLst>
          </p:cNvPr>
          <p:cNvSpPr/>
          <p:nvPr/>
        </p:nvSpPr>
        <p:spPr>
          <a:xfrm>
            <a:off x="274305" y="1124680"/>
            <a:ext cx="2673668" cy="4168828"/>
          </a:xfrm>
          <a:prstGeom prst="rect">
            <a:avLst/>
          </a:prstGeom>
          <a:no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artalom helye 21">
            <a:extLst>
              <a:ext uri="{FF2B5EF4-FFF2-40B4-BE49-F238E27FC236}">
                <a16:creationId xmlns:a16="http://schemas.microsoft.com/office/drawing/2014/main" id="{6E850284-A051-46AD-B21A-3B635A1361BE}"/>
              </a:ext>
            </a:extLst>
          </p:cNvPr>
          <p:cNvSpPr>
            <a:spLocks noGrp="1"/>
          </p:cNvSpPr>
          <p:nvPr>
            <p:ph idx="1"/>
          </p:nvPr>
        </p:nvSpPr>
        <p:spPr>
          <a:xfrm>
            <a:off x="3186602" y="692150"/>
            <a:ext cx="5849448" cy="5761038"/>
          </a:xfrm>
        </p:spPr>
        <p:txBody>
          <a:bodyPr/>
          <a:lstStyle/>
          <a:p>
            <a:r>
              <a:rPr lang="hu-HU" dirty="0"/>
              <a:t>.NET Framework: </a:t>
            </a:r>
            <a:r>
              <a:rPr lang="hu-HU" dirty="0" smtClean="0"/>
              <a:t>„</a:t>
            </a:r>
            <a:r>
              <a:rPr lang="en-US" dirty="0" smtClean="0"/>
              <a:t>managed execution environment</a:t>
            </a:r>
            <a:r>
              <a:rPr lang="hu-HU" dirty="0" smtClean="0"/>
              <a:t>”</a:t>
            </a:r>
            <a:endParaRPr lang="hu-HU" dirty="0"/>
          </a:p>
          <a:p>
            <a:r>
              <a:rPr lang="en-US" dirty="0" smtClean="0"/>
              <a:t>Operates using standardized methods </a:t>
            </a:r>
            <a:r>
              <a:rPr lang="hu-HU" dirty="0" smtClean="0"/>
              <a:t>(</a:t>
            </a:r>
            <a:r>
              <a:rPr lang="hu-HU" dirty="0"/>
              <a:t>ECMA 334, 335)</a:t>
            </a:r>
          </a:p>
          <a:p>
            <a:r>
              <a:rPr lang="en-US" dirty="0" smtClean="0"/>
              <a:t>Contains</a:t>
            </a:r>
            <a:r>
              <a:rPr lang="hu-HU" dirty="0" smtClean="0"/>
              <a:t>:</a:t>
            </a:r>
            <a:endParaRPr lang="hu-HU" dirty="0"/>
          </a:p>
          <a:p>
            <a:pPr lvl="1"/>
            <a:r>
              <a:rPr lang="en-US" dirty="0" smtClean="0"/>
              <a:t>Virtual machine</a:t>
            </a:r>
            <a:endParaRPr lang="hu-HU" dirty="0"/>
          </a:p>
          <a:p>
            <a:pPr lvl="1"/>
            <a:r>
              <a:rPr lang="en-US" dirty="0" smtClean="0"/>
              <a:t>Run-time services</a:t>
            </a:r>
            <a:endParaRPr lang="hu-HU" dirty="0"/>
          </a:p>
          <a:p>
            <a:pPr lvl="1"/>
            <a:r>
              <a:rPr lang="en-US" dirty="0" smtClean="0"/>
              <a:t>Class libraries</a:t>
            </a:r>
            <a:endParaRPr lang="hu-HU" dirty="0"/>
          </a:p>
          <a:p>
            <a:r>
              <a:rPr lang="hu-HU" dirty="0"/>
              <a:t>„.NET Framework </a:t>
            </a:r>
            <a:r>
              <a:rPr lang="hu-HU" dirty="0" err="1"/>
              <a:t>Dev</a:t>
            </a:r>
            <a:r>
              <a:rPr lang="hu-HU" dirty="0"/>
              <a:t> </a:t>
            </a:r>
            <a:r>
              <a:rPr lang="hu-HU" dirty="0" err="1"/>
              <a:t>Pack</a:t>
            </a:r>
            <a:r>
              <a:rPr lang="hu-HU" dirty="0"/>
              <a:t>”</a:t>
            </a:r>
          </a:p>
          <a:p>
            <a:pPr lvl="1"/>
            <a:r>
              <a:rPr lang="en-US" dirty="0" smtClean="0"/>
              <a:t>The SDK itself (Software Development Kit)</a:t>
            </a:r>
            <a:endParaRPr lang="hu-HU" dirty="0"/>
          </a:p>
          <a:p>
            <a:pPr lvl="1"/>
            <a:r>
              <a:rPr lang="en-US" dirty="0" smtClean="0"/>
              <a:t>Supports </a:t>
            </a:r>
            <a:r>
              <a:rPr lang="hu-HU" dirty="0" smtClean="0"/>
              <a:t>„</a:t>
            </a:r>
            <a:r>
              <a:rPr lang="hu-HU" dirty="0" err="1" smtClean="0"/>
              <a:t>Workload</a:t>
            </a:r>
            <a:r>
              <a:rPr lang="en-US" dirty="0" smtClean="0"/>
              <a:t>s</a:t>
            </a:r>
            <a:r>
              <a:rPr lang="hu-HU" dirty="0" smtClean="0"/>
              <a:t>”</a:t>
            </a:r>
            <a:endParaRPr lang="hu-HU" dirty="0"/>
          </a:p>
          <a:p>
            <a:endParaRPr lang="hu-HU" dirty="0"/>
          </a:p>
        </p:txBody>
      </p:sp>
      <p:sp>
        <p:nvSpPr>
          <p:cNvPr id="21" name="Téglalap 20">
            <a:extLst>
              <a:ext uri="{FF2B5EF4-FFF2-40B4-BE49-F238E27FC236}">
                <a16:creationId xmlns:a16="http://schemas.microsoft.com/office/drawing/2014/main" id="{CACA277A-7FC8-41F6-999E-C0230ACE4F29}"/>
              </a:ext>
            </a:extLst>
          </p:cNvPr>
          <p:cNvSpPr/>
          <p:nvPr/>
        </p:nvSpPr>
        <p:spPr>
          <a:xfrm>
            <a:off x="6435240" y="4710267"/>
            <a:ext cx="313249" cy="3057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dirty="0"/>
          </a:p>
        </p:txBody>
      </p:sp>
    </p:spTree>
    <p:extLst>
      <p:ext uri="{BB962C8B-B14F-4D97-AF65-F5344CB8AC3E}">
        <p14:creationId xmlns:p14="http://schemas.microsoft.com/office/powerpoint/2010/main" val="220693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79AA8C-F024-4C47-ADCF-E26D8120244A}"/>
              </a:ext>
            </a:extLst>
          </p:cNvPr>
          <p:cNvSpPr>
            <a:spLocks noGrp="1"/>
          </p:cNvSpPr>
          <p:nvPr>
            <p:ph type="title"/>
          </p:nvPr>
        </p:nvSpPr>
        <p:spPr/>
        <p:txBody>
          <a:bodyPr/>
          <a:lstStyle/>
          <a:p>
            <a:r>
              <a:rPr lang="en-US" dirty="0" smtClean="0"/>
              <a:t>Performance issues</a:t>
            </a:r>
            <a:r>
              <a:rPr lang="hu-HU" dirty="0" smtClean="0"/>
              <a:t> </a:t>
            </a:r>
            <a:r>
              <a:rPr lang="hu-HU" dirty="0"/>
              <a:t>– </a:t>
            </a:r>
            <a:r>
              <a:rPr lang="en-US" dirty="0" smtClean="0"/>
              <a:t>destructor</a:t>
            </a:r>
            <a:endParaRPr lang="en-GB" dirty="0"/>
          </a:p>
        </p:txBody>
      </p:sp>
      <p:sp>
        <p:nvSpPr>
          <p:cNvPr id="3" name="Tartalom helye 2">
            <a:extLst>
              <a:ext uri="{FF2B5EF4-FFF2-40B4-BE49-F238E27FC236}">
                <a16:creationId xmlns:a16="http://schemas.microsoft.com/office/drawing/2014/main" id="{56C5DC4C-25D7-44D5-9A2D-1AADCCDFE0E2}"/>
              </a:ext>
            </a:extLst>
          </p:cNvPr>
          <p:cNvSpPr>
            <a:spLocks noGrp="1"/>
          </p:cNvSpPr>
          <p:nvPr>
            <p:ph idx="1"/>
          </p:nvPr>
        </p:nvSpPr>
        <p:spPr>
          <a:xfrm>
            <a:off x="628650" y="980660"/>
            <a:ext cx="7886700" cy="4746247"/>
          </a:xfrm>
        </p:spPr>
        <p:txBody>
          <a:bodyPr>
            <a:normAutofit/>
          </a:bodyPr>
          <a:lstStyle/>
          <a:p>
            <a:endParaRPr lang="hu-HU" dirty="0"/>
          </a:p>
          <a:p>
            <a:endParaRPr lang="en-GB" dirty="0"/>
          </a:p>
        </p:txBody>
      </p:sp>
      <p:sp>
        <p:nvSpPr>
          <p:cNvPr id="4" name="Tartalom helye 2">
            <a:extLst>
              <a:ext uri="{FF2B5EF4-FFF2-40B4-BE49-F238E27FC236}">
                <a16:creationId xmlns:a16="http://schemas.microsoft.com/office/drawing/2014/main" id="{145888F9-840F-4727-8770-8CA7417831EE}"/>
              </a:ext>
            </a:extLst>
          </p:cNvPr>
          <p:cNvSpPr txBox="1">
            <a:spLocks/>
          </p:cNvSpPr>
          <p:nvPr/>
        </p:nvSpPr>
        <p:spPr bwMode="auto">
          <a:xfrm>
            <a:off x="107950" y="692150"/>
            <a:ext cx="8928100" cy="604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en-US" kern="0" dirty="0" smtClean="0"/>
              <a:t>Unmanaged resource </a:t>
            </a:r>
            <a:r>
              <a:rPr lang="hu-HU" kern="0" dirty="0" smtClean="0"/>
              <a:t>== </a:t>
            </a:r>
            <a:r>
              <a:rPr lang="en-US" kern="0" dirty="0" smtClean="0"/>
              <a:t>anything the GC doesn’t know about</a:t>
            </a:r>
            <a:endParaRPr lang="hu-HU" kern="0" dirty="0"/>
          </a:p>
          <a:p>
            <a:pPr lvl="1"/>
            <a:r>
              <a:rPr lang="en-US" kern="0" dirty="0" err="1" smtClean="0"/>
              <a:t>E.g</a:t>
            </a:r>
            <a:r>
              <a:rPr lang="hu-HU" kern="0" dirty="0" smtClean="0"/>
              <a:t>.: </a:t>
            </a:r>
            <a:r>
              <a:rPr lang="hu-HU" kern="0" dirty="0" err="1"/>
              <a:t>FileStream</a:t>
            </a:r>
            <a:r>
              <a:rPr lang="hu-HU" kern="0" dirty="0"/>
              <a:t> -&gt; Win32.CreateFile() -&gt; </a:t>
            </a:r>
            <a:r>
              <a:rPr lang="hu-HU" kern="0" dirty="0" err="1"/>
              <a:t>IntPtr</a:t>
            </a:r>
            <a:r>
              <a:rPr lang="hu-HU" kern="0" dirty="0"/>
              <a:t>… </a:t>
            </a:r>
          </a:p>
          <a:p>
            <a:pPr lvl="1"/>
            <a:r>
              <a:rPr lang="en-US" kern="0" dirty="0" smtClean="0"/>
              <a:t>Or a native call’s result </a:t>
            </a:r>
            <a:r>
              <a:rPr lang="hu-HU" kern="0" dirty="0" smtClean="0"/>
              <a:t>(</a:t>
            </a:r>
            <a:r>
              <a:rPr lang="en-US" kern="0" dirty="0" smtClean="0"/>
              <a:t>e.g.</a:t>
            </a:r>
            <a:r>
              <a:rPr lang="hu-HU" kern="0" dirty="0" smtClean="0"/>
              <a:t>: </a:t>
            </a:r>
            <a:r>
              <a:rPr lang="en-US" kern="0" dirty="0" smtClean="0"/>
              <a:t>unmanaged DLLs</a:t>
            </a:r>
            <a:r>
              <a:rPr lang="hu-HU" kern="0" dirty="0" smtClean="0"/>
              <a:t>)…</a:t>
            </a:r>
            <a:endParaRPr lang="hu-HU" kern="0" dirty="0"/>
          </a:p>
          <a:p>
            <a:pPr lvl="1"/>
            <a:r>
              <a:rPr lang="en-US" kern="0" dirty="0" smtClean="0"/>
              <a:t>Normal</a:t>
            </a:r>
            <a:r>
              <a:rPr lang="hu-HU" kern="0" dirty="0" smtClean="0"/>
              <a:t>: </a:t>
            </a:r>
            <a:r>
              <a:rPr lang="hu-HU" kern="0" dirty="0" err="1"/>
              <a:t>FileStream.</a:t>
            </a:r>
            <a:r>
              <a:rPr lang="hu-HU" b="1" kern="0" dirty="0" err="1"/>
              <a:t>Dispose</a:t>
            </a:r>
            <a:r>
              <a:rPr lang="hu-HU" b="1" kern="0" dirty="0"/>
              <a:t>()</a:t>
            </a:r>
          </a:p>
          <a:p>
            <a:pPr lvl="1"/>
            <a:r>
              <a:rPr lang="hu-HU" kern="0" dirty="0" err="1"/>
              <a:t>Fallback</a:t>
            </a:r>
            <a:r>
              <a:rPr lang="hu-HU" kern="0" dirty="0"/>
              <a:t>: ~</a:t>
            </a:r>
            <a:r>
              <a:rPr lang="hu-HU" kern="0" dirty="0" err="1"/>
              <a:t>FileStream</a:t>
            </a:r>
            <a:r>
              <a:rPr lang="hu-HU" kern="0" dirty="0"/>
              <a:t>()</a:t>
            </a:r>
          </a:p>
          <a:p>
            <a:endParaRPr lang="hu-HU" kern="0" dirty="0"/>
          </a:p>
          <a:p>
            <a:r>
              <a:rPr lang="en-US" kern="0" dirty="0" smtClean="0"/>
              <a:t>Special</a:t>
            </a:r>
            <a:r>
              <a:rPr lang="hu-HU" kern="0" dirty="0" smtClean="0"/>
              <a:t> </a:t>
            </a:r>
            <a:r>
              <a:rPr lang="hu-HU" kern="0" dirty="0"/>
              <a:t>GC </a:t>
            </a:r>
            <a:r>
              <a:rPr lang="en-US" kern="0" dirty="0" smtClean="0"/>
              <a:t>algorithm</a:t>
            </a:r>
            <a:r>
              <a:rPr lang="hu-HU" kern="0" dirty="0" smtClean="0"/>
              <a:t>… </a:t>
            </a:r>
            <a:endParaRPr lang="hu-HU" kern="0" dirty="0"/>
          </a:p>
          <a:p>
            <a:pPr lvl="1"/>
            <a:r>
              <a:rPr lang="en-US" kern="0" dirty="0" smtClean="0"/>
              <a:t>Every instance with a destructor is referenced from +1 location: from the</a:t>
            </a:r>
            <a:r>
              <a:rPr lang="hu-HU" kern="0" dirty="0" smtClean="0"/>
              <a:t> </a:t>
            </a:r>
            <a:r>
              <a:rPr lang="hu-HU" kern="0" dirty="0"/>
              <a:t>„</a:t>
            </a:r>
            <a:r>
              <a:rPr lang="hu-HU" kern="0" dirty="0" err="1"/>
              <a:t>finalization</a:t>
            </a:r>
            <a:r>
              <a:rPr lang="hu-HU" kern="0" dirty="0"/>
              <a:t> </a:t>
            </a:r>
            <a:r>
              <a:rPr lang="hu-HU" kern="0" dirty="0" err="1"/>
              <a:t>queue</a:t>
            </a:r>
            <a:r>
              <a:rPr lang="hu-HU" kern="0" dirty="0" smtClean="0"/>
              <a:t>”</a:t>
            </a:r>
            <a:endParaRPr lang="hu-HU" kern="0" dirty="0"/>
          </a:p>
          <a:p>
            <a:pPr lvl="1"/>
            <a:r>
              <a:rPr lang="en-US" kern="0" dirty="0" smtClean="0"/>
              <a:t>During </a:t>
            </a:r>
            <a:r>
              <a:rPr lang="hu-HU" kern="0" dirty="0" smtClean="0"/>
              <a:t>GC</a:t>
            </a:r>
            <a:r>
              <a:rPr lang="en-US" kern="0" dirty="0" smtClean="0"/>
              <a:t>, if there is no other reference, then moved to the </a:t>
            </a:r>
            <a:r>
              <a:rPr lang="hu-HU" kern="0" dirty="0" smtClean="0"/>
              <a:t>„</a:t>
            </a:r>
            <a:r>
              <a:rPr lang="hu-HU" kern="0" dirty="0" err="1"/>
              <a:t>fReachable</a:t>
            </a:r>
            <a:r>
              <a:rPr lang="hu-HU" kern="0" dirty="0"/>
              <a:t> </a:t>
            </a:r>
            <a:r>
              <a:rPr lang="hu-HU" kern="0" dirty="0" err="1"/>
              <a:t>queue</a:t>
            </a:r>
            <a:r>
              <a:rPr lang="hu-HU" kern="0" dirty="0" smtClean="0"/>
              <a:t>”</a:t>
            </a:r>
            <a:endParaRPr lang="hu-HU" kern="0" dirty="0"/>
          </a:p>
          <a:p>
            <a:pPr lvl="1"/>
            <a:r>
              <a:rPr lang="hu-HU" kern="0" dirty="0"/>
              <a:t>„</a:t>
            </a:r>
            <a:r>
              <a:rPr lang="hu-HU" kern="0" dirty="0" err="1"/>
              <a:t>Finalization</a:t>
            </a:r>
            <a:r>
              <a:rPr lang="hu-HU" kern="0" dirty="0"/>
              <a:t> </a:t>
            </a:r>
            <a:r>
              <a:rPr lang="hu-HU" kern="0" dirty="0" err="1"/>
              <a:t>thread</a:t>
            </a:r>
            <a:r>
              <a:rPr lang="hu-HU" kern="0" dirty="0"/>
              <a:t>” </a:t>
            </a:r>
            <a:r>
              <a:rPr lang="en-US" kern="0" dirty="0" smtClean="0"/>
              <a:t>will execute the destructors</a:t>
            </a:r>
            <a:r>
              <a:rPr lang="hu-HU" kern="0" dirty="0" smtClean="0"/>
              <a:t>…</a:t>
            </a:r>
            <a:endParaRPr lang="hu-HU" kern="0" dirty="0"/>
          </a:p>
          <a:p>
            <a:r>
              <a:rPr lang="hu-HU" kern="0" dirty="0"/>
              <a:t>… </a:t>
            </a:r>
            <a:r>
              <a:rPr lang="en-US" kern="0" dirty="0" smtClean="0"/>
              <a:t>and then only freed after the next GC execution</a:t>
            </a:r>
            <a:endParaRPr lang="hu-HU" kern="0" dirty="0"/>
          </a:p>
          <a:p>
            <a:r>
              <a:rPr lang="en-US" kern="0" dirty="0" smtClean="0"/>
              <a:t>Consequences</a:t>
            </a:r>
            <a:r>
              <a:rPr lang="hu-HU" kern="0" dirty="0" smtClean="0"/>
              <a:t>:</a:t>
            </a:r>
            <a:endParaRPr lang="hu-HU" kern="0" dirty="0"/>
          </a:p>
          <a:p>
            <a:pPr lvl="1"/>
            <a:r>
              <a:rPr lang="en-US" kern="0" dirty="0" smtClean="0"/>
              <a:t>Temporary root object (all referenced instances are kept until the root is freed)</a:t>
            </a:r>
            <a:endParaRPr lang="hu-HU" kern="0" dirty="0"/>
          </a:p>
          <a:p>
            <a:pPr lvl="1"/>
            <a:r>
              <a:rPr lang="en-US" u="sng" kern="0" dirty="0" smtClean="0"/>
              <a:t>TWO</a:t>
            </a:r>
            <a:r>
              <a:rPr lang="en-US" kern="0" dirty="0" smtClean="0"/>
              <a:t> </a:t>
            </a:r>
            <a:r>
              <a:rPr lang="hu-HU" kern="0" dirty="0" smtClean="0"/>
              <a:t>GC </a:t>
            </a:r>
            <a:r>
              <a:rPr lang="en-US" kern="0" dirty="0" smtClean="0"/>
              <a:t>execution is needed</a:t>
            </a:r>
            <a:endParaRPr lang="hu-HU" kern="0" dirty="0"/>
          </a:p>
          <a:p>
            <a:pPr lvl="1"/>
            <a:r>
              <a:rPr lang="en-US" kern="0" dirty="0" smtClean="0"/>
              <a:t>The instance is promoted after the first GC…</a:t>
            </a:r>
            <a:endParaRPr lang="hu-HU" kern="0" dirty="0"/>
          </a:p>
          <a:p>
            <a:pPr lvl="1"/>
            <a:r>
              <a:rPr lang="hu-HU" kern="0" dirty="0"/>
              <a:t>Gen2 </a:t>
            </a:r>
            <a:r>
              <a:rPr lang="en-US" kern="0" dirty="0" smtClean="0"/>
              <a:t>instances have a more rare GC execution</a:t>
            </a:r>
          </a:p>
          <a:p>
            <a:pPr lvl="1"/>
            <a:r>
              <a:rPr lang="en-US" kern="0" dirty="0" smtClean="0"/>
              <a:t>Called at an unknown time (by the GC)</a:t>
            </a:r>
            <a:endParaRPr lang="hu-HU" kern="0" dirty="0"/>
          </a:p>
        </p:txBody>
      </p:sp>
    </p:spTree>
    <p:extLst>
      <p:ext uri="{BB962C8B-B14F-4D97-AF65-F5344CB8AC3E}">
        <p14:creationId xmlns:p14="http://schemas.microsoft.com/office/powerpoint/2010/main" val="187778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A6F644-0F2D-4160-9B62-D44E837B98DC}"/>
              </a:ext>
            </a:extLst>
          </p:cNvPr>
          <p:cNvSpPr>
            <a:spLocks noGrp="1"/>
          </p:cNvSpPr>
          <p:nvPr>
            <p:ph type="title"/>
          </p:nvPr>
        </p:nvSpPr>
        <p:spPr/>
        <p:txBody>
          <a:bodyPr/>
          <a:lstStyle/>
          <a:p>
            <a:r>
              <a:rPr lang="hu-HU" dirty="0" err="1"/>
              <a:t>Dispose</a:t>
            </a:r>
            <a:endParaRPr lang="hu-HU" dirty="0"/>
          </a:p>
        </p:txBody>
      </p:sp>
      <p:sp>
        <p:nvSpPr>
          <p:cNvPr id="3" name="Tartalom helye 2">
            <a:extLst>
              <a:ext uri="{FF2B5EF4-FFF2-40B4-BE49-F238E27FC236}">
                <a16:creationId xmlns:a16="http://schemas.microsoft.com/office/drawing/2014/main" id="{30093731-069C-450D-9894-D1429F29F138}"/>
              </a:ext>
            </a:extLst>
          </p:cNvPr>
          <p:cNvSpPr>
            <a:spLocks noGrp="1"/>
          </p:cNvSpPr>
          <p:nvPr>
            <p:ph idx="1"/>
          </p:nvPr>
        </p:nvSpPr>
        <p:spPr/>
        <p:txBody>
          <a:bodyPr/>
          <a:lstStyle/>
          <a:p>
            <a:r>
              <a:rPr lang="en-US" dirty="0" smtClean="0"/>
              <a:t>Do not write destructor if you don’t have to</a:t>
            </a:r>
            <a:r>
              <a:rPr lang="hu-HU" dirty="0" smtClean="0"/>
              <a:t>!</a:t>
            </a:r>
            <a:endParaRPr lang="hu-HU" dirty="0"/>
          </a:p>
          <a:p>
            <a:pPr marL="0" indent="0">
              <a:buNone/>
            </a:pPr>
            <a:r>
              <a:rPr lang="hu-HU" dirty="0" smtClean="0"/>
              <a:t>→ </a:t>
            </a:r>
            <a:r>
              <a:rPr lang="hu-HU" dirty="0" err="1" smtClean="0"/>
              <a:t>Simple</a:t>
            </a:r>
            <a:r>
              <a:rPr lang="hu-HU" dirty="0" smtClean="0"/>
              <a:t> </a:t>
            </a:r>
            <a:r>
              <a:rPr lang="hu-HU" dirty="0" err="1" smtClean="0"/>
              <a:t>Dispose</a:t>
            </a:r>
            <a:r>
              <a:rPr lang="hu-HU" dirty="0" smtClean="0"/>
              <a:t> </a:t>
            </a:r>
            <a:r>
              <a:rPr lang="hu-HU" dirty="0" err="1"/>
              <a:t>pattern</a:t>
            </a:r>
            <a:r>
              <a:rPr lang="hu-HU" dirty="0"/>
              <a:t> </a:t>
            </a:r>
            <a:r>
              <a:rPr lang="hu-HU" dirty="0" smtClean="0"/>
              <a:t>(</a:t>
            </a:r>
            <a:r>
              <a:rPr lang="hu-HU" dirty="0" err="1" smtClean="0"/>
              <a:t>if</a:t>
            </a:r>
            <a:r>
              <a:rPr lang="hu-HU" dirty="0" smtClean="0"/>
              <a:t> </a:t>
            </a:r>
            <a:r>
              <a:rPr lang="hu-HU" dirty="0" err="1" smtClean="0"/>
              <a:t>you</a:t>
            </a:r>
            <a:r>
              <a:rPr lang="hu-HU" dirty="0" smtClean="0"/>
              <a:t> </a:t>
            </a:r>
            <a:r>
              <a:rPr lang="en-US" dirty="0" smtClean="0"/>
              <a:t>have only managed resources</a:t>
            </a:r>
            <a:r>
              <a:rPr lang="hu-HU" dirty="0" smtClean="0"/>
              <a:t>)</a:t>
            </a:r>
            <a:endParaRPr lang="hu-HU" dirty="0"/>
          </a:p>
        </p:txBody>
      </p:sp>
      <p:sp>
        <p:nvSpPr>
          <p:cNvPr id="4" name="Dia számának helye 3">
            <a:extLst>
              <a:ext uri="{FF2B5EF4-FFF2-40B4-BE49-F238E27FC236}">
                <a16:creationId xmlns:a16="http://schemas.microsoft.com/office/drawing/2014/main" id="{06F4B5C8-E867-4A3C-B758-FE13445C43C5}"/>
              </a:ext>
            </a:extLst>
          </p:cNvPr>
          <p:cNvSpPr>
            <a:spLocks noGrp="1"/>
          </p:cNvSpPr>
          <p:nvPr>
            <p:ph type="sldNum" sz="quarter" idx="11"/>
          </p:nvPr>
        </p:nvSpPr>
        <p:spPr/>
        <p:txBody>
          <a:bodyPr/>
          <a:lstStyle/>
          <a:p>
            <a:pPr>
              <a:defRPr/>
            </a:pPr>
            <a:fld id="{B60DAD87-7EB7-4D38-BAF0-0AF208F78DF0}" type="slidenum">
              <a:rPr lang="hu-HU" smtClean="0"/>
              <a:pPr>
                <a:defRPr/>
              </a:pPr>
              <a:t>31</a:t>
            </a:fld>
            <a:endParaRPr lang="hu-HU"/>
          </a:p>
        </p:txBody>
      </p:sp>
      <p:sp>
        <p:nvSpPr>
          <p:cNvPr id="5" name="Szövegdoboz 4">
            <a:extLst>
              <a:ext uri="{FF2B5EF4-FFF2-40B4-BE49-F238E27FC236}">
                <a16:creationId xmlns:a16="http://schemas.microsoft.com/office/drawing/2014/main" id="{38BFB709-781F-424C-9F3D-A3FF714BD173}"/>
              </a:ext>
            </a:extLst>
          </p:cNvPr>
          <p:cNvSpPr txBox="1">
            <a:spLocks noChangeArrowheads="1"/>
          </p:cNvSpPr>
          <p:nvPr/>
        </p:nvSpPr>
        <p:spPr bwMode="auto">
          <a:xfrm>
            <a:off x="0" y="2056686"/>
            <a:ext cx="950532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ClassWithBasicDispose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IDisposable</a:t>
            </a:r>
            <a:endParaRPr lang="hu-HU" sz="1800" dirty="0">
              <a:solidFill>
                <a:srgbClr val="2B91AF"/>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true</a:t>
            </a:r>
            <a:r>
              <a:rPr lang="hu-HU" sz="1800" dirty="0" smtClean="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usually</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not</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needed</a:t>
            </a:r>
            <a:r>
              <a:rPr lang="hu-HU" sz="1800" dirty="0" smtClean="0">
                <a:solidFill>
                  <a:srgbClr val="008000"/>
                </a:solidFill>
                <a:latin typeface="Consolas" panose="020B0609020204030204" pitchFamily="49" charset="0"/>
              </a:rPr>
              <a:t> – </a:t>
            </a:r>
            <a:r>
              <a:rPr lang="hu-HU" sz="1800" dirty="0" err="1" smtClean="0">
                <a:solidFill>
                  <a:srgbClr val="008000"/>
                </a:solidFill>
                <a:latin typeface="Consolas" panose="020B0609020204030204" pitchFamily="49" charset="0"/>
              </a:rPr>
              <a:t>put</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all</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code</a:t>
            </a:r>
            <a:r>
              <a:rPr lang="hu-HU" sz="1800" dirty="0" smtClean="0">
                <a:solidFill>
                  <a:srgbClr val="008000"/>
                </a:solidFill>
                <a:latin typeface="Consolas" panose="020B0609020204030204" pitchFamily="49" charset="0"/>
              </a:rPr>
              <a:t> here </a:t>
            </a:r>
            <a:endParaRPr lang="hu-HU" sz="1800" dirty="0">
              <a:solidFill>
                <a:srgbClr val="000000"/>
              </a:solidFill>
              <a:latin typeface="Consolas" panose="020B0609020204030204" pitchFamily="49" charset="0"/>
            </a:endParaRPr>
          </a:p>
          <a:p>
            <a:pPr algn="l"/>
            <a:r>
              <a:rPr lang="hu-HU" sz="1800" dirty="0" smtClean="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GC.SuppressFinalize</a:t>
            </a:r>
            <a:r>
              <a:rPr lang="hu-HU" sz="1800" dirty="0" smtClean="0">
                <a:solidFill>
                  <a:srgbClr val="000000"/>
                </a:solidFill>
                <a:latin typeface="Consolas" panose="020B0609020204030204" pitchFamily="49" charset="0"/>
              </a:rPr>
              <a:t>(</a:t>
            </a:r>
            <a:r>
              <a:rPr lang="hu-HU" sz="1800" dirty="0" err="1" smtClean="0">
                <a:solidFill>
                  <a:srgbClr val="0000FF"/>
                </a:solidFill>
                <a:latin typeface="Consolas" panose="020B0609020204030204" pitchFamily="49" charset="0"/>
              </a:rPr>
              <a:t>this</a:t>
            </a:r>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take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object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off</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the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finalization</a:t>
            </a:r>
            <a:r>
              <a:rPr lang="hu-HU" sz="1800" dirty="0">
                <a:solidFill>
                  <a:srgbClr val="008000"/>
                </a:solidFill>
                <a:latin typeface="Consolas" panose="020B0609020204030204" pitchFamily="49" charset="0"/>
              </a:rPr>
              <a:t> q</a:t>
            </a:r>
            <a:r>
              <a:rPr lang="hu-HU" sz="1800" dirty="0" smtClean="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protected</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virtual</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void</a:t>
            </a:r>
            <a:r>
              <a:rPr lang="en-GB" sz="1800" dirty="0">
                <a:solidFill>
                  <a:srgbClr val="000000"/>
                </a:solidFill>
                <a:latin typeface="Consolas" panose="020B0609020204030204" pitchFamily="49" charset="0"/>
              </a:rPr>
              <a:t> Dispose(</a:t>
            </a:r>
            <a:r>
              <a:rPr lang="en-GB" sz="1800" dirty="0">
                <a:solidFill>
                  <a:srgbClr val="0000FF"/>
                </a:solidFill>
                <a:latin typeface="Consolas" panose="020B0609020204030204" pitchFamily="49" charset="0"/>
              </a:rPr>
              <a:t>bool</a:t>
            </a:r>
            <a:r>
              <a:rPr lang="en-GB" sz="1800" dirty="0">
                <a:solidFill>
                  <a:srgbClr val="000000"/>
                </a:solidFill>
                <a:latin typeface="Consolas" panose="020B0609020204030204" pitchFamily="49" charset="0"/>
              </a:rPr>
              <a:t> disposing)</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disposing</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Dispose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all</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managed</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resources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60367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5AE3B-DC91-46CB-BC08-E0DDBD6B1C52}"/>
              </a:ext>
            </a:extLst>
          </p:cNvPr>
          <p:cNvSpPr>
            <a:spLocks noGrp="1"/>
          </p:cNvSpPr>
          <p:nvPr>
            <p:ph type="title"/>
          </p:nvPr>
        </p:nvSpPr>
        <p:spPr/>
        <p:txBody>
          <a:bodyPr/>
          <a:lstStyle/>
          <a:p>
            <a:r>
              <a:rPr lang="hu-HU" dirty="0" err="1"/>
              <a:t>Dispose</a:t>
            </a:r>
            <a:endParaRPr lang="hu-HU" dirty="0"/>
          </a:p>
        </p:txBody>
      </p:sp>
      <p:sp>
        <p:nvSpPr>
          <p:cNvPr id="3" name="Tartalom helye 2">
            <a:extLst>
              <a:ext uri="{FF2B5EF4-FFF2-40B4-BE49-F238E27FC236}">
                <a16:creationId xmlns:a16="http://schemas.microsoft.com/office/drawing/2014/main" id="{60461056-7F34-468D-86E4-E61FACD5671A}"/>
              </a:ext>
            </a:extLst>
          </p:cNvPr>
          <p:cNvSpPr>
            <a:spLocks noGrp="1"/>
          </p:cNvSpPr>
          <p:nvPr>
            <p:ph idx="1"/>
          </p:nvPr>
        </p:nvSpPr>
        <p:spPr/>
        <p:txBody>
          <a:bodyPr/>
          <a:lstStyle/>
          <a:p>
            <a:pPr marL="0" indent="0">
              <a:buNone/>
            </a:pPr>
            <a:r>
              <a:rPr lang="hu-HU" dirty="0"/>
              <a:t>→ </a:t>
            </a:r>
            <a:r>
              <a:rPr lang="en-US" dirty="0"/>
              <a:t>Full</a:t>
            </a:r>
            <a:r>
              <a:rPr lang="hu-HU" dirty="0"/>
              <a:t> </a:t>
            </a:r>
            <a:r>
              <a:rPr lang="hu-HU" dirty="0" err="1"/>
              <a:t>Dispose</a:t>
            </a:r>
            <a:r>
              <a:rPr lang="hu-HU" dirty="0"/>
              <a:t> </a:t>
            </a:r>
            <a:r>
              <a:rPr lang="hu-HU" dirty="0" err="1"/>
              <a:t>pattern</a:t>
            </a:r>
            <a:r>
              <a:rPr lang="hu-HU" dirty="0"/>
              <a:t> (</a:t>
            </a:r>
            <a:r>
              <a:rPr lang="en-US" dirty="0"/>
              <a:t>if you have unmanaged resources too</a:t>
            </a:r>
            <a:r>
              <a:rPr lang="hu-HU" dirty="0" smtClean="0"/>
              <a:t>)</a:t>
            </a:r>
            <a:endParaRPr lang="hu-HU" dirty="0"/>
          </a:p>
        </p:txBody>
      </p:sp>
      <p:sp>
        <p:nvSpPr>
          <p:cNvPr id="4" name="Dia számának helye 3">
            <a:extLst>
              <a:ext uri="{FF2B5EF4-FFF2-40B4-BE49-F238E27FC236}">
                <a16:creationId xmlns:a16="http://schemas.microsoft.com/office/drawing/2014/main" id="{21072C96-E069-4D43-9E68-11F78209A7AE}"/>
              </a:ext>
            </a:extLst>
          </p:cNvPr>
          <p:cNvSpPr>
            <a:spLocks noGrp="1"/>
          </p:cNvSpPr>
          <p:nvPr>
            <p:ph type="sldNum" sz="quarter" idx="11"/>
          </p:nvPr>
        </p:nvSpPr>
        <p:spPr/>
        <p:txBody>
          <a:bodyPr/>
          <a:lstStyle/>
          <a:p>
            <a:pPr>
              <a:defRPr/>
            </a:pPr>
            <a:fld id="{B60DAD87-7EB7-4D38-BAF0-0AF208F78DF0}" type="slidenum">
              <a:rPr lang="hu-HU" smtClean="0"/>
              <a:pPr>
                <a:defRPr/>
              </a:pPr>
              <a:t>32</a:t>
            </a:fld>
            <a:endParaRPr lang="hu-HU"/>
          </a:p>
        </p:txBody>
      </p:sp>
      <p:sp>
        <p:nvSpPr>
          <p:cNvPr id="5" name="Szövegdoboz 4">
            <a:extLst>
              <a:ext uri="{FF2B5EF4-FFF2-40B4-BE49-F238E27FC236}">
                <a16:creationId xmlns:a16="http://schemas.microsoft.com/office/drawing/2014/main" id="{03CB7E09-9A6D-4C21-ABE1-4C45D34D9E00}"/>
              </a:ext>
            </a:extLst>
          </p:cNvPr>
          <p:cNvSpPr txBox="1">
            <a:spLocks noChangeArrowheads="1"/>
          </p:cNvSpPr>
          <p:nvPr/>
        </p:nvSpPr>
        <p:spPr bwMode="auto">
          <a:xfrm>
            <a:off x="11420" y="1158591"/>
            <a:ext cx="9505320" cy="590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ClassWithFullDispose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IDisposable</a:t>
            </a:r>
            <a:endParaRPr lang="hu-HU" sz="1800" dirty="0">
              <a:solidFill>
                <a:srgbClr val="2B91AF"/>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private</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bool</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false</a:t>
            </a:r>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protected</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virtual</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void</a:t>
            </a:r>
            <a:r>
              <a:rPr lang="en-GB" sz="1800" dirty="0">
                <a:solidFill>
                  <a:srgbClr val="000000"/>
                </a:solidFill>
                <a:latin typeface="Consolas" panose="020B0609020204030204" pitchFamily="49" charset="0"/>
              </a:rPr>
              <a:t> Dispose(</a:t>
            </a:r>
            <a:r>
              <a:rPr lang="en-GB" sz="1800" dirty="0">
                <a:solidFill>
                  <a:srgbClr val="0000FF"/>
                </a:solidFill>
                <a:latin typeface="Consolas" panose="020B0609020204030204" pitchFamily="49" charset="0"/>
              </a:rPr>
              <a:t>bool</a:t>
            </a:r>
            <a:r>
              <a:rPr lang="en-GB" sz="1800" dirty="0">
                <a:solidFill>
                  <a:srgbClr val="000000"/>
                </a:solidFill>
                <a:latin typeface="Consolas" panose="020B0609020204030204" pitchFamily="49" charset="0"/>
              </a:rPr>
              <a:t> disposing)</a:t>
            </a:r>
          </a:p>
          <a:p>
            <a:pPr algn="l"/>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a:t>
            </a:r>
          </a:p>
          <a:p>
            <a:pPr algn="l"/>
            <a:r>
              <a:rPr lang="hu-HU" sz="1800" dirty="0" smtClean="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a:t>
            </a:r>
            <a:r>
              <a:rPr lang="hu-HU" sz="1800" dirty="0" err="1" smtClean="0">
                <a:solidFill>
                  <a:srgbClr val="0000FF"/>
                </a:solidFill>
                <a:latin typeface="Consolas" panose="020B0609020204030204" pitchFamily="49" charset="0"/>
              </a:rPr>
              <a:t>this</a:t>
            </a:r>
            <a:r>
              <a:rPr lang="hu-HU" sz="1800" dirty="0" err="1" smtClean="0">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a:t>
            </a:r>
            <a:r>
              <a:rPr lang="hu-HU" sz="1800" dirty="0" smtClean="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return</a:t>
            </a:r>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this</a:t>
            </a:r>
            <a:r>
              <a:rPr lang="hu-HU" sz="1800" dirty="0" err="1">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disposing</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Dispose() </a:t>
            </a:r>
            <a:r>
              <a:rPr lang="hu-HU" sz="1800" dirty="0">
                <a:solidFill>
                  <a:srgbClr val="008000"/>
                </a:solidFill>
                <a:latin typeface="Consolas" panose="020B0609020204030204" pitchFamily="49" charset="0"/>
              </a:rPr>
              <a:t>all managed resources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en-GB" sz="1800" dirty="0" err="1">
                <a:solidFill>
                  <a:srgbClr val="008000"/>
                </a:solidFill>
                <a:latin typeface="Consolas" panose="020B0609020204030204" pitchFamily="49" charset="0"/>
              </a:rPr>
              <a:t>Cleanup</a:t>
            </a:r>
            <a:r>
              <a:rPr lang="en-GB" sz="1800" dirty="0">
                <a:solidFill>
                  <a:srgbClr val="008000"/>
                </a:solidFill>
                <a:latin typeface="Consolas" panose="020B0609020204030204" pitchFamily="49" charset="0"/>
              </a:rPr>
              <a:t> all unmanaged resources - e.g. close handles, </a:t>
            </a:r>
            <a:endParaRPr lang="en-GB"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free </a:t>
            </a:r>
            <a:r>
              <a:rPr lang="hu-HU" sz="1800" dirty="0" err="1" smtClean="0">
                <a:solidFill>
                  <a:srgbClr val="008000"/>
                </a:solidFill>
                <a:latin typeface="Consolas" panose="020B0609020204030204" pitchFamily="49" charset="0"/>
              </a:rPr>
              <a:t>pointers</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set</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large</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fields</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to</a:t>
            </a:r>
            <a:r>
              <a:rPr lang="hu-HU" sz="1800" dirty="0" smtClean="0">
                <a:solidFill>
                  <a:srgbClr val="008000"/>
                </a:solidFill>
                <a:latin typeface="Consolas" panose="020B0609020204030204" pitchFamily="49" charset="0"/>
              </a:rPr>
              <a:t> null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true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public</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void</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Dispose</a:t>
            </a:r>
            <a:r>
              <a:rPr lang="hu-HU" sz="1800" dirty="0">
                <a:solidFill>
                  <a:srgbClr val="008000"/>
                </a:solidFill>
                <a:latin typeface="Consolas" panose="020B0609020204030204" pitchFamily="49" charset="0"/>
              </a:rPr>
              <a:t>()</a:t>
            </a:r>
            <a:endParaRPr lang="en-GB" sz="1800" dirty="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ClassWithFullDispose</a:t>
            </a:r>
            <a:r>
              <a:rPr lang="hu-HU" sz="1800" dirty="0">
                <a:solidFill>
                  <a:srgbClr val="008000"/>
                </a:solidFill>
                <a:latin typeface="Consolas" panose="020B0609020204030204" pitchFamily="49" charset="0"/>
              </a:rPr>
              <a:t>()</a:t>
            </a:r>
            <a:endParaRPr lang="hu-HU"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4334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5AE3B-DC91-46CB-BC08-E0DDBD6B1C52}"/>
              </a:ext>
            </a:extLst>
          </p:cNvPr>
          <p:cNvSpPr>
            <a:spLocks noGrp="1"/>
          </p:cNvSpPr>
          <p:nvPr>
            <p:ph type="title"/>
          </p:nvPr>
        </p:nvSpPr>
        <p:spPr/>
        <p:txBody>
          <a:bodyPr/>
          <a:lstStyle/>
          <a:p>
            <a:r>
              <a:rPr lang="hu-HU" dirty="0" err="1"/>
              <a:t>Dispose</a:t>
            </a:r>
            <a:endParaRPr lang="hu-HU" dirty="0"/>
          </a:p>
        </p:txBody>
      </p:sp>
      <p:sp>
        <p:nvSpPr>
          <p:cNvPr id="3" name="Tartalom helye 2">
            <a:extLst>
              <a:ext uri="{FF2B5EF4-FFF2-40B4-BE49-F238E27FC236}">
                <a16:creationId xmlns:a16="http://schemas.microsoft.com/office/drawing/2014/main" id="{60461056-7F34-468D-86E4-E61FACD5671A}"/>
              </a:ext>
            </a:extLst>
          </p:cNvPr>
          <p:cNvSpPr>
            <a:spLocks noGrp="1"/>
          </p:cNvSpPr>
          <p:nvPr>
            <p:ph idx="1"/>
          </p:nvPr>
        </p:nvSpPr>
        <p:spPr/>
        <p:txBody>
          <a:bodyPr/>
          <a:lstStyle/>
          <a:p>
            <a:pPr marL="0" indent="0">
              <a:buNone/>
            </a:pPr>
            <a:r>
              <a:rPr lang="hu-HU" dirty="0"/>
              <a:t>→ </a:t>
            </a:r>
            <a:r>
              <a:rPr lang="en-US" dirty="0" smtClean="0"/>
              <a:t>Full</a:t>
            </a:r>
            <a:r>
              <a:rPr lang="hu-HU" dirty="0" smtClean="0"/>
              <a:t> </a:t>
            </a:r>
            <a:r>
              <a:rPr lang="hu-HU" dirty="0" err="1"/>
              <a:t>Dispose</a:t>
            </a:r>
            <a:r>
              <a:rPr lang="hu-HU" dirty="0"/>
              <a:t> </a:t>
            </a:r>
            <a:r>
              <a:rPr lang="hu-HU" dirty="0" err="1"/>
              <a:t>pattern</a:t>
            </a:r>
            <a:r>
              <a:rPr lang="hu-HU" dirty="0"/>
              <a:t> </a:t>
            </a:r>
            <a:r>
              <a:rPr lang="hu-HU" dirty="0" smtClean="0"/>
              <a:t>(</a:t>
            </a:r>
            <a:r>
              <a:rPr lang="en-US" dirty="0" smtClean="0"/>
              <a:t>if you have unmanaged resources too</a:t>
            </a:r>
            <a:r>
              <a:rPr lang="hu-HU" dirty="0" smtClean="0"/>
              <a:t>)</a:t>
            </a:r>
            <a:endParaRPr lang="hu-HU" dirty="0"/>
          </a:p>
          <a:p>
            <a:endParaRPr lang="hu-HU" dirty="0"/>
          </a:p>
        </p:txBody>
      </p:sp>
      <p:sp>
        <p:nvSpPr>
          <p:cNvPr id="4" name="Dia számának helye 3">
            <a:extLst>
              <a:ext uri="{FF2B5EF4-FFF2-40B4-BE49-F238E27FC236}">
                <a16:creationId xmlns:a16="http://schemas.microsoft.com/office/drawing/2014/main" id="{21072C96-E069-4D43-9E68-11F78209A7AE}"/>
              </a:ext>
            </a:extLst>
          </p:cNvPr>
          <p:cNvSpPr>
            <a:spLocks noGrp="1"/>
          </p:cNvSpPr>
          <p:nvPr>
            <p:ph type="sldNum" sz="quarter" idx="11"/>
          </p:nvPr>
        </p:nvSpPr>
        <p:spPr/>
        <p:txBody>
          <a:bodyPr/>
          <a:lstStyle/>
          <a:p>
            <a:pPr>
              <a:defRPr/>
            </a:pPr>
            <a:fld id="{B60DAD87-7EB7-4D38-BAF0-0AF208F78DF0}" type="slidenum">
              <a:rPr lang="hu-HU" smtClean="0"/>
              <a:pPr>
                <a:defRPr/>
              </a:pPr>
              <a:t>33</a:t>
            </a:fld>
            <a:endParaRPr lang="hu-HU"/>
          </a:p>
        </p:txBody>
      </p:sp>
      <p:sp>
        <p:nvSpPr>
          <p:cNvPr id="5" name="Szövegdoboz 4">
            <a:extLst>
              <a:ext uri="{FF2B5EF4-FFF2-40B4-BE49-F238E27FC236}">
                <a16:creationId xmlns:a16="http://schemas.microsoft.com/office/drawing/2014/main" id="{03CB7E09-9A6D-4C21-ABE1-4C45D34D9E00}"/>
              </a:ext>
            </a:extLst>
          </p:cNvPr>
          <p:cNvSpPr txBox="1">
            <a:spLocks noChangeArrowheads="1"/>
          </p:cNvSpPr>
          <p:nvPr/>
        </p:nvSpPr>
        <p:spPr bwMode="auto">
          <a:xfrm>
            <a:off x="11420" y="1158591"/>
            <a:ext cx="9505320" cy="4247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ClassWithFullDispose</a:t>
            </a:r>
            <a:r>
              <a:rPr lang="hu-HU" sz="1800" dirty="0">
                <a:solidFill>
                  <a:srgbClr val="000000"/>
                </a:solidFill>
                <a:latin typeface="Consolas" panose="020B0609020204030204" pitchFamily="49" charset="0"/>
              </a:rPr>
              <a:t> : </a:t>
            </a:r>
            <a:r>
              <a:rPr lang="hu-HU" sz="1800" dirty="0" err="1">
                <a:solidFill>
                  <a:srgbClr val="000000"/>
                </a:solidFill>
                <a:latin typeface="Consolas" panose="020B0609020204030204" pitchFamily="49" charset="0"/>
              </a:rPr>
              <a:t>IDisposable</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protected virtual void Dispose(bool disposing)</a:t>
            </a:r>
            <a:endParaRPr lang="hu-HU" sz="1800" dirty="0">
              <a:solidFill>
                <a:srgbClr val="008000"/>
              </a:solidFill>
              <a:latin typeface="Consolas" panose="020B0609020204030204" pitchFamily="49" charset="0"/>
            </a:endParaRP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true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GC.SuppressFinalize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this</a:t>
            </a:r>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take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object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off</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the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finalization</a:t>
            </a:r>
            <a:r>
              <a:rPr lang="hu-HU" sz="1800" dirty="0">
                <a:solidFill>
                  <a:srgbClr val="008000"/>
                </a:solidFill>
                <a:latin typeface="Consolas" panose="020B0609020204030204" pitchFamily="49" charset="0"/>
              </a:rPr>
              <a:t> q</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MyResource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false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pic>
        <p:nvPicPr>
          <p:cNvPr id="7" name="Kép 6"/>
          <p:cNvPicPr>
            <a:picLocks noChangeAspect="1"/>
          </p:cNvPicPr>
          <p:nvPr/>
        </p:nvPicPr>
        <p:blipFill>
          <a:blip r:embed="rId3"/>
          <a:stretch>
            <a:fillRect/>
          </a:stretch>
        </p:blipFill>
        <p:spPr>
          <a:xfrm>
            <a:off x="61992" y="3172848"/>
            <a:ext cx="9082007" cy="3569266"/>
          </a:xfrm>
          <a:prstGeom prst="rect">
            <a:avLst/>
          </a:prstGeom>
          <a:ln w="25400">
            <a:solidFill>
              <a:schemeClr val="tx1"/>
            </a:solidFill>
          </a:ln>
        </p:spPr>
      </p:pic>
    </p:spTree>
    <p:extLst>
      <p:ext uri="{BB962C8B-B14F-4D97-AF65-F5344CB8AC3E}">
        <p14:creationId xmlns:p14="http://schemas.microsoft.com/office/powerpoint/2010/main" val="146758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0D8269-4377-4B2A-9020-3ED227A65E5C}"/>
              </a:ext>
            </a:extLst>
          </p:cNvPr>
          <p:cNvSpPr>
            <a:spLocks noGrp="1"/>
          </p:cNvSpPr>
          <p:nvPr>
            <p:ph type="title"/>
          </p:nvPr>
        </p:nvSpPr>
        <p:spPr/>
        <p:txBody>
          <a:bodyPr/>
          <a:lstStyle/>
          <a:p>
            <a:r>
              <a:rPr lang="en-US" dirty="0" smtClean="0"/>
              <a:t>Code smells for bad GC performance</a:t>
            </a:r>
            <a:r>
              <a:rPr lang="hu-HU" dirty="0" smtClean="0"/>
              <a:t>…</a:t>
            </a:r>
            <a:endParaRPr lang="en-GB" dirty="0"/>
          </a:p>
        </p:txBody>
      </p:sp>
      <p:sp>
        <p:nvSpPr>
          <p:cNvPr id="3" name="Tartalom helye 2">
            <a:extLst>
              <a:ext uri="{FF2B5EF4-FFF2-40B4-BE49-F238E27FC236}">
                <a16:creationId xmlns:a16="http://schemas.microsoft.com/office/drawing/2014/main" id="{71056DCC-FD3B-40D6-803F-428C14DBCB9D}"/>
              </a:ext>
            </a:extLst>
          </p:cNvPr>
          <p:cNvSpPr>
            <a:spLocks noGrp="1"/>
          </p:cNvSpPr>
          <p:nvPr>
            <p:ph idx="1"/>
          </p:nvPr>
        </p:nvSpPr>
        <p:spPr/>
        <p:txBody>
          <a:bodyPr>
            <a:normAutofit/>
          </a:bodyPr>
          <a:lstStyle/>
          <a:p>
            <a:r>
              <a:rPr lang="en-US" dirty="0" smtClean="0"/>
              <a:t>Unnecessary destructors</a:t>
            </a:r>
            <a:endParaRPr lang="hu-HU" dirty="0"/>
          </a:p>
          <a:p>
            <a:r>
              <a:rPr lang="en-US" dirty="0" smtClean="0"/>
              <a:t>Too many allocations</a:t>
            </a:r>
            <a:endParaRPr lang="hu-HU" dirty="0"/>
          </a:p>
          <a:p>
            <a:pPr lvl="1"/>
            <a:r>
              <a:rPr lang="en-US" dirty="0" err="1" smtClean="0"/>
              <a:t>E.g</a:t>
            </a:r>
            <a:r>
              <a:rPr lang="hu-HU" dirty="0" smtClean="0"/>
              <a:t>. </a:t>
            </a:r>
            <a:r>
              <a:rPr lang="en-US" dirty="0" smtClean="0"/>
              <a:t>multiple </a:t>
            </a:r>
            <a:r>
              <a:rPr lang="hu-HU" dirty="0" err="1" smtClean="0"/>
              <a:t>string.Split</a:t>
            </a:r>
            <a:r>
              <a:rPr lang="hu-HU" dirty="0"/>
              <a:t>()[ind] </a:t>
            </a:r>
            <a:r>
              <a:rPr lang="hu-HU" dirty="0" err="1"/>
              <a:t>vs</a:t>
            </a:r>
            <a:r>
              <a:rPr lang="hu-HU" dirty="0"/>
              <a:t> </a:t>
            </a:r>
            <a:r>
              <a:rPr lang="en-US" dirty="0" smtClean="0"/>
              <a:t>lots of </a:t>
            </a:r>
            <a:r>
              <a:rPr lang="hu-HU" dirty="0" err="1" smtClean="0"/>
              <a:t>Substring</a:t>
            </a:r>
            <a:r>
              <a:rPr lang="hu-HU" dirty="0"/>
              <a:t>() </a:t>
            </a:r>
            <a:r>
              <a:rPr lang="en-US" dirty="0" smtClean="0"/>
              <a:t>calls </a:t>
            </a:r>
            <a:r>
              <a:rPr lang="hu-HU" dirty="0" smtClean="0"/>
              <a:t>… </a:t>
            </a:r>
            <a:r>
              <a:rPr lang="hu-HU" dirty="0"/>
              <a:t>-&gt; </a:t>
            </a:r>
            <a:r>
              <a:rPr lang="en-US" dirty="0" smtClean="0"/>
              <a:t>more frequent </a:t>
            </a:r>
            <a:r>
              <a:rPr lang="hu-HU" dirty="0" smtClean="0"/>
              <a:t>GC</a:t>
            </a:r>
            <a:endParaRPr lang="hu-HU" dirty="0"/>
          </a:p>
          <a:p>
            <a:r>
              <a:rPr lang="en-US" dirty="0" smtClean="0"/>
              <a:t>Too big allocations</a:t>
            </a:r>
            <a:endParaRPr lang="hu-HU" dirty="0"/>
          </a:p>
          <a:p>
            <a:pPr lvl="1"/>
            <a:r>
              <a:rPr lang="en-US" dirty="0" smtClean="0"/>
              <a:t>E.g. arrays bigger than required -&gt; longer</a:t>
            </a:r>
            <a:r>
              <a:rPr lang="hu-HU" dirty="0" smtClean="0"/>
              <a:t> </a:t>
            </a:r>
            <a:r>
              <a:rPr lang="hu-HU" dirty="0"/>
              <a:t>GC</a:t>
            </a:r>
          </a:p>
          <a:p>
            <a:r>
              <a:rPr lang="en-US" dirty="0" smtClean="0"/>
              <a:t>Instances referencing each-other “randomly”</a:t>
            </a:r>
            <a:endParaRPr lang="hu-HU" dirty="0"/>
          </a:p>
          <a:p>
            <a:pPr lvl="1"/>
            <a:r>
              <a:rPr lang="en-US" dirty="0" smtClean="0"/>
              <a:t>Especially if they are short-lived </a:t>
            </a:r>
            <a:r>
              <a:rPr lang="hu-HU" dirty="0" smtClean="0"/>
              <a:t>-&gt; </a:t>
            </a:r>
            <a:r>
              <a:rPr lang="hu-HU" dirty="0"/>
              <a:t>GC </a:t>
            </a:r>
            <a:r>
              <a:rPr lang="en-US" dirty="0" smtClean="0"/>
              <a:t>tracks them all (graph traversal)</a:t>
            </a:r>
            <a:r>
              <a:rPr lang="hu-HU" dirty="0" smtClean="0"/>
              <a:t>, </a:t>
            </a:r>
            <a:r>
              <a:rPr lang="hu-HU" dirty="0"/>
              <a:t>gen0 </a:t>
            </a:r>
            <a:r>
              <a:rPr lang="en-US" dirty="0" smtClean="0"/>
              <a:t>instances are processed A LOT</a:t>
            </a:r>
            <a:endParaRPr lang="hu-HU" dirty="0"/>
          </a:p>
          <a:p>
            <a:r>
              <a:rPr lang="en-US" dirty="0" smtClean="0"/>
              <a:t>Too many r</a:t>
            </a:r>
            <a:r>
              <a:rPr lang="hu-HU" dirty="0" err="1" smtClean="0"/>
              <a:t>oot</a:t>
            </a:r>
            <a:r>
              <a:rPr lang="hu-HU" dirty="0" smtClean="0"/>
              <a:t> </a:t>
            </a:r>
            <a:r>
              <a:rPr lang="en-US" dirty="0" smtClean="0"/>
              <a:t>object</a:t>
            </a:r>
            <a:r>
              <a:rPr lang="en-US" dirty="0"/>
              <a:t>s</a:t>
            </a:r>
            <a:endParaRPr lang="hu-HU" dirty="0"/>
          </a:p>
          <a:p>
            <a:pPr lvl="1"/>
            <a:r>
              <a:rPr lang="en-US" dirty="0" smtClean="0"/>
              <a:t>E.g. deep recursion/call chain with many local variable references</a:t>
            </a:r>
            <a:endParaRPr lang="hu-HU" dirty="0"/>
          </a:p>
          <a:p>
            <a:r>
              <a:rPr lang="hu-HU" dirty="0" smtClean="0"/>
              <a:t>„</a:t>
            </a:r>
            <a:r>
              <a:rPr lang="en-US" dirty="0" smtClean="0"/>
              <a:t>Middle-lived</a:t>
            </a:r>
            <a:r>
              <a:rPr lang="hu-HU" dirty="0" smtClean="0"/>
              <a:t>” </a:t>
            </a:r>
            <a:r>
              <a:rPr lang="en-US" dirty="0" smtClean="0"/>
              <a:t>objects</a:t>
            </a:r>
            <a:endParaRPr lang="hu-HU" dirty="0"/>
          </a:p>
          <a:p>
            <a:pPr lvl="1"/>
            <a:r>
              <a:rPr lang="en-US" dirty="0" smtClean="0"/>
              <a:t>Harder to free them from </a:t>
            </a:r>
            <a:r>
              <a:rPr lang="hu-HU" dirty="0" smtClean="0"/>
              <a:t>gen2</a:t>
            </a:r>
            <a:r>
              <a:rPr lang="en-US" dirty="0" smtClean="0"/>
              <a:t>, as GC is executed rarely for gen2</a:t>
            </a:r>
            <a:endParaRPr lang="hu-HU" dirty="0"/>
          </a:p>
        </p:txBody>
      </p:sp>
    </p:spTree>
    <p:extLst>
      <p:ext uri="{BB962C8B-B14F-4D97-AF65-F5344CB8AC3E}">
        <p14:creationId xmlns:p14="http://schemas.microsoft.com/office/powerpoint/2010/main" val="386908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.NET </a:t>
            </a:r>
            <a:r>
              <a:rPr lang="hu-HU" dirty="0" err="1" smtClean="0"/>
              <a:t>Architecture</a:t>
            </a:r>
            <a:endParaRPr lang="hu-HU" dirty="0"/>
          </a:p>
        </p:txBody>
      </p:sp>
      <p:pic>
        <p:nvPicPr>
          <p:cNvPr id="7" name="Kép 6"/>
          <p:cNvPicPr>
            <a:picLocks noChangeAspect="1"/>
          </p:cNvPicPr>
          <p:nvPr/>
        </p:nvPicPr>
        <p:blipFill>
          <a:blip r:embed="rId2"/>
          <a:stretch>
            <a:fillRect/>
          </a:stretch>
        </p:blipFill>
        <p:spPr>
          <a:xfrm>
            <a:off x="0" y="836640"/>
            <a:ext cx="9093679" cy="5472760"/>
          </a:xfrm>
          <a:prstGeom prst="rect">
            <a:avLst/>
          </a:prstGeom>
        </p:spPr>
      </p:pic>
      <p:sp>
        <p:nvSpPr>
          <p:cNvPr id="10" name="Dia számának helye 9"/>
          <p:cNvSpPr>
            <a:spLocks noGrp="1"/>
          </p:cNvSpPr>
          <p:nvPr>
            <p:ph type="sldNum" sz="quarter" idx="11"/>
          </p:nvPr>
        </p:nvSpPr>
        <p:spPr/>
        <p:txBody>
          <a:bodyPr/>
          <a:lstStyle/>
          <a:p>
            <a:pPr>
              <a:defRPr/>
            </a:pPr>
            <a:fld id="{C99EAE79-17DB-46D7-9133-7C77A31B789C}" type="slidenum">
              <a:rPr lang="hu-HU" smtClean="0"/>
              <a:pPr>
                <a:defRPr/>
              </a:pPr>
              <a:t>35</a:t>
            </a:fld>
            <a:endParaRPr lang="hu-HU"/>
          </a:p>
        </p:txBody>
      </p:sp>
      <p:sp>
        <p:nvSpPr>
          <p:cNvPr id="3" name="Téglalap 2">
            <a:extLst>
              <a:ext uri="{FF2B5EF4-FFF2-40B4-BE49-F238E27FC236}">
                <a16:creationId xmlns:a16="http://schemas.microsoft.com/office/drawing/2014/main" id="{F82938CA-95DD-4523-B2D0-67366246FD3F}"/>
              </a:ext>
            </a:extLst>
          </p:cNvPr>
          <p:cNvSpPr/>
          <p:nvPr/>
        </p:nvSpPr>
        <p:spPr>
          <a:xfrm>
            <a:off x="3131800" y="836640"/>
            <a:ext cx="1656230" cy="2244623"/>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58DDEBD-4A5C-462E-9221-706EC7391E45}"/>
              </a:ext>
            </a:extLst>
          </p:cNvPr>
          <p:cNvSpPr/>
          <p:nvPr/>
        </p:nvSpPr>
        <p:spPr>
          <a:xfrm>
            <a:off x="539440" y="3610167"/>
            <a:ext cx="6336880" cy="1223699"/>
          </a:xfrm>
          <a:prstGeom prst="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solidFill>
                  <a:schemeClr val="tx1"/>
                </a:solidFill>
              </a:rPr>
              <a:t>Common</a:t>
            </a:r>
            <a:r>
              <a:rPr lang="hu-HU" sz="2000" dirty="0">
                <a:solidFill>
                  <a:schemeClr val="tx1"/>
                </a:solidFill>
              </a:rPr>
              <a:t> </a:t>
            </a:r>
            <a:r>
              <a:rPr lang="hu-HU" sz="2000" dirty="0" err="1">
                <a:solidFill>
                  <a:schemeClr val="tx1"/>
                </a:solidFill>
              </a:rPr>
              <a:t>Language</a:t>
            </a:r>
            <a:r>
              <a:rPr lang="hu-HU" sz="2000" dirty="0">
                <a:solidFill>
                  <a:schemeClr val="tx1"/>
                </a:solidFill>
              </a:rPr>
              <a:t> </a:t>
            </a:r>
            <a:r>
              <a:rPr lang="hu-HU" sz="2000" dirty="0" err="1">
                <a:solidFill>
                  <a:schemeClr val="tx1"/>
                </a:solidFill>
              </a:rPr>
              <a:t>Runtime</a:t>
            </a:r>
            <a:endParaRPr lang="hu-HU" dirty="0">
              <a:solidFill>
                <a:schemeClr val="tx1"/>
              </a:solidFill>
            </a:endParaRPr>
          </a:p>
        </p:txBody>
      </p:sp>
      <p:sp>
        <p:nvSpPr>
          <p:cNvPr id="16" name="Téglalap 15">
            <a:extLst>
              <a:ext uri="{FF2B5EF4-FFF2-40B4-BE49-F238E27FC236}">
                <a16:creationId xmlns:a16="http://schemas.microsoft.com/office/drawing/2014/main" id="{29387255-72E0-4BCF-9B99-DA24B9EFFCD2}"/>
              </a:ext>
            </a:extLst>
          </p:cNvPr>
          <p:cNvSpPr/>
          <p:nvPr/>
        </p:nvSpPr>
        <p:spPr>
          <a:xfrm>
            <a:off x="3059365" y="4192402"/>
            <a:ext cx="172824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JIT </a:t>
            </a:r>
            <a:r>
              <a:rPr lang="hu-HU" sz="2000" dirty="0" err="1">
                <a:solidFill>
                  <a:schemeClr val="tx1"/>
                </a:solidFill>
              </a:rPr>
              <a:t>Compiler</a:t>
            </a:r>
            <a:endParaRPr lang="hu-HU" dirty="0">
              <a:solidFill>
                <a:schemeClr val="tx1"/>
              </a:solidFill>
            </a:endParaRPr>
          </a:p>
        </p:txBody>
      </p:sp>
      <p:sp>
        <p:nvSpPr>
          <p:cNvPr id="17" name="Téglalap 16">
            <a:extLst>
              <a:ext uri="{FF2B5EF4-FFF2-40B4-BE49-F238E27FC236}">
                <a16:creationId xmlns:a16="http://schemas.microsoft.com/office/drawing/2014/main" id="{7AFE2B36-9413-40DA-B213-9DBA4098497F}"/>
              </a:ext>
            </a:extLst>
          </p:cNvPr>
          <p:cNvSpPr/>
          <p:nvPr/>
        </p:nvSpPr>
        <p:spPr>
          <a:xfrm>
            <a:off x="5760378" y="3960020"/>
            <a:ext cx="216030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Garbage</a:t>
            </a:r>
            <a:r>
              <a:rPr lang="hu-HU" sz="2000" dirty="0">
                <a:solidFill>
                  <a:schemeClr val="tx1"/>
                </a:solidFill>
              </a:rPr>
              <a:t> </a:t>
            </a:r>
            <a:r>
              <a:rPr lang="hu-HU" sz="2000" dirty="0" err="1">
                <a:solidFill>
                  <a:schemeClr val="tx1"/>
                </a:solidFill>
              </a:rPr>
              <a:t>Collector</a:t>
            </a:r>
            <a:endParaRPr lang="hu-HU" dirty="0">
              <a:solidFill>
                <a:schemeClr val="tx1"/>
              </a:solidFill>
            </a:endParaRPr>
          </a:p>
        </p:txBody>
      </p:sp>
      <p:sp>
        <p:nvSpPr>
          <p:cNvPr id="18" name="Téglalap 17">
            <a:extLst>
              <a:ext uri="{FF2B5EF4-FFF2-40B4-BE49-F238E27FC236}">
                <a16:creationId xmlns:a16="http://schemas.microsoft.com/office/drawing/2014/main" id="{B473D260-BC3B-4DE5-88D9-009D2BA44CD7}"/>
              </a:ext>
            </a:extLst>
          </p:cNvPr>
          <p:cNvSpPr/>
          <p:nvPr/>
        </p:nvSpPr>
        <p:spPr>
          <a:xfrm>
            <a:off x="3347830" y="2420860"/>
            <a:ext cx="108015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IL </a:t>
            </a:r>
            <a:r>
              <a:rPr lang="hu-HU" sz="2000" dirty="0" err="1">
                <a:solidFill>
                  <a:schemeClr val="tx1"/>
                </a:solidFill>
              </a:rPr>
              <a:t>Code</a:t>
            </a:r>
            <a:endParaRPr lang="hu-HU" dirty="0">
              <a:solidFill>
                <a:schemeClr val="tx1"/>
              </a:solidFill>
            </a:endParaRPr>
          </a:p>
        </p:txBody>
      </p:sp>
      <p:sp>
        <p:nvSpPr>
          <p:cNvPr id="19" name="Téglalap 18">
            <a:extLst>
              <a:ext uri="{FF2B5EF4-FFF2-40B4-BE49-F238E27FC236}">
                <a16:creationId xmlns:a16="http://schemas.microsoft.com/office/drawing/2014/main" id="{D1DA3AF6-850E-43C4-B2DD-A13A741A681F}"/>
              </a:ext>
            </a:extLst>
          </p:cNvPr>
          <p:cNvSpPr/>
          <p:nvPr/>
        </p:nvSpPr>
        <p:spPr>
          <a:xfrm>
            <a:off x="3347830" y="1700759"/>
            <a:ext cx="1224170" cy="288041"/>
          </a:xfrm>
          <a:prstGeom prst="rect">
            <a:avLst/>
          </a:prstGeom>
          <a:solidFill>
            <a:schemeClr val="accent1">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Compiler</a:t>
            </a:r>
            <a:endParaRPr lang="hu-HU" dirty="0">
              <a:solidFill>
                <a:schemeClr val="tx1"/>
              </a:solidFill>
            </a:endParaRPr>
          </a:p>
        </p:txBody>
      </p:sp>
      <p:sp>
        <p:nvSpPr>
          <p:cNvPr id="20" name="Téglalap 19">
            <a:extLst>
              <a:ext uri="{FF2B5EF4-FFF2-40B4-BE49-F238E27FC236}">
                <a16:creationId xmlns:a16="http://schemas.microsoft.com/office/drawing/2014/main" id="{0D57E63A-666F-4E37-9605-BB861BCF0C69}"/>
              </a:ext>
            </a:extLst>
          </p:cNvPr>
          <p:cNvSpPr/>
          <p:nvPr/>
        </p:nvSpPr>
        <p:spPr>
          <a:xfrm>
            <a:off x="5940190" y="2243569"/>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21" name="Nyíl: lefelé mutató 20">
            <a:extLst>
              <a:ext uri="{FF2B5EF4-FFF2-40B4-BE49-F238E27FC236}">
                <a16:creationId xmlns:a16="http://schemas.microsoft.com/office/drawing/2014/main" id="{E4683664-C290-47FB-AADA-E37714986C2A}"/>
              </a:ext>
            </a:extLst>
          </p:cNvPr>
          <p:cNvSpPr/>
          <p:nvPr/>
        </p:nvSpPr>
        <p:spPr>
          <a:xfrm rot="17955888">
            <a:off x="5046416" y="847915"/>
            <a:ext cx="419359" cy="1993728"/>
          </a:xfrm>
          <a:prstGeom prst="down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244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867D7D-2EEB-4D08-9171-0B61753C36B9}"/>
              </a:ext>
            </a:extLst>
          </p:cNvPr>
          <p:cNvSpPr>
            <a:spLocks noGrp="1"/>
          </p:cNvSpPr>
          <p:nvPr>
            <p:ph type="title"/>
          </p:nvPr>
        </p:nvSpPr>
        <p:spPr/>
        <p:txBody>
          <a:bodyPr/>
          <a:lstStyle/>
          <a:p>
            <a:r>
              <a:rPr lang="hu-HU" dirty="0"/>
              <a:t>.NET Framework </a:t>
            </a:r>
            <a:r>
              <a:rPr lang="hu-HU" dirty="0" err="1"/>
              <a:t>Class</a:t>
            </a:r>
            <a:r>
              <a:rPr lang="hu-HU" dirty="0"/>
              <a:t> </a:t>
            </a:r>
            <a:r>
              <a:rPr lang="hu-HU" dirty="0" err="1"/>
              <a:t>Library</a:t>
            </a:r>
            <a:endParaRPr lang="hu-HU" dirty="0"/>
          </a:p>
        </p:txBody>
      </p:sp>
      <p:sp>
        <p:nvSpPr>
          <p:cNvPr id="3" name="Tartalom helye 2">
            <a:extLst>
              <a:ext uri="{FF2B5EF4-FFF2-40B4-BE49-F238E27FC236}">
                <a16:creationId xmlns:a16="http://schemas.microsoft.com/office/drawing/2014/main" id="{C6FDCB62-2D12-47A2-9D2A-C305DF0257D1}"/>
              </a:ext>
            </a:extLst>
          </p:cNvPr>
          <p:cNvSpPr>
            <a:spLocks noGrp="1"/>
          </p:cNvSpPr>
          <p:nvPr>
            <p:ph idx="1"/>
          </p:nvPr>
        </p:nvSpPr>
        <p:spPr/>
        <p:txBody>
          <a:bodyPr/>
          <a:lstStyle/>
          <a:p>
            <a:r>
              <a:rPr lang="en-US" dirty="0" smtClean="0"/>
              <a:t>Set of all types provided by the </a:t>
            </a:r>
            <a:r>
              <a:rPr lang="hu-HU" dirty="0" smtClean="0"/>
              <a:t>Framework (</a:t>
            </a:r>
            <a:r>
              <a:rPr lang="en-US" dirty="0" smtClean="0"/>
              <a:t>classes</a:t>
            </a:r>
            <a:r>
              <a:rPr lang="hu-HU" dirty="0" smtClean="0"/>
              <a:t>, </a:t>
            </a:r>
            <a:r>
              <a:rPr lang="en-US" dirty="0" smtClean="0"/>
              <a:t>interfaces</a:t>
            </a:r>
            <a:r>
              <a:rPr lang="hu-HU" dirty="0" smtClean="0"/>
              <a:t>, </a:t>
            </a:r>
            <a:r>
              <a:rPr lang="en-US" dirty="0" smtClean="0"/>
              <a:t>delegates</a:t>
            </a:r>
            <a:r>
              <a:rPr lang="hu-HU" dirty="0" smtClean="0"/>
              <a:t>, </a:t>
            </a:r>
            <a:r>
              <a:rPr lang="en-US" dirty="0" smtClean="0"/>
              <a:t>value types</a:t>
            </a:r>
            <a:r>
              <a:rPr lang="hu-HU" dirty="0" smtClean="0"/>
              <a:t>)</a:t>
            </a:r>
            <a:endParaRPr lang="hu-HU" dirty="0"/>
          </a:p>
          <a:p>
            <a:r>
              <a:rPr lang="en-US" dirty="0" smtClean="0"/>
              <a:t>Most of them follows the standard called </a:t>
            </a:r>
            <a:r>
              <a:rPr lang="hu-HU" dirty="0" smtClean="0"/>
              <a:t>CLS</a:t>
            </a:r>
            <a:r>
              <a:rPr lang="hu-HU" dirty="0"/>
              <a:t>: </a:t>
            </a:r>
            <a:r>
              <a:rPr lang="hu-HU" dirty="0" err="1"/>
              <a:t>Common</a:t>
            </a:r>
            <a:r>
              <a:rPr lang="hu-HU" dirty="0"/>
              <a:t> </a:t>
            </a:r>
            <a:r>
              <a:rPr lang="hu-HU" dirty="0" err="1"/>
              <a:t>Language</a:t>
            </a:r>
            <a:r>
              <a:rPr lang="hu-HU" dirty="0"/>
              <a:t> </a:t>
            </a:r>
            <a:r>
              <a:rPr lang="hu-HU" dirty="0" err="1"/>
              <a:t>Specification</a:t>
            </a:r>
            <a:r>
              <a:rPr lang="hu-HU" dirty="0"/>
              <a:t> </a:t>
            </a:r>
            <a:r>
              <a:rPr lang="hu-HU" dirty="0" smtClean="0"/>
              <a:t>(</a:t>
            </a:r>
            <a:r>
              <a:rPr lang="en-US" dirty="0" smtClean="0"/>
              <a:t>to ensure interoperability between languages</a:t>
            </a:r>
            <a:r>
              <a:rPr lang="hu-HU" dirty="0" smtClean="0"/>
              <a:t>)</a:t>
            </a:r>
            <a:endParaRPr lang="hu-HU" dirty="0"/>
          </a:p>
          <a:p>
            <a:pPr lvl="1"/>
            <a:endParaRPr lang="hu-HU" dirty="0"/>
          </a:p>
        </p:txBody>
      </p:sp>
      <p:sp>
        <p:nvSpPr>
          <p:cNvPr id="4" name="Dia számának helye 3">
            <a:extLst>
              <a:ext uri="{FF2B5EF4-FFF2-40B4-BE49-F238E27FC236}">
                <a16:creationId xmlns:a16="http://schemas.microsoft.com/office/drawing/2014/main" id="{FE7F0338-4CDE-423A-8474-01BA28BB7590}"/>
              </a:ext>
            </a:extLst>
          </p:cNvPr>
          <p:cNvSpPr>
            <a:spLocks noGrp="1"/>
          </p:cNvSpPr>
          <p:nvPr>
            <p:ph type="sldNum" sz="quarter" idx="11"/>
          </p:nvPr>
        </p:nvSpPr>
        <p:spPr/>
        <p:txBody>
          <a:bodyPr/>
          <a:lstStyle/>
          <a:p>
            <a:pPr>
              <a:defRPr/>
            </a:pPr>
            <a:fld id="{B60DAD87-7EB7-4D38-BAF0-0AF208F78DF0}" type="slidenum">
              <a:rPr lang="hu-HU" smtClean="0"/>
              <a:pPr>
                <a:defRPr/>
              </a:pPr>
              <a:t>36</a:t>
            </a:fld>
            <a:endParaRPr lang="hu-HU"/>
          </a:p>
        </p:txBody>
      </p:sp>
      <p:pic>
        <p:nvPicPr>
          <p:cNvPr id="7" name="Kép 6">
            <a:extLst>
              <a:ext uri="{FF2B5EF4-FFF2-40B4-BE49-F238E27FC236}">
                <a16:creationId xmlns:a16="http://schemas.microsoft.com/office/drawing/2014/main" id="{FFA7DD85-CD77-4C67-BC2D-1293058F38A1}"/>
              </a:ext>
            </a:extLst>
          </p:cNvPr>
          <p:cNvPicPr>
            <a:picLocks noChangeAspect="1"/>
          </p:cNvPicPr>
          <p:nvPr/>
        </p:nvPicPr>
        <p:blipFill>
          <a:blip r:embed="rId3"/>
          <a:stretch>
            <a:fillRect/>
          </a:stretch>
        </p:blipFill>
        <p:spPr>
          <a:xfrm>
            <a:off x="221855" y="2708900"/>
            <a:ext cx="7374333" cy="3168440"/>
          </a:xfrm>
          <a:prstGeom prst="rect">
            <a:avLst/>
          </a:prstGeom>
        </p:spPr>
      </p:pic>
      <p:pic>
        <p:nvPicPr>
          <p:cNvPr id="8" name="Kép 7">
            <a:extLst>
              <a:ext uri="{FF2B5EF4-FFF2-40B4-BE49-F238E27FC236}">
                <a16:creationId xmlns:a16="http://schemas.microsoft.com/office/drawing/2014/main" id="{08C1C638-E64A-404B-83AC-CDB29E937B66}"/>
              </a:ext>
            </a:extLst>
          </p:cNvPr>
          <p:cNvPicPr>
            <a:picLocks noChangeAspect="1"/>
          </p:cNvPicPr>
          <p:nvPr/>
        </p:nvPicPr>
        <p:blipFill>
          <a:blip r:embed="rId4"/>
          <a:stretch>
            <a:fillRect/>
          </a:stretch>
        </p:blipFill>
        <p:spPr>
          <a:xfrm>
            <a:off x="4433638" y="3952858"/>
            <a:ext cx="6552910" cy="2500330"/>
          </a:xfrm>
          <a:prstGeom prst="rect">
            <a:avLst/>
          </a:prstGeom>
        </p:spPr>
      </p:pic>
    </p:spTree>
    <p:extLst>
      <p:ext uri="{BB962C8B-B14F-4D97-AF65-F5344CB8AC3E}">
        <p14:creationId xmlns:p14="http://schemas.microsoft.com/office/powerpoint/2010/main" val="3951235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0C5FA6D-332B-47EE-9E95-14AE2642DB58}"/>
              </a:ext>
            </a:extLst>
          </p:cNvPr>
          <p:cNvSpPr>
            <a:spLocks noGrp="1"/>
          </p:cNvSpPr>
          <p:nvPr>
            <p:ph type="title"/>
          </p:nvPr>
        </p:nvSpPr>
        <p:spPr/>
        <p:txBody>
          <a:bodyPr/>
          <a:lstStyle/>
          <a:p>
            <a:r>
              <a:rPr lang="hu-HU" dirty="0"/>
              <a:t>.NET Framework </a:t>
            </a:r>
            <a:r>
              <a:rPr lang="hu-HU" dirty="0" err="1"/>
              <a:t>Class</a:t>
            </a:r>
            <a:r>
              <a:rPr lang="hu-HU" dirty="0"/>
              <a:t> </a:t>
            </a:r>
            <a:r>
              <a:rPr lang="hu-HU" dirty="0" err="1"/>
              <a:t>Library</a:t>
            </a:r>
            <a:endParaRPr lang="hu-HU" dirty="0"/>
          </a:p>
        </p:txBody>
      </p:sp>
      <p:sp>
        <p:nvSpPr>
          <p:cNvPr id="3" name="Tartalom helye 2">
            <a:extLst>
              <a:ext uri="{FF2B5EF4-FFF2-40B4-BE49-F238E27FC236}">
                <a16:creationId xmlns:a16="http://schemas.microsoft.com/office/drawing/2014/main" id="{C6935F39-9447-4650-B89F-F7073FA8F31A}"/>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B612CAEB-2BCB-4FEC-A382-35E1C38C5E78}"/>
              </a:ext>
            </a:extLst>
          </p:cNvPr>
          <p:cNvSpPr>
            <a:spLocks noGrp="1"/>
          </p:cNvSpPr>
          <p:nvPr>
            <p:ph type="sldNum" sz="quarter" idx="11"/>
          </p:nvPr>
        </p:nvSpPr>
        <p:spPr/>
        <p:txBody>
          <a:bodyPr/>
          <a:lstStyle/>
          <a:p>
            <a:pPr>
              <a:defRPr/>
            </a:pPr>
            <a:fld id="{B60DAD87-7EB7-4D38-BAF0-0AF208F78DF0}" type="slidenum">
              <a:rPr lang="hu-HU" smtClean="0"/>
              <a:pPr>
                <a:defRPr/>
              </a:pPr>
              <a:t>37</a:t>
            </a:fld>
            <a:endParaRPr lang="hu-HU"/>
          </a:p>
        </p:txBody>
      </p:sp>
      <p:pic>
        <p:nvPicPr>
          <p:cNvPr id="5" name="Kép 4">
            <a:extLst>
              <a:ext uri="{FF2B5EF4-FFF2-40B4-BE49-F238E27FC236}">
                <a16:creationId xmlns:a16="http://schemas.microsoft.com/office/drawing/2014/main" id="{69E28B9D-B9FB-4DEB-A0BA-24C904031440}"/>
              </a:ext>
            </a:extLst>
          </p:cNvPr>
          <p:cNvPicPr>
            <a:picLocks noChangeAspect="1"/>
          </p:cNvPicPr>
          <p:nvPr/>
        </p:nvPicPr>
        <p:blipFill>
          <a:blip r:embed="rId3"/>
          <a:stretch>
            <a:fillRect/>
          </a:stretch>
        </p:blipFill>
        <p:spPr>
          <a:xfrm>
            <a:off x="329107" y="689808"/>
            <a:ext cx="8269705" cy="6858000"/>
          </a:xfrm>
          <a:prstGeom prst="rect">
            <a:avLst/>
          </a:prstGeom>
        </p:spPr>
      </p:pic>
    </p:spTree>
    <p:extLst>
      <p:ext uri="{BB962C8B-B14F-4D97-AF65-F5344CB8AC3E}">
        <p14:creationId xmlns:p14="http://schemas.microsoft.com/office/powerpoint/2010/main" val="1039551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a:t>
            </a:r>
            <a:r>
              <a:rPr lang="en-US" dirty="0" smtClean="0"/>
              <a:t>ecosystem</a:t>
            </a:r>
            <a:endParaRPr lang="hu-HU" dirty="0"/>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107950" y="692150"/>
            <a:ext cx="8685213" cy="5761038"/>
          </a:xfrm>
        </p:spPr>
        <p:txBody>
          <a:bodyPr/>
          <a:lstStyle/>
          <a:p>
            <a:r>
              <a:rPr lang="hu-HU" dirty="0"/>
              <a:t>.NET 1.0: </a:t>
            </a:r>
            <a:r>
              <a:rPr lang="hu-HU" dirty="0" smtClean="0"/>
              <a:t>2002</a:t>
            </a:r>
            <a:r>
              <a:rPr lang="en-US" dirty="0" smtClean="0"/>
              <a:t>. FEB. </a:t>
            </a:r>
            <a:r>
              <a:rPr lang="hu-HU" dirty="0" smtClean="0"/>
              <a:t>13</a:t>
            </a:r>
            <a:r>
              <a:rPr lang="hu-HU" dirty="0"/>
              <a:t>. (.NET Framework + Visual </a:t>
            </a:r>
            <a:r>
              <a:rPr lang="hu-HU" dirty="0" err="1"/>
              <a:t>Studio</a:t>
            </a:r>
            <a:r>
              <a:rPr lang="hu-HU" dirty="0"/>
              <a:t>)</a:t>
            </a:r>
          </a:p>
          <a:p>
            <a:r>
              <a:rPr lang="hu-HU" dirty="0"/>
              <a:t>→ .NET Framework </a:t>
            </a:r>
            <a:r>
              <a:rPr lang="hu-HU" dirty="0" smtClean="0"/>
              <a:t>4.8: 2019. APR. 18. („</a:t>
            </a:r>
            <a:r>
              <a:rPr lang="hu-HU" dirty="0" err="1" smtClean="0"/>
              <a:t>the</a:t>
            </a:r>
            <a:r>
              <a:rPr lang="hu-HU" dirty="0" smtClean="0"/>
              <a:t> last </a:t>
            </a:r>
            <a:r>
              <a:rPr lang="hu-HU" dirty="0" err="1" smtClean="0"/>
              <a:t>one</a:t>
            </a:r>
            <a:r>
              <a:rPr lang="hu-HU" dirty="0" smtClean="0"/>
              <a:t>”)</a:t>
            </a:r>
            <a:endParaRPr lang="en-US" dirty="0" smtClean="0"/>
          </a:p>
          <a:p>
            <a:endParaRPr lang="hu-HU" dirty="0"/>
          </a:p>
          <a:p>
            <a:r>
              <a:rPr lang="en-US" dirty="0" smtClean="0"/>
              <a:t>Now: </a:t>
            </a:r>
            <a:r>
              <a:rPr lang="hu-HU" dirty="0" smtClean="0"/>
              <a:t>… </a:t>
            </a:r>
            <a:r>
              <a:rPr lang="hu-HU" dirty="0"/>
              <a:t>Web, </a:t>
            </a:r>
            <a:r>
              <a:rPr lang="hu-HU" dirty="0" smtClean="0"/>
              <a:t>mobil</a:t>
            </a:r>
            <a:r>
              <a:rPr lang="en-US" dirty="0" smtClean="0"/>
              <a:t>e</a:t>
            </a:r>
            <a:r>
              <a:rPr lang="hu-HU" dirty="0" smtClean="0"/>
              <a:t>, </a:t>
            </a:r>
            <a:r>
              <a:rPr lang="en-US" dirty="0" smtClean="0"/>
              <a:t>cloud </a:t>
            </a:r>
            <a:r>
              <a:rPr lang="hu-HU" dirty="0" smtClean="0"/>
              <a:t>… </a:t>
            </a:r>
            <a:endParaRPr lang="hu-HU" dirty="0"/>
          </a:p>
          <a:p>
            <a:pPr lvl="1"/>
            <a:r>
              <a:rPr lang="hu-HU" dirty="0"/>
              <a:t>.NET Framework</a:t>
            </a:r>
          </a:p>
          <a:p>
            <a:pPr lvl="1"/>
            <a:r>
              <a:rPr lang="hu-HU" dirty="0"/>
              <a:t>Framework </a:t>
            </a:r>
            <a:r>
              <a:rPr lang="hu-HU" dirty="0" err="1"/>
              <a:t>Class</a:t>
            </a:r>
            <a:r>
              <a:rPr lang="hu-HU" dirty="0"/>
              <a:t> </a:t>
            </a:r>
            <a:r>
              <a:rPr lang="hu-HU" dirty="0" err="1"/>
              <a:t>Library</a:t>
            </a:r>
            <a:endParaRPr lang="hu-HU" dirty="0"/>
          </a:p>
          <a:p>
            <a:pPr lvl="1"/>
            <a:r>
              <a:rPr lang="hu-HU" dirty="0" err="1"/>
              <a:t>Portable</a:t>
            </a:r>
            <a:r>
              <a:rPr lang="hu-HU" dirty="0"/>
              <a:t> </a:t>
            </a:r>
            <a:r>
              <a:rPr lang="hu-HU" dirty="0" err="1"/>
              <a:t>Class</a:t>
            </a:r>
            <a:r>
              <a:rPr lang="hu-HU" dirty="0"/>
              <a:t> </a:t>
            </a:r>
            <a:r>
              <a:rPr lang="hu-HU" dirty="0" err="1"/>
              <a:t>Libraries</a:t>
            </a:r>
            <a:endParaRPr lang="hu-HU" dirty="0"/>
          </a:p>
          <a:p>
            <a:pPr lvl="1"/>
            <a:r>
              <a:rPr lang="hu-HU" dirty="0"/>
              <a:t>.NET </a:t>
            </a:r>
            <a:r>
              <a:rPr lang="hu-HU" dirty="0" err="1"/>
              <a:t>Core</a:t>
            </a:r>
            <a:endParaRPr lang="hu-HU" dirty="0"/>
          </a:p>
          <a:p>
            <a:pPr lvl="1"/>
            <a:r>
              <a:rPr lang="hu-HU" dirty="0" err="1"/>
              <a:t>Roslyn</a:t>
            </a:r>
            <a:r>
              <a:rPr lang="hu-HU" dirty="0"/>
              <a:t> </a:t>
            </a:r>
            <a:r>
              <a:rPr lang="hu-HU" dirty="0" err="1"/>
              <a:t>Compiler</a:t>
            </a:r>
            <a:endParaRPr lang="hu-HU" dirty="0"/>
          </a:p>
          <a:p>
            <a:pPr lvl="1"/>
            <a:r>
              <a:rPr lang="hu-HU" dirty="0"/>
              <a:t>.NET Standard</a:t>
            </a:r>
          </a:p>
          <a:p>
            <a:pPr lvl="1"/>
            <a:r>
              <a:rPr lang="hu-HU" dirty="0"/>
              <a:t>…</a:t>
            </a:r>
          </a:p>
          <a:p>
            <a:pPr marL="457200" lvl="1" indent="0">
              <a:buNone/>
            </a:pPr>
            <a:r>
              <a:rPr lang="hu-HU" sz="4800" dirty="0"/>
              <a:t>???</a:t>
            </a:r>
          </a:p>
          <a:p>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38</a:t>
            </a:fld>
            <a:endParaRPr lang="hu-HU"/>
          </a:p>
        </p:txBody>
      </p:sp>
    </p:spTree>
    <p:extLst>
      <p:ext uri="{BB962C8B-B14F-4D97-AF65-F5344CB8AC3E}">
        <p14:creationId xmlns:p14="http://schemas.microsoft.com/office/powerpoint/2010/main" val="166701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15D35B-9BB9-44B1-871A-65193A7C84E1}"/>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C1D289D7-D9A4-4C7B-8974-D585B63A708D}"/>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6A1F5659-1D9A-4FBA-BA40-1152B80294E9}"/>
              </a:ext>
            </a:extLst>
          </p:cNvPr>
          <p:cNvSpPr>
            <a:spLocks noGrp="1"/>
          </p:cNvSpPr>
          <p:nvPr>
            <p:ph type="sldNum" sz="quarter" idx="11"/>
          </p:nvPr>
        </p:nvSpPr>
        <p:spPr/>
        <p:txBody>
          <a:bodyPr/>
          <a:lstStyle/>
          <a:p>
            <a:pPr>
              <a:defRPr/>
            </a:pPr>
            <a:fld id="{B60DAD87-7EB7-4D38-BAF0-0AF208F78DF0}" type="slidenum">
              <a:rPr lang="hu-HU" smtClean="0"/>
              <a:pPr>
                <a:defRPr/>
              </a:pPr>
              <a:t>39</a:t>
            </a:fld>
            <a:endParaRPr lang="hu-HU"/>
          </a:p>
        </p:txBody>
      </p:sp>
      <p:pic>
        <p:nvPicPr>
          <p:cNvPr id="5" name="Kép 4">
            <a:extLst>
              <a:ext uri="{FF2B5EF4-FFF2-40B4-BE49-F238E27FC236}">
                <a16:creationId xmlns:a16="http://schemas.microsoft.com/office/drawing/2014/main" id="{D8B4B7F5-49CB-4319-940E-19C3332542A9}"/>
              </a:ext>
            </a:extLst>
          </p:cNvPr>
          <p:cNvPicPr>
            <a:picLocks noChangeAspect="1"/>
          </p:cNvPicPr>
          <p:nvPr/>
        </p:nvPicPr>
        <p:blipFill>
          <a:blip r:embed="rId2"/>
          <a:stretch>
            <a:fillRect/>
          </a:stretch>
        </p:blipFill>
        <p:spPr>
          <a:xfrm>
            <a:off x="0" y="261978"/>
            <a:ext cx="9144000" cy="6334044"/>
          </a:xfrm>
          <a:prstGeom prst="rect">
            <a:avLst/>
          </a:prstGeom>
        </p:spPr>
      </p:pic>
      <p:sp>
        <p:nvSpPr>
          <p:cNvPr id="6" name="Téglalap 5">
            <a:extLst>
              <a:ext uri="{FF2B5EF4-FFF2-40B4-BE49-F238E27FC236}">
                <a16:creationId xmlns:a16="http://schemas.microsoft.com/office/drawing/2014/main" id="{A24D060B-94C5-4064-BCFE-341B025AD536}"/>
              </a:ext>
            </a:extLst>
          </p:cNvPr>
          <p:cNvSpPr/>
          <p:nvPr/>
        </p:nvSpPr>
        <p:spPr>
          <a:xfrm>
            <a:off x="2321655" y="198880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F7C02C63-D8E6-4829-AA63-14CCB474A085}"/>
              </a:ext>
            </a:extLst>
          </p:cNvPr>
          <p:cNvSpPr/>
          <p:nvPr/>
        </p:nvSpPr>
        <p:spPr>
          <a:xfrm>
            <a:off x="2474055" y="234885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D8BC2C37-4C50-40FE-99DD-ACC5B2E770C7}"/>
              </a:ext>
            </a:extLst>
          </p:cNvPr>
          <p:cNvSpPr/>
          <p:nvPr/>
        </p:nvSpPr>
        <p:spPr>
          <a:xfrm>
            <a:off x="2339690" y="270890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FD763E2F-4311-48E7-A490-04A86FA32E1C}"/>
              </a:ext>
            </a:extLst>
          </p:cNvPr>
          <p:cNvSpPr/>
          <p:nvPr/>
        </p:nvSpPr>
        <p:spPr>
          <a:xfrm>
            <a:off x="2411700" y="306895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C32389B9-A84D-46B5-B372-68CAD51277D7}"/>
              </a:ext>
            </a:extLst>
          </p:cNvPr>
          <p:cNvSpPr/>
          <p:nvPr/>
        </p:nvSpPr>
        <p:spPr>
          <a:xfrm>
            <a:off x="2411700" y="414910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D92BA8C8-6302-4571-8936-932A5481875B}"/>
              </a:ext>
            </a:extLst>
          </p:cNvPr>
          <p:cNvSpPr/>
          <p:nvPr/>
        </p:nvSpPr>
        <p:spPr>
          <a:xfrm>
            <a:off x="2474055" y="450915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962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148BAED-FB34-43B1-86DA-C75BB57258F8}"/>
              </a:ext>
            </a:extLst>
          </p:cNvPr>
          <p:cNvSpPr>
            <a:spLocks noGrp="1"/>
          </p:cNvSpPr>
          <p:nvPr>
            <p:ph type="title"/>
          </p:nvPr>
        </p:nvSpPr>
        <p:spPr/>
        <p:txBody>
          <a:bodyPr/>
          <a:lstStyle/>
          <a:p>
            <a:r>
              <a:rPr lang="en-US" dirty="0" smtClean="0"/>
              <a:t>Virtual machine</a:t>
            </a:r>
            <a:r>
              <a:rPr lang="hu-HU" dirty="0" smtClean="0"/>
              <a:t>???</a:t>
            </a:r>
            <a:endParaRPr lang="hu-HU" dirty="0"/>
          </a:p>
        </p:txBody>
      </p:sp>
      <p:sp>
        <p:nvSpPr>
          <p:cNvPr id="3" name="Tartalom helye 2">
            <a:extLst>
              <a:ext uri="{FF2B5EF4-FFF2-40B4-BE49-F238E27FC236}">
                <a16:creationId xmlns:a16="http://schemas.microsoft.com/office/drawing/2014/main" id="{8815ACB7-15D7-4C12-8514-FAEE111A246F}"/>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010A89B3-D28D-4CF4-83B5-2C2A2D03AD78}"/>
              </a:ext>
            </a:extLst>
          </p:cNvPr>
          <p:cNvSpPr>
            <a:spLocks noGrp="1"/>
          </p:cNvSpPr>
          <p:nvPr>
            <p:ph type="sldNum" sz="quarter" idx="11"/>
          </p:nvPr>
        </p:nvSpPr>
        <p:spPr/>
        <p:txBody>
          <a:bodyPr/>
          <a:lstStyle/>
          <a:p>
            <a:pPr>
              <a:defRPr/>
            </a:pPr>
            <a:fld id="{B60DAD87-7EB7-4D38-BAF0-0AF208F78DF0}" type="slidenum">
              <a:rPr lang="hu-HU" smtClean="0"/>
              <a:pPr>
                <a:defRPr/>
              </a:pPr>
              <a:t>4</a:t>
            </a:fld>
            <a:endParaRPr lang="hu-HU"/>
          </a:p>
        </p:txBody>
      </p:sp>
      <p:pic>
        <p:nvPicPr>
          <p:cNvPr id="1026" name="Picture 2" descr="https://www.lifewire.com/thmb/oSSUEEJ2gdf1aNVgFb_gIAHyMs8=/1048x0/filters:no_upscale():max_bytes(150000):strip_icc()/Ubuntu_Guest_Additions-56a5aa6a3df78cf772895114.JPG?fbclid=IwAR0TjsJET4FmZgO6Gy05LBS8iv9nzWwGTYYK7zKHl5eS6lT5H2_H9zV18UM">
            <a:extLst>
              <a:ext uri="{FF2B5EF4-FFF2-40B4-BE49-F238E27FC236}">
                <a16:creationId xmlns:a16="http://schemas.microsoft.com/office/drawing/2014/main" id="{924813C2-ED0A-414E-80EE-18C68950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5331"/>
            <a:ext cx="9144000" cy="56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6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a:t>
            </a:r>
            <a:r>
              <a:rPr lang="en-US" dirty="0" smtClean="0"/>
              <a:t>ecosystem</a:t>
            </a:r>
            <a:endParaRPr lang="hu-HU" dirty="0"/>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107950" y="692150"/>
            <a:ext cx="8685213" cy="5761038"/>
          </a:xfrm>
        </p:spPr>
        <p:txBody>
          <a:bodyPr/>
          <a:lstStyle/>
          <a:p>
            <a:r>
              <a:rPr lang="en-US" dirty="0" smtClean="0"/>
              <a:t>Various runtimes</a:t>
            </a:r>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pPr marL="0" indent="0">
              <a:buNone/>
            </a:pPr>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40</a:t>
            </a:fld>
            <a:endParaRPr lang="hu-HU"/>
          </a:p>
        </p:txBody>
      </p:sp>
      <p:sp>
        <p:nvSpPr>
          <p:cNvPr id="5" name="Téglalap 4">
            <a:extLst>
              <a:ext uri="{FF2B5EF4-FFF2-40B4-BE49-F238E27FC236}">
                <a16:creationId xmlns:a16="http://schemas.microsoft.com/office/drawing/2014/main" id="{1B7ED155-DAA2-43F8-A9A8-4A160DFAA39F}"/>
              </a:ext>
            </a:extLst>
          </p:cNvPr>
          <p:cNvSpPr/>
          <p:nvPr/>
        </p:nvSpPr>
        <p:spPr>
          <a:xfrm>
            <a:off x="290147"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6" name="Téglalap 5">
            <a:extLst>
              <a:ext uri="{FF2B5EF4-FFF2-40B4-BE49-F238E27FC236}">
                <a16:creationId xmlns:a16="http://schemas.microsoft.com/office/drawing/2014/main" id="{833FF33C-9B71-4F63-A0E4-972F118CF1BF}"/>
              </a:ext>
            </a:extLst>
          </p:cNvPr>
          <p:cNvSpPr/>
          <p:nvPr/>
        </p:nvSpPr>
        <p:spPr>
          <a:xfrm>
            <a:off x="3262036"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a:t>
            </a:r>
            <a:r>
              <a:rPr lang="hu-HU" dirty="0" err="1">
                <a:solidFill>
                  <a:schemeClr val="tx1"/>
                </a:solidFill>
              </a:rPr>
              <a:t>Core</a:t>
            </a:r>
            <a:endParaRPr lang="hu-HU" dirty="0">
              <a:solidFill>
                <a:schemeClr val="tx1"/>
              </a:solidFill>
            </a:endParaRPr>
          </a:p>
        </p:txBody>
      </p:sp>
      <p:sp>
        <p:nvSpPr>
          <p:cNvPr id="7" name="Téglalap 6">
            <a:extLst>
              <a:ext uri="{FF2B5EF4-FFF2-40B4-BE49-F238E27FC236}">
                <a16:creationId xmlns:a16="http://schemas.microsoft.com/office/drawing/2014/main" id="{9724DB06-9C70-418E-9F4C-DD43C63A7A33}"/>
              </a:ext>
            </a:extLst>
          </p:cNvPr>
          <p:cNvSpPr/>
          <p:nvPr/>
        </p:nvSpPr>
        <p:spPr>
          <a:xfrm>
            <a:off x="6233925"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err="1">
                <a:solidFill>
                  <a:schemeClr val="tx1"/>
                </a:solidFill>
              </a:rPr>
              <a:t>Mono</a:t>
            </a:r>
            <a:endParaRPr lang="hu-HU" dirty="0">
              <a:solidFill>
                <a:schemeClr val="tx1"/>
              </a:solidFill>
            </a:endParaRPr>
          </a:p>
        </p:txBody>
      </p:sp>
      <p:sp>
        <p:nvSpPr>
          <p:cNvPr id="8" name="Téglalap 7">
            <a:extLst>
              <a:ext uri="{FF2B5EF4-FFF2-40B4-BE49-F238E27FC236}">
                <a16:creationId xmlns:a16="http://schemas.microsoft.com/office/drawing/2014/main" id="{E36E09B4-DBE9-4092-A50E-C501B7C27773}"/>
              </a:ext>
            </a:extLst>
          </p:cNvPr>
          <p:cNvSpPr/>
          <p:nvPr/>
        </p:nvSpPr>
        <p:spPr>
          <a:xfrm>
            <a:off x="539512" y="1676814"/>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WPF</a:t>
            </a:r>
          </a:p>
        </p:txBody>
      </p:sp>
      <p:sp>
        <p:nvSpPr>
          <p:cNvPr id="9" name="Téglalap 8">
            <a:extLst>
              <a:ext uri="{FF2B5EF4-FFF2-40B4-BE49-F238E27FC236}">
                <a16:creationId xmlns:a16="http://schemas.microsoft.com/office/drawing/2014/main" id="{D1A27056-E952-4134-9B89-76AE2C94DEA8}"/>
              </a:ext>
            </a:extLst>
          </p:cNvPr>
          <p:cNvSpPr/>
          <p:nvPr/>
        </p:nvSpPr>
        <p:spPr>
          <a:xfrm>
            <a:off x="611450" y="2200954"/>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10" name="Téglalap 9">
            <a:extLst>
              <a:ext uri="{FF2B5EF4-FFF2-40B4-BE49-F238E27FC236}">
                <a16:creationId xmlns:a16="http://schemas.microsoft.com/office/drawing/2014/main" id="{34A7E288-B8E2-4CB1-BA30-428938B6B423}"/>
              </a:ext>
            </a:extLst>
          </p:cNvPr>
          <p:cNvSpPr/>
          <p:nvPr/>
        </p:nvSpPr>
        <p:spPr>
          <a:xfrm>
            <a:off x="1187530" y="2653084"/>
            <a:ext cx="1623748"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11" name="Téglalap 10">
            <a:extLst>
              <a:ext uri="{FF2B5EF4-FFF2-40B4-BE49-F238E27FC236}">
                <a16:creationId xmlns:a16="http://schemas.microsoft.com/office/drawing/2014/main" id="{EA55D6BE-835F-4B1F-A612-EB4CB34B347A}"/>
              </a:ext>
            </a:extLst>
          </p:cNvPr>
          <p:cNvSpPr/>
          <p:nvPr/>
        </p:nvSpPr>
        <p:spPr>
          <a:xfrm>
            <a:off x="3277229" y="2108874"/>
            <a:ext cx="1944270" cy="4689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 </a:t>
            </a:r>
            <a:r>
              <a:rPr lang="hu-HU" sz="1800" dirty="0" err="1"/>
              <a:t>Core</a:t>
            </a:r>
            <a:endParaRPr lang="hu-HU" sz="1800" dirty="0"/>
          </a:p>
        </p:txBody>
      </p:sp>
      <p:sp>
        <p:nvSpPr>
          <p:cNvPr id="12" name="Téglalap 11">
            <a:extLst>
              <a:ext uri="{FF2B5EF4-FFF2-40B4-BE49-F238E27FC236}">
                <a16:creationId xmlns:a16="http://schemas.microsoft.com/office/drawing/2014/main" id="{6A45673A-26AC-42F2-9B00-059F0F9AD4D7}"/>
              </a:ext>
            </a:extLst>
          </p:cNvPr>
          <p:cNvSpPr/>
          <p:nvPr/>
        </p:nvSpPr>
        <p:spPr>
          <a:xfrm>
            <a:off x="4100133" y="2638065"/>
            <a:ext cx="1444002" cy="3993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UWP</a:t>
            </a:r>
          </a:p>
        </p:txBody>
      </p:sp>
      <p:sp>
        <p:nvSpPr>
          <p:cNvPr id="15" name="Téglalap 14">
            <a:extLst>
              <a:ext uri="{FF2B5EF4-FFF2-40B4-BE49-F238E27FC236}">
                <a16:creationId xmlns:a16="http://schemas.microsoft.com/office/drawing/2014/main" id="{CC606336-6791-4E41-8EFD-F7D4B8086FEF}"/>
              </a:ext>
            </a:extLst>
          </p:cNvPr>
          <p:cNvSpPr/>
          <p:nvPr/>
        </p:nvSpPr>
        <p:spPr>
          <a:xfrm>
            <a:off x="6540229" y="2521708"/>
            <a:ext cx="2010635" cy="5042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Xamarin</a:t>
            </a:r>
            <a:r>
              <a:rPr lang="hu-HU" sz="1800" dirty="0"/>
              <a:t> IOS, OSX, Android</a:t>
            </a:r>
          </a:p>
        </p:txBody>
      </p:sp>
      <p:sp>
        <p:nvSpPr>
          <p:cNvPr id="16" name="Téglalap 15">
            <a:extLst>
              <a:ext uri="{FF2B5EF4-FFF2-40B4-BE49-F238E27FC236}">
                <a16:creationId xmlns:a16="http://schemas.microsoft.com/office/drawing/2014/main" id="{C9ECD129-5B6F-4CC0-BB50-CF6D52486690}"/>
              </a:ext>
            </a:extLst>
          </p:cNvPr>
          <p:cNvSpPr/>
          <p:nvPr/>
        </p:nvSpPr>
        <p:spPr>
          <a:xfrm>
            <a:off x="290147"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7" name="Téglalap 16">
            <a:extLst>
              <a:ext uri="{FF2B5EF4-FFF2-40B4-BE49-F238E27FC236}">
                <a16:creationId xmlns:a16="http://schemas.microsoft.com/office/drawing/2014/main" id="{5208936E-6DF6-4ACD-8CA9-59772F033ECF}"/>
              </a:ext>
            </a:extLst>
          </p:cNvPr>
          <p:cNvSpPr/>
          <p:nvPr/>
        </p:nvSpPr>
        <p:spPr>
          <a:xfrm>
            <a:off x="3253293"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a:t>
            </a:r>
            <a:r>
              <a:rPr lang="hu-HU" dirty="0" err="1"/>
              <a:t>Class</a:t>
            </a:r>
            <a:r>
              <a:rPr lang="hu-HU" dirty="0"/>
              <a:t> </a:t>
            </a:r>
            <a:r>
              <a:rPr lang="hu-HU" dirty="0" err="1"/>
              <a:t>Library</a:t>
            </a:r>
            <a:endParaRPr lang="hu-HU" dirty="0"/>
          </a:p>
        </p:txBody>
      </p:sp>
      <p:sp>
        <p:nvSpPr>
          <p:cNvPr id="19" name="Téglalap 18">
            <a:extLst>
              <a:ext uri="{FF2B5EF4-FFF2-40B4-BE49-F238E27FC236}">
                <a16:creationId xmlns:a16="http://schemas.microsoft.com/office/drawing/2014/main" id="{025F4F4F-B2CD-4E30-838B-0EC280CC3B0F}"/>
              </a:ext>
            </a:extLst>
          </p:cNvPr>
          <p:cNvSpPr/>
          <p:nvPr/>
        </p:nvSpPr>
        <p:spPr>
          <a:xfrm>
            <a:off x="6233924" y="3211162"/>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Mono</a:t>
            </a:r>
            <a:r>
              <a:rPr lang="hu-HU" dirty="0"/>
              <a:t> </a:t>
            </a:r>
            <a:r>
              <a:rPr lang="hu-HU" dirty="0" err="1"/>
              <a:t>Class</a:t>
            </a:r>
            <a:r>
              <a:rPr lang="hu-HU" dirty="0"/>
              <a:t> </a:t>
            </a:r>
            <a:r>
              <a:rPr lang="hu-HU" dirty="0" err="1"/>
              <a:t>Library</a:t>
            </a:r>
            <a:endParaRPr lang="hu-HU" dirty="0"/>
          </a:p>
        </p:txBody>
      </p:sp>
      <p:sp>
        <p:nvSpPr>
          <p:cNvPr id="20" name="Téglalap 19">
            <a:extLst>
              <a:ext uri="{FF2B5EF4-FFF2-40B4-BE49-F238E27FC236}">
                <a16:creationId xmlns:a16="http://schemas.microsoft.com/office/drawing/2014/main" id="{80661A4E-5025-4B9A-9DCE-F0B5B709B6D2}"/>
              </a:ext>
            </a:extLst>
          </p:cNvPr>
          <p:cNvSpPr/>
          <p:nvPr/>
        </p:nvSpPr>
        <p:spPr>
          <a:xfrm>
            <a:off x="300883"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a:solidFill>
                  <a:schemeClr val="tx1"/>
                </a:solidFill>
              </a:rPr>
              <a:t>CLR </a:t>
            </a:r>
            <a:r>
              <a:rPr lang="hu-HU" sz="1800" dirty="0" err="1">
                <a:solidFill>
                  <a:schemeClr val="tx1"/>
                </a:solidFill>
              </a:rPr>
              <a:t>for</a:t>
            </a:r>
            <a:r>
              <a:rPr lang="hu-HU" sz="1800" dirty="0">
                <a:solidFill>
                  <a:schemeClr val="tx1"/>
                </a:solidFill>
              </a:rPr>
              <a:t> .NET Framework</a:t>
            </a:r>
          </a:p>
        </p:txBody>
      </p:sp>
      <p:sp>
        <p:nvSpPr>
          <p:cNvPr id="21" name="Téglalap 20">
            <a:extLst>
              <a:ext uri="{FF2B5EF4-FFF2-40B4-BE49-F238E27FC236}">
                <a16:creationId xmlns:a16="http://schemas.microsoft.com/office/drawing/2014/main" id="{E9B00DC2-1667-4526-8347-10925663191F}"/>
              </a:ext>
            </a:extLst>
          </p:cNvPr>
          <p:cNvSpPr/>
          <p:nvPr/>
        </p:nvSpPr>
        <p:spPr>
          <a:xfrm>
            <a:off x="3262036"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CoreCLR</a:t>
            </a:r>
            <a:endParaRPr lang="hu-HU" sz="1800" dirty="0">
              <a:solidFill>
                <a:schemeClr val="tx1"/>
              </a:solidFill>
            </a:endParaRPr>
          </a:p>
        </p:txBody>
      </p:sp>
      <p:sp>
        <p:nvSpPr>
          <p:cNvPr id="22" name="Téglalap 21">
            <a:extLst>
              <a:ext uri="{FF2B5EF4-FFF2-40B4-BE49-F238E27FC236}">
                <a16:creationId xmlns:a16="http://schemas.microsoft.com/office/drawing/2014/main" id="{87C17947-1B28-4A14-A4ED-94A85613F1E9}"/>
              </a:ext>
            </a:extLst>
          </p:cNvPr>
          <p:cNvSpPr/>
          <p:nvPr/>
        </p:nvSpPr>
        <p:spPr>
          <a:xfrm>
            <a:off x="6245510"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Mono</a:t>
            </a:r>
            <a:r>
              <a:rPr lang="hu-HU" sz="1800" dirty="0">
                <a:solidFill>
                  <a:schemeClr val="tx1"/>
                </a:solidFill>
              </a:rPr>
              <a:t> </a:t>
            </a:r>
            <a:r>
              <a:rPr lang="hu-HU" sz="1800" dirty="0" err="1">
                <a:solidFill>
                  <a:schemeClr val="tx1"/>
                </a:solidFill>
              </a:rPr>
              <a:t>Runtime</a:t>
            </a:r>
            <a:endParaRPr lang="hu-HU" sz="1800" dirty="0">
              <a:solidFill>
                <a:schemeClr val="tx1"/>
              </a:solidFill>
            </a:endParaRPr>
          </a:p>
        </p:txBody>
      </p:sp>
      <p:sp>
        <p:nvSpPr>
          <p:cNvPr id="23" name="Téglalap 22">
            <a:extLst>
              <a:ext uri="{FF2B5EF4-FFF2-40B4-BE49-F238E27FC236}">
                <a16:creationId xmlns:a16="http://schemas.microsoft.com/office/drawing/2014/main" id="{5109CE63-8A15-46D9-94A5-1829D0D3DCF3}"/>
              </a:ext>
            </a:extLst>
          </p:cNvPr>
          <p:cNvSpPr/>
          <p:nvPr/>
        </p:nvSpPr>
        <p:spPr>
          <a:xfrm>
            <a:off x="6309836" y="1591606"/>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24" name="Téglalap 23">
            <a:extLst>
              <a:ext uri="{FF2B5EF4-FFF2-40B4-BE49-F238E27FC236}">
                <a16:creationId xmlns:a16="http://schemas.microsoft.com/office/drawing/2014/main" id="{06DB800D-AD33-4156-ABED-BCBFC4C8AB42}"/>
              </a:ext>
            </a:extLst>
          </p:cNvPr>
          <p:cNvSpPr/>
          <p:nvPr/>
        </p:nvSpPr>
        <p:spPr>
          <a:xfrm>
            <a:off x="7428414" y="2019264"/>
            <a:ext cx="1122450"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27" name="Téglalap 26">
            <a:extLst>
              <a:ext uri="{FF2B5EF4-FFF2-40B4-BE49-F238E27FC236}">
                <a16:creationId xmlns:a16="http://schemas.microsoft.com/office/drawing/2014/main" id="{23F16A89-6F63-4F76-B5EE-88A1B4E4E659}"/>
              </a:ext>
            </a:extLst>
          </p:cNvPr>
          <p:cNvSpPr/>
          <p:nvPr/>
        </p:nvSpPr>
        <p:spPr>
          <a:xfrm>
            <a:off x="-108650" y="1635076"/>
            <a:ext cx="449674" cy="102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2000" dirty="0" err="1">
                <a:solidFill>
                  <a:schemeClr val="tx1"/>
                </a:solidFill>
              </a:rPr>
              <a:t>Runtime</a:t>
            </a:r>
            <a:endParaRPr lang="hu-HU" sz="2000" dirty="0">
              <a:solidFill>
                <a:schemeClr val="tx1"/>
              </a:solidFill>
            </a:endParaRPr>
          </a:p>
        </p:txBody>
      </p:sp>
      <p:sp>
        <p:nvSpPr>
          <p:cNvPr id="28" name="Téglalap 27">
            <a:extLst>
              <a:ext uri="{FF2B5EF4-FFF2-40B4-BE49-F238E27FC236}">
                <a16:creationId xmlns:a16="http://schemas.microsoft.com/office/drawing/2014/main" id="{6399E157-8CE8-4CD2-AF21-6E9A4AEFC7B0}"/>
              </a:ext>
            </a:extLst>
          </p:cNvPr>
          <p:cNvSpPr/>
          <p:nvPr/>
        </p:nvSpPr>
        <p:spPr>
          <a:xfrm>
            <a:off x="-36640" y="3037460"/>
            <a:ext cx="310945" cy="134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2000" dirty="0">
                <a:solidFill>
                  <a:schemeClr val="tx1"/>
                </a:solidFill>
              </a:rPr>
              <a:t>Framework</a:t>
            </a:r>
          </a:p>
        </p:txBody>
      </p:sp>
      <p:sp>
        <p:nvSpPr>
          <p:cNvPr id="29" name="Téglalap 28">
            <a:extLst>
              <a:ext uri="{FF2B5EF4-FFF2-40B4-BE49-F238E27FC236}">
                <a16:creationId xmlns:a16="http://schemas.microsoft.com/office/drawing/2014/main" id="{3BE63264-05D9-47F3-A80D-8007ECF3C7B6}"/>
              </a:ext>
            </a:extLst>
          </p:cNvPr>
          <p:cNvSpPr/>
          <p:nvPr/>
        </p:nvSpPr>
        <p:spPr>
          <a:xfrm>
            <a:off x="-63762" y="4289244"/>
            <a:ext cx="389399" cy="100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2000" dirty="0">
                <a:solidFill>
                  <a:schemeClr val="tx1"/>
                </a:solidFill>
              </a:rPr>
              <a:t>Platform</a:t>
            </a:r>
          </a:p>
        </p:txBody>
      </p:sp>
      <p:sp>
        <p:nvSpPr>
          <p:cNvPr id="30" name="Téglalap 29">
            <a:extLst>
              <a:ext uri="{FF2B5EF4-FFF2-40B4-BE49-F238E27FC236}">
                <a16:creationId xmlns:a16="http://schemas.microsoft.com/office/drawing/2014/main" id="{6040F405-AA44-418F-A56E-646A6620EC8E}"/>
              </a:ext>
            </a:extLst>
          </p:cNvPr>
          <p:cNvSpPr/>
          <p:nvPr/>
        </p:nvSpPr>
        <p:spPr>
          <a:xfrm>
            <a:off x="1767869" y="1635076"/>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31" name="Téglalap 30">
            <a:extLst>
              <a:ext uri="{FF2B5EF4-FFF2-40B4-BE49-F238E27FC236}">
                <a16:creationId xmlns:a16="http://schemas.microsoft.com/office/drawing/2014/main" id="{CFB9B174-062A-41FF-ABED-DB6A78965C71}"/>
              </a:ext>
            </a:extLst>
          </p:cNvPr>
          <p:cNvSpPr/>
          <p:nvPr/>
        </p:nvSpPr>
        <p:spPr>
          <a:xfrm>
            <a:off x="3890649" y="1610453"/>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32" name="Téglalap 31">
            <a:extLst>
              <a:ext uri="{FF2B5EF4-FFF2-40B4-BE49-F238E27FC236}">
                <a16:creationId xmlns:a16="http://schemas.microsoft.com/office/drawing/2014/main" id="{E1C51398-8712-4C17-8CBD-C993AC6C59B8}"/>
              </a:ext>
            </a:extLst>
          </p:cNvPr>
          <p:cNvSpPr/>
          <p:nvPr/>
        </p:nvSpPr>
        <p:spPr>
          <a:xfrm>
            <a:off x="6309836" y="2009637"/>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33" name="Téglalap 32">
            <a:extLst>
              <a:ext uri="{FF2B5EF4-FFF2-40B4-BE49-F238E27FC236}">
                <a16:creationId xmlns:a16="http://schemas.microsoft.com/office/drawing/2014/main" id="{6FB7B201-C627-4395-B5C8-D4804EA0B7B2}"/>
              </a:ext>
            </a:extLst>
          </p:cNvPr>
          <p:cNvSpPr/>
          <p:nvPr/>
        </p:nvSpPr>
        <p:spPr>
          <a:xfrm>
            <a:off x="274305" y="1124680"/>
            <a:ext cx="2673668" cy="4168828"/>
          </a:xfrm>
          <a:prstGeom prst="rect">
            <a:avLst/>
          </a:prstGeom>
          <a:no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artalom helye 2">
            <a:extLst>
              <a:ext uri="{FF2B5EF4-FFF2-40B4-BE49-F238E27FC236}">
                <a16:creationId xmlns:a16="http://schemas.microsoft.com/office/drawing/2014/main" id="{F520AEC3-F04A-4535-80C7-EFA431BD4468}"/>
              </a:ext>
            </a:extLst>
          </p:cNvPr>
          <p:cNvSpPr txBox="1">
            <a:spLocks/>
          </p:cNvSpPr>
          <p:nvPr/>
        </p:nvSpPr>
        <p:spPr bwMode="auto">
          <a:xfrm>
            <a:off x="219986" y="5423469"/>
            <a:ext cx="2673668" cy="12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sz="2000" kern="0" dirty="0" smtClean="0"/>
              <a:t>Windows-</a:t>
            </a:r>
            <a:r>
              <a:rPr lang="en-US" sz="2000" kern="0" dirty="0" smtClean="0"/>
              <a:t>centered</a:t>
            </a:r>
            <a:endParaRPr lang="hu-HU" sz="2000" kern="0" dirty="0"/>
          </a:p>
          <a:p>
            <a:r>
              <a:rPr lang="hu-HU" sz="2000" kern="0" dirty="0" smtClean="0"/>
              <a:t>Windows-</a:t>
            </a:r>
            <a:r>
              <a:rPr lang="en-US" sz="2000" kern="0" dirty="0" smtClean="0"/>
              <a:t>based</a:t>
            </a:r>
            <a:r>
              <a:rPr lang="hu-HU" sz="2000" kern="0" dirty="0" smtClean="0"/>
              <a:t> API</a:t>
            </a:r>
            <a:r>
              <a:rPr lang="en-US" sz="2000" kern="0" dirty="0" smtClean="0"/>
              <a:t> subsystems</a:t>
            </a:r>
            <a:endParaRPr lang="hu-HU" sz="2000" kern="0" dirty="0"/>
          </a:p>
          <a:p>
            <a:endParaRPr lang="hu-HU" sz="2000" kern="0" dirty="0"/>
          </a:p>
          <a:p>
            <a:endParaRPr lang="hu-HU" kern="0" dirty="0"/>
          </a:p>
          <a:p>
            <a:endParaRPr lang="hu-HU" kern="0" dirty="0"/>
          </a:p>
          <a:p>
            <a:endParaRPr lang="hu-HU" kern="0" dirty="0"/>
          </a:p>
          <a:p>
            <a:endParaRPr lang="hu-HU" kern="0" dirty="0"/>
          </a:p>
          <a:p>
            <a:endParaRPr lang="hu-HU" kern="0" dirty="0"/>
          </a:p>
          <a:p>
            <a:endParaRPr lang="hu-HU" kern="0" dirty="0"/>
          </a:p>
          <a:p>
            <a:endParaRPr lang="hu-HU" kern="0" dirty="0"/>
          </a:p>
          <a:p>
            <a:pPr marL="0" indent="0">
              <a:buFontTx/>
              <a:buNone/>
            </a:pPr>
            <a:endParaRPr lang="hu-HU" kern="0" dirty="0"/>
          </a:p>
        </p:txBody>
      </p:sp>
      <p:sp>
        <p:nvSpPr>
          <p:cNvPr id="36" name="Tartalom helye 2">
            <a:extLst>
              <a:ext uri="{FF2B5EF4-FFF2-40B4-BE49-F238E27FC236}">
                <a16:creationId xmlns:a16="http://schemas.microsoft.com/office/drawing/2014/main" id="{5298420B-C662-4A05-855B-528671C27F90}"/>
              </a:ext>
            </a:extLst>
          </p:cNvPr>
          <p:cNvSpPr txBox="1">
            <a:spLocks/>
          </p:cNvSpPr>
          <p:nvPr/>
        </p:nvSpPr>
        <p:spPr bwMode="auto">
          <a:xfrm>
            <a:off x="3262035" y="5423469"/>
            <a:ext cx="2894281" cy="12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sz="2000" kern="0" dirty="0"/>
              <a:t>Crossplatform </a:t>
            </a:r>
            <a:r>
              <a:rPr lang="hu-HU" sz="2000" kern="0" dirty="0" err="1"/>
              <a:t>framework</a:t>
            </a:r>
            <a:r>
              <a:rPr lang="hu-HU" sz="2000" kern="0" dirty="0"/>
              <a:t> </a:t>
            </a:r>
            <a:r>
              <a:rPr lang="hu-HU" sz="1600" b="0" kern="0" dirty="0"/>
              <a:t>(… app. </a:t>
            </a:r>
            <a:r>
              <a:rPr lang="hu-HU" sz="1600" b="0" kern="0" dirty="0" err="1" smtClean="0"/>
              <a:t>Workload</a:t>
            </a:r>
            <a:r>
              <a:rPr lang="en-US" sz="1600" b="0" kern="0" dirty="0" smtClean="0"/>
              <a:t>s are not</a:t>
            </a:r>
            <a:r>
              <a:rPr lang="hu-HU" sz="1600" b="0" kern="0" dirty="0" smtClean="0"/>
              <a:t>…)</a:t>
            </a:r>
            <a:endParaRPr lang="hu-HU" sz="2000" b="0" kern="0" dirty="0"/>
          </a:p>
          <a:p>
            <a:r>
              <a:rPr lang="en-US" sz="2000" kern="0" dirty="0" smtClean="0"/>
              <a:t>Performance</a:t>
            </a:r>
            <a:r>
              <a:rPr lang="hu-HU" sz="2000" kern="0" dirty="0" smtClean="0"/>
              <a:t>-</a:t>
            </a:r>
            <a:r>
              <a:rPr lang="en-US" sz="2000" kern="0" dirty="0" smtClean="0"/>
              <a:t>oriented</a:t>
            </a:r>
            <a:endParaRPr lang="hu-HU" sz="2000" kern="0" dirty="0"/>
          </a:p>
          <a:p>
            <a:endParaRPr lang="hu-HU" sz="2800" kern="0" dirty="0"/>
          </a:p>
          <a:p>
            <a:endParaRPr lang="hu-HU" kern="0" dirty="0"/>
          </a:p>
          <a:p>
            <a:endParaRPr lang="hu-HU" kern="0" dirty="0"/>
          </a:p>
          <a:p>
            <a:endParaRPr lang="hu-HU" kern="0" dirty="0"/>
          </a:p>
          <a:p>
            <a:endParaRPr lang="hu-HU" kern="0" dirty="0"/>
          </a:p>
          <a:p>
            <a:endParaRPr lang="hu-HU" kern="0" dirty="0"/>
          </a:p>
          <a:p>
            <a:endParaRPr lang="hu-HU" kern="0" dirty="0"/>
          </a:p>
          <a:p>
            <a:pPr marL="0" indent="0">
              <a:buFontTx/>
              <a:buNone/>
            </a:pPr>
            <a:endParaRPr lang="hu-HU" kern="0" dirty="0"/>
          </a:p>
        </p:txBody>
      </p:sp>
      <p:sp>
        <p:nvSpPr>
          <p:cNvPr id="37" name="Tartalom helye 2">
            <a:extLst>
              <a:ext uri="{FF2B5EF4-FFF2-40B4-BE49-F238E27FC236}">
                <a16:creationId xmlns:a16="http://schemas.microsoft.com/office/drawing/2014/main" id="{2D20456A-0037-4D47-A7C9-33F30FD281F1}"/>
              </a:ext>
            </a:extLst>
          </p:cNvPr>
          <p:cNvSpPr txBox="1">
            <a:spLocks/>
          </p:cNvSpPr>
          <p:nvPr/>
        </p:nvSpPr>
        <p:spPr bwMode="auto">
          <a:xfrm>
            <a:off x="6244169" y="5423469"/>
            <a:ext cx="2673668" cy="12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sz="2000" kern="0" dirty="0"/>
              <a:t>Crossplatform</a:t>
            </a:r>
          </a:p>
          <a:p>
            <a:r>
              <a:rPr lang="hu-HU" sz="2000" kern="0" dirty="0" err="1"/>
              <a:t>Xamarin</a:t>
            </a:r>
            <a:r>
              <a:rPr lang="hu-HU" sz="2000" kern="0" dirty="0"/>
              <a:t>: </a:t>
            </a:r>
            <a:r>
              <a:rPr lang="en-US" sz="2000" kern="0" dirty="0" smtClean="0"/>
              <a:t>specific</a:t>
            </a:r>
            <a:r>
              <a:rPr lang="hu-HU" sz="2000" kern="0" dirty="0" smtClean="0"/>
              <a:t> API</a:t>
            </a:r>
            <a:r>
              <a:rPr lang="en-US" sz="2000" kern="0" dirty="0"/>
              <a:t>s</a:t>
            </a:r>
            <a:r>
              <a:rPr lang="hu-HU" sz="2000" kern="0" dirty="0" smtClean="0"/>
              <a:t>: </a:t>
            </a:r>
            <a:r>
              <a:rPr lang="hu-HU" sz="2000" kern="0" dirty="0"/>
              <a:t>IOS, Android, Mac</a:t>
            </a:r>
          </a:p>
          <a:p>
            <a:endParaRPr lang="hu-HU" kern="0" dirty="0"/>
          </a:p>
          <a:p>
            <a:endParaRPr lang="hu-HU" kern="0" dirty="0"/>
          </a:p>
          <a:p>
            <a:endParaRPr lang="hu-HU" kern="0" dirty="0"/>
          </a:p>
          <a:p>
            <a:endParaRPr lang="hu-HU" kern="0" dirty="0"/>
          </a:p>
          <a:p>
            <a:endParaRPr lang="hu-HU" kern="0" dirty="0"/>
          </a:p>
          <a:p>
            <a:endParaRPr lang="hu-HU" kern="0" dirty="0"/>
          </a:p>
          <a:p>
            <a:endParaRPr lang="hu-HU" kern="0" dirty="0"/>
          </a:p>
          <a:p>
            <a:pPr marL="0" indent="0">
              <a:buFontTx/>
              <a:buNone/>
            </a:pPr>
            <a:endParaRPr lang="hu-HU" kern="0" dirty="0"/>
          </a:p>
        </p:txBody>
      </p:sp>
    </p:spTree>
    <p:extLst>
      <p:ext uri="{BB962C8B-B14F-4D97-AF65-F5344CB8AC3E}">
        <p14:creationId xmlns:p14="http://schemas.microsoft.com/office/powerpoint/2010/main" val="363899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AB831A-7BC8-46C4-9964-6F59052F68A5}"/>
              </a:ext>
            </a:extLst>
          </p:cNvPr>
          <p:cNvSpPr>
            <a:spLocks noGrp="1"/>
          </p:cNvSpPr>
          <p:nvPr>
            <p:ph type="title"/>
          </p:nvPr>
        </p:nvSpPr>
        <p:spPr/>
        <p:txBody>
          <a:bodyPr/>
          <a:lstStyle/>
          <a:p>
            <a:r>
              <a:rPr lang="hu-HU" dirty="0"/>
              <a:t>.NET Framework</a:t>
            </a:r>
          </a:p>
        </p:txBody>
      </p:sp>
      <p:sp>
        <p:nvSpPr>
          <p:cNvPr id="3" name="Tartalom helye 2">
            <a:extLst>
              <a:ext uri="{FF2B5EF4-FFF2-40B4-BE49-F238E27FC236}">
                <a16:creationId xmlns:a16="http://schemas.microsoft.com/office/drawing/2014/main" id="{05559720-C8D2-45E1-8497-2AC5BC682B31}"/>
              </a:ext>
            </a:extLst>
          </p:cNvPr>
          <p:cNvSpPr>
            <a:spLocks noGrp="1"/>
          </p:cNvSpPr>
          <p:nvPr>
            <p:ph idx="1"/>
          </p:nvPr>
        </p:nvSpPr>
        <p:spPr>
          <a:xfrm>
            <a:off x="3192952" y="789117"/>
            <a:ext cx="5951048" cy="5761038"/>
          </a:xfrm>
        </p:spPr>
        <p:txBody>
          <a:bodyPr/>
          <a:lstStyle/>
          <a:p>
            <a:r>
              <a:rPr lang="hu-HU" dirty="0"/>
              <a:t>2002</a:t>
            </a:r>
          </a:p>
          <a:p>
            <a:r>
              <a:rPr lang="en-US" dirty="0" smtClean="0"/>
              <a:t>For a long time, this was the only one</a:t>
            </a:r>
            <a:endParaRPr lang="hu-HU" dirty="0"/>
          </a:p>
          <a:p>
            <a:r>
              <a:rPr lang="en-US" dirty="0" smtClean="0"/>
              <a:t>Limitedly </a:t>
            </a:r>
            <a:r>
              <a:rPr lang="hu-HU" dirty="0" err="1" smtClean="0"/>
              <a:t>open-source</a:t>
            </a:r>
            <a:r>
              <a:rPr lang="hu-HU" dirty="0"/>
              <a:t>: </a:t>
            </a:r>
            <a:r>
              <a:rPr lang="hu-HU" dirty="0">
                <a:hlinkClick r:id="rId3"/>
              </a:rPr>
              <a:t>https://github.com/microsoft/referencesource</a:t>
            </a:r>
            <a:r>
              <a:rPr lang="hu-HU" dirty="0"/>
              <a:t>  </a:t>
            </a:r>
          </a:p>
          <a:p>
            <a:r>
              <a:rPr lang="hu-HU" dirty="0" err="1"/>
              <a:t>vs</a:t>
            </a:r>
            <a:r>
              <a:rPr lang="hu-HU" dirty="0"/>
              <a:t>. .NET </a:t>
            </a:r>
            <a:r>
              <a:rPr lang="hu-HU" dirty="0" err="1"/>
              <a:t>Core</a:t>
            </a:r>
            <a:r>
              <a:rPr lang="hu-HU" dirty="0"/>
              <a:t>?</a:t>
            </a:r>
          </a:p>
          <a:p>
            <a:pPr lvl="1"/>
            <a:r>
              <a:rPr lang="en-US" dirty="0" smtClean="0"/>
              <a:t>Supports different </a:t>
            </a:r>
            <a:r>
              <a:rPr lang="hu-HU" dirty="0" err="1" smtClean="0"/>
              <a:t>use-case</a:t>
            </a:r>
            <a:r>
              <a:rPr lang="en-US" dirty="0" smtClean="0"/>
              <a:t>s</a:t>
            </a:r>
            <a:endParaRPr lang="hu-HU" dirty="0"/>
          </a:p>
          <a:p>
            <a:pPr lvl="1"/>
            <a:r>
              <a:rPr lang="en-US" dirty="0" smtClean="0"/>
              <a:t>The widest range of workloads</a:t>
            </a:r>
            <a:endParaRPr lang="hu-HU" dirty="0"/>
          </a:p>
          <a:p>
            <a:pPr lvl="2"/>
            <a:r>
              <a:rPr lang="hu-HU" dirty="0" err="1"/>
              <a:t>Console</a:t>
            </a:r>
            <a:endParaRPr lang="hu-HU" dirty="0"/>
          </a:p>
          <a:p>
            <a:pPr lvl="2"/>
            <a:r>
              <a:rPr lang="hu-HU" dirty="0"/>
              <a:t>WCF </a:t>
            </a:r>
            <a:r>
              <a:rPr lang="hu-HU" dirty="0" smtClean="0"/>
              <a:t>(</a:t>
            </a:r>
            <a:r>
              <a:rPr lang="en-US" dirty="0" smtClean="0"/>
              <a:t>web services, communication</a:t>
            </a:r>
            <a:r>
              <a:rPr lang="hu-HU" dirty="0" smtClean="0"/>
              <a:t>)</a:t>
            </a:r>
            <a:endParaRPr lang="hu-HU" dirty="0"/>
          </a:p>
          <a:p>
            <a:pPr lvl="2"/>
            <a:r>
              <a:rPr lang="hu-HU" dirty="0"/>
              <a:t>WWF </a:t>
            </a:r>
            <a:r>
              <a:rPr lang="hu-HU" dirty="0" smtClean="0"/>
              <a:t>(</a:t>
            </a:r>
            <a:r>
              <a:rPr lang="en-US" dirty="0" err="1" smtClean="0"/>
              <a:t>autmatization</a:t>
            </a:r>
            <a:r>
              <a:rPr lang="en-US" dirty="0" smtClean="0"/>
              <a:t> of business processes</a:t>
            </a:r>
            <a:r>
              <a:rPr lang="hu-HU" dirty="0" smtClean="0"/>
              <a:t>)</a:t>
            </a:r>
            <a:endParaRPr lang="hu-HU" dirty="0"/>
          </a:p>
          <a:p>
            <a:pPr lvl="2"/>
            <a:r>
              <a:rPr lang="hu-HU" dirty="0"/>
              <a:t>WPF </a:t>
            </a:r>
            <a:r>
              <a:rPr lang="hu-HU" dirty="0" smtClean="0"/>
              <a:t>(</a:t>
            </a:r>
            <a:r>
              <a:rPr lang="en-US" dirty="0" smtClean="0"/>
              <a:t>complex</a:t>
            </a:r>
            <a:r>
              <a:rPr lang="hu-HU" dirty="0" smtClean="0"/>
              <a:t> </a:t>
            </a:r>
            <a:r>
              <a:rPr lang="en-US" dirty="0" smtClean="0"/>
              <a:t>G</a:t>
            </a:r>
            <a:r>
              <a:rPr lang="hu-HU" dirty="0" smtClean="0"/>
              <a:t>UI</a:t>
            </a:r>
            <a:r>
              <a:rPr lang="hu-HU" dirty="0"/>
              <a:t>)</a:t>
            </a:r>
          </a:p>
          <a:p>
            <a:pPr lvl="2"/>
            <a:r>
              <a:rPr lang="hu-HU" dirty="0"/>
              <a:t>Windows </a:t>
            </a:r>
            <a:r>
              <a:rPr lang="hu-HU" dirty="0" err="1"/>
              <a:t>Forms</a:t>
            </a:r>
            <a:r>
              <a:rPr lang="hu-HU" dirty="0"/>
              <a:t> </a:t>
            </a:r>
            <a:r>
              <a:rPr lang="hu-HU" dirty="0" smtClean="0"/>
              <a:t>(</a:t>
            </a:r>
            <a:r>
              <a:rPr lang="en-US" dirty="0" smtClean="0"/>
              <a:t>simple </a:t>
            </a:r>
            <a:r>
              <a:rPr lang="hu-HU" dirty="0" smtClean="0"/>
              <a:t>GUI</a:t>
            </a:r>
            <a:r>
              <a:rPr lang="hu-HU" dirty="0"/>
              <a:t>)</a:t>
            </a:r>
          </a:p>
          <a:p>
            <a:pPr lvl="2"/>
            <a:r>
              <a:rPr lang="hu-HU" dirty="0"/>
              <a:t>ASP.NET (</a:t>
            </a:r>
            <a:r>
              <a:rPr lang="hu-HU" dirty="0" err="1"/>
              <a:t>Forms</a:t>
            </a:r>
            <a:r>
              <a:rPr lang="hu-HU" dirty="0"/>
              <a:t>, MVC, </a:t>
            </a:r>
            <a:r>
              <a:rPr lang="hu-HU" dirty="0" err="1"/>
              <a:t>WebApi</a:t>
            </a:r>
            <a:r>
              <a:rPr lang="hu-HU" dirty="0"/>
              <a:t>) (web)</a:t>
            </a:r>
          </a:p>
          <a:p>
            <a:pPr lvl="2"/>
            <a:r>
              <a:rPr lang="hu-HU" dirty="0" err="1"/>
              <a:t>Azure</a:t>
            </a:r>
            <a:r>
              <a:rPr lang="hu-HU" dirty="0"/>
              <a:t> (</a:t>
            </a:r>
            <a:r>
              <a:rPr lang="hu-HU" dirty="0" err="1"/>
              <a:t>WebJobs</a:t>
            </a:r>
            <a:r>
              <a:rPr lang="hu-HU" dirty="0"/>
              <a:t>, </a:t>
            </a:r>
            <a:r>
              <a:rPr lang="hu-HU" dirty="0" err="1"/>
              <a:t>Cloud</a:t>
            </a:r>
            <a:r>
              <a:rPr lang="hu-HU" dirty="0"/>
              <a:t> </a:t>
            </a:r>
            <a:r>
              <a:rPr lang="hu-HU" dirty="0" err="1"/>
              <a:t>Services</a:t>
            </a:r>
            <a:r>
              <a:rPr lang="hu-HU" dirty="0"/>
              <a:t>) </a:t>
            </a:r>
            <a:r>
              <a:rPr lang="hu-HU" dirty="0" smtClean="0"/>
              <a:t>(</a:t>
            </a:r>
            <a:r>
              <a:rPr lang="en-US" dirty="0" smtClean="0"/>
              <a:t>cloud</a:t>
            </a:r>
            <a:r>
              <a:rPr lang="hu-HU" dirty="0" smtClean="0"/>
              <a:t>)</a:t>
            </a:r>
            <a:endParaRPr lang="hu-HU" dirty="0"/>
          </a:p>
          <a:p>
            <a:pPr lvl="1"/>
            <a:r>
              <a:rPr lang="en-US" dirty="0" smtClean="0"/>
              <a:t>Most of the workloads are Windows-specific</a:t>
            </a:r>
            <a:endParaRPr lang="hu-HU" dirty="0"/>
          </a:p>
          <a:p>
            <a:pPr lvl="2"/>
            <a:endParaRPr lang="hu-HU" dirty="0"/>
          </a:p>
          <a:p>
            <a:pPr lvl="1"/>
            <a:endParaRPr lang="hu-HU" dirty="0"/>
          </a:p>
        </p:txBody>
      </p:sp>
      <p:sp>
        <p:nvSpPr>
          <p:cNvPr id="4" name="Dia számának helye 3">
            <a:extLst>
              <a:ext uri="{FF2B5EF4-FFF2-40B4-BE49-F238E27FC236}">
                <a16:creationId xmlns:a16="http://schemas.microsoft.com/office/drawing/2014/main" id="{9B5B97CE-7AEA-4015-A63A-BFFCE1BC88B8}"/>
              </a:ext>
            </a:extLst>
          </p:cNvPr>
          <p:cNvSpPr>
            <a:spLocks noGrp="1"/>
          </p:cNvSpPr>
          <p:nvPr>
            <p:ph type="sldNum" sz="quarter" idx="11"/>
          </p:nvPr>
        </p:nvSpPr>
        <p:spPr/>
        <p:txBody>
          <a:bodyPr/>
          <a:lstStyle/>
          <a:p>
            <a:pPr>
              <a:defRPr/>
            </a:pPr>
            <a:fld id="{B60DAD87-7EB7-4D38-BAF0-0AF208F78DF0}" type="slidenum">
              <a:rPr lang="hu-HU" smtClean="0"/>
              <a:pPr>
                <a:defRPr/>
              </a:pPr>
              <a:t>41</a:t>
            </a:fld>
            <a:endParaRPr lang="hu-HU"/>
          </a:p>
        </p:txBody>
      </p:sp>
      <p:sp>
        <p:nvSpPr>
          <p:cNvPr id="5" name="Téglalap 4">
            <a:extLst>
              <a:ext uri="{FF2B5EF4-FFF2-40B4-BE49-F238E27FC236}">
                <a16:creationId xmlns:a16="http://schemas.microsoft.com/office/drawing/2014/main" id="{40FF6523-8D84-4403-A60A-57E5482DE5A1}"/>
              </a:ext>
            </a:extLst>
          </p:cNvPr>
          <p:cNvSpPr/>
          <p:nvPr/>
        </p:nvSpPr>
        <p:spPr>
          <a:xfrm>
            <a:off x="290147"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6" name="Téglalap 5">
            <a:extLst>
              <a:ext uri="{FF2B5EF4-FFF2-40B4-BE49-F238E27FC236}">
                <a16:creationId xmlns:a16="http://schemas.microsoft.com/office/drawing/2014/main" id="{7AAF4162-5F44-4253-8F2E-6652EB0FB8F4}"/>
              </a:ext>
            </a:extLst>
          </p:cNvPr>
          <p:cNvSpPr/>
          <p:nvPr/>
        </p:nvSpPr>
        <p:spPr>
          <a:xfrm>
            <a:off x="539512" y="1676814"/>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WPF</a:t>
            </a:r>
          </a:p>
        </p:txBody>
      </p:sp>
      <p:sp>
        <p:nvSpPr>
          <p:cNvPr id="7" name="Téglalap 6">
            <a:extLst>
              <a:ext uri="{FF2B5EF4-FFF2-40B4-BE49-F238E27FC236}">
                <a16:creationId xmlns:a16="http://schemas.microsoft.com/office/drawing/2014/main" id="{85757620-6DCA-4294-9B73-94C53F3ACFA7}"/>
              </a:ext>
            </a:extLst>
          </p:cNvPr>
          <p:cNvSpPr/>
          <p:nvPr/>
        </p:nvSpPr>
        <p:spPr>
          <a:xfrm>
            <a:off x="611450" y="2200954"/>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8" name="Téglalap 7">
            <a:extLst>
              <a:ext uri="{FF2B5EF4-FFF2-40B4-BE49-F238E27FC236}">
                <a16:creationId xmlns:a16="http://schemas.microsoft.com/office/drawing/2014/main" id="{0C549C51-F714-4837-8F5C-FCC30906F673}"/>
              </a:ext>
            </a:extLst>
          </p:cNvPr>
          <p:cNvSpPr/>
          <p:nvPr/>
        </p:nvSpPr>
        <p:spPr>
          <a:xfrm>
            <a:off x="1187530" y="2653084"/>
            <a:ext cx="1623748"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9" name="Téglalap 8">
            <a:extLst>
              <a:ext uri="{FF2B5EF4-FFF2-40B4-BE49-F238E27FC236}">
                <a16:creationId xmlns:a16="http://schemas.microsoft.com/office/drawing/2014/main" id="{D5D44D38-B005-48D5-A769-44BF5B911F17}"/>
              </a:ext>
            </a:extLst>
          </p:cNvPr>
          <p:cNvSpPr/>
          <p:nvPr/>
        </p:nvSpPr>
        <p:spPr>
          <a:xfrm>
            <a:off x="290147"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0" name="Téglalap 9">
            <a:extLst>
              <a:ext uri="{FF2B5EF4-FFF2-40B4-BE49-F238E27FC236}">
                <a16:creationId xmlns:a16="http://schemas.microsoft.com/office/drawing/2014/main" id="{5EDB2511-6875-48F1-A472-77E81D57BEFE}"/>
              </a:ext>
            </a:extLst>
          </p:cNvPr>
          <p:cNvSpPr/>
          <p:nvPr/>
        </p:nvSpPr>
        <p:spPr>
          <a:xfrm>
            <a:off x="300883"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a:solidFill>
                  <a:schemeClr val="tx1"/>
                </a:solidFill>
              </a:rPr>
              <a:t>CLR </a:t>
            </a:r>
            <a:r>
              <a:rPr lang="hu-HU" sz="1800" dirty="0" err="1">
                <a:solidFill>
                  <a:schemeClr val="tx1"/>
                </a:solidFill>
              </a:rPr>
              <a:t>for</a:t>
            </a:r>
            <a:r>
              <a:rPr lang="hu-HU" sz="1800" dirty="0">
                <a:solidFill>
                  <a:schemeClr val="tx1"/>
                </a:solidFill>
              </a:rPr>
              <a:t> .NET Framework</a:t>
            </a:r>
          </a:p>
        </p:txBody>
      </p:sp>
      <p:sp>
        <p:nvSpPr>
          <p:cNvPr id="14" name="Téglalap 13">
            <a:extLst>
              <a:ext uri="{FF2B5EF4-FFF2-40B4-BE49-F238E27FC236}">
                <a16:creationId xmlns:a16="http://schemas.microsoft.com/office/drawing/2014/main" id="{861D8BCE-71CB-4436-B2D9-4CE55DD690FD}"/>
              </a:ext>
            </a:extLst>
          </p:cNvPr>
          <p:cNvSpPr/>
          <p:nvPr/>
        </p:nvSpPr>
        <p:spPr>
          <a:xfrm>
            <a:off x="1767869" y="1635076"/>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15" name="Téglalap 14">
            <a:extLst>
              <a:ext uri="{FF2B5EF4-FFF2-40B4-BE49-F238E27FC236}">
                <a16:creationId xmlns:a16="http://schemas.microsoft.com/office/drawing/2014/main" id="{6E0110BA-2042-43FF-9894-B756411F7B84}"/>
              </a:ext>
            </a:extLst>
          </p:cNvPr>
          <p:cNvSpPr/>
          <p:nvPr/>
        </p:nvSpPr>
        <p:spPr>
          <a:xfrm>
            <a:off x="274305" y="1124680"/>
            <a:ext cx="2673668" cy="4168828"/>
          </a:xfrm>
          <a:prstGeom prst="rect">
            <a:avLst/>
          </a:prstGeom>
          <a:no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6488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AB831A-7BC8-46C4-9964-6F59052F68A5}"/>
              </a:ext>
            </a:extLst>
          </p:cNvPr>
          <p:cNvSpPr>
            <a:spLocks noGrp="1"/>
          </p:cNvSpPr>
          <p:nvPr>
            <p:ph type="title"/>
          </p:nvPr>
        </p:nvSpPr>
        <p:spPr/>
        <p:txBody>
          <a:bodyPr/>
          <a:lstStyle/>
          <a:p>
            <a:r>
              <a:rPr lang="hu-HU" dirty="0" err="1"/>
              <a:t>Mono</a:t>
            </a:r>
            <a:endParaRPr lang="hu-HU" dirty="0"/>
          </a:p>
        </p:txBody>
      </p:sp>
      <p:sp>
        <p:nvSpPr>
          <p:cNvPr id="3" name="Tartalom helye 2">
            <a:extLst>
              <a:ext uri="{FF2B5EF4-FFF2-40B4-BE49-F238E27FC236}">
                <a16:creationId xmlns:a16="http://schemas.microsoft.com/office/drawing/2014/main" id="{05559720-C8D2-45E1-8497-2AC5BC682B31}"/>
              </a:ext>
            </a:extLst>
          </p:cNvPr>
          <p:cNvSpPr>
            <a:spLocks noGrp="1"/>
          </p:cNvSpPr>
          <p:nvPr>
            <p:ph idx="1"/>
          </p:nvPr>
        </p:nvSpPr>
        <p:spPr>
          <a:xfrm>
            <a:off x="3192952" y="789117"/>
            <a:ext cx="5951048" cy="5761038"/>
          </a:xfrm>
        </p:spPr>
        <p:txBody>
          <a:bodyPr/>
          <a:lstStyle/>
          <a:p>
            <a:r>
              <a:rPr lang="hu-HU" dirty="0" smtClean="0"/>
              <a:t>2004 </a:t>
            </a:r>
            <a:r>
              <a:rPr lang="hu-HU" dirty="0"/>
              <a:t>/ 2011(</a:t>
            </a:r>
            <a:r>
              <a:rPr lang="hu-HU" dirty="0" err="1"/>
              <a:t>Xamarin</a:t>
            </a:r>
            <a:r>
              <a:rPr lang="hu-HU" dirty="0"/>
              <a:t>)</a:t>
            </a:r>
          </a:p>
          <a:p>
            <a:r>
              <a:rPr lang="hu-HU" dirty="0"/>
              <a:t>Open-</a:t>
            </a:r>
            <a:r>
              <a:rPr lang="hu-HU" dirty="0" err="1"/>
              <a:t>source</a:t>
            </a:r>
            <a:r>
              <a:rPr lang="hu-HU" dirty="0"/>
              <a:t>: </a:t>
            </a:r>
            <a:r>
              <a:rPr lang="hu-HU" dirty="0">
                <a:hlinkClick r:id="rId3"/>
              </a:rPr>
              <a:t>https://github.com/mono/mono</a:t>
            </a:r>
            <a:r>
              <a:rPr lang="hu-HU" dirty="0"/>
              <a:t> </a:t>
            </a:r>
          </a:p>
          <a:p>
            <a:r>
              <a:rPr lang="hu-HU" dirty="0"/>
              <a:t>Crossplatform</a:t>
            </a:r>
          </a:p>
          <a:p>
            <a:r>
              <a:rPr lang="hu-HU" dirty="0" smtClean="0"/>
              <a:t>The </a:t>
            </a:r>
            <a:r>
              <a:rPr lang="hu-HU" dirty="0" err="1" smtClean="0"/>
              <a:t>Mono</a:t>
            </a:r>
            <a:r>
              <a:rPr lang="hu-HU" dirty="0" smtClean="0"/>
              <a:t> </a:t>
            </a:r>
            <a:r>
              <a:rPr lang="hu-HU" dirty="0"/>
              <a:t>B</a:t>
            </a:r>
            <a:r>
              <a:rPr lang="hu-HU" dirty="0" smtClean="0"/>
              <a:t>CL </a:t>
            </a:r>
            <a:r>
              <a:rPr lang="hu-HU" dirty="0" err="1" smtClean="0"/>
              <a:t>only</a:t>
            </a:r>
            <a:r>
              <a:rPr lang="hu-HU" dirty="0" smtClean="0"/>
              <a:t> </a:t>
            </a:r>
            <a:r>
              <a:rPr lang="hu-HU" dirty="0" err="1" smtClean="0"/>
              <a:t>supports</a:t>
            </a:r>
            <a:r>
              <a:rPr lang="hu-HU" dirty="0" smtClean="0"/>
              <a:t> </a:t>
            </a:r>
            <a:r>
              <a:rPr lang="en-US" dirty="0" smtClean="0"/>
              <a:t>a part of the </a:t>
            </a:r>
            <a:r>
              <a:rPr lang="hu-HU" dirty="0" smtClean="0"/>
              <a:t>.NET </a:t>
            </a:r>
            <a:r>
              <a:rPr lang="hu-HU" dirty="0"/>
              <a:t>Framework </a:t>
            </a:r>
            <a:r>
              <a:rPr lang="hu-HU" dirty="0" smtClean="0"/>
              <a:t>FCL</a:t>
            </a:r>
            <a:endParaRPr lang="hu-HU" dirty="0"/>
          </a:p>
          <a:p>
            <a:r>
              <a:rPr lang="hu-HU" dirty="0"/>
              <a:t> </a:t>
            </a:r>
            <a:r>
              <a:rPr lang="hu-HU" dirty="0" err="1" smtClean="0"/>
              <a:t>Workload</a:t>
            </a:r>
            <a:r>
              <a:rPr lang="en-US" dirty="0"/>
              <a:t>s</a:t>
            </a:r>
            <a:r>
              <a:rPr lang="hu-HU" dirty="0" smtClean="0"/>
              <a:t>:</a:t>
            </a:r>
            <a:endParaRPr lang="hu-HU" dirty="0"/>
          </a:p>
          <a:p>
            <a:pPr lvl="1"/>
            <a:r>
              <a:rPr lang="hu-HU" dirty="0" err="1"/>
              <a:t>Console</a:t>
            </a:r>
            <a:endParaRPr lang="hu-HU" dirty="0"/>
          </a:p>
          <a:p>
            <a:pPr lvl="1"/>
            <a:r>
              <a:rPr lang="hu-HU" dirty="0"/>
              <a:t>Windows </a:t>
            </a:r>
            <a:r>
              <a:rPr lang="hu-HU" dirty="0" err="1"/>
              <a:t>Forms</a:t>
            </a:r>
            <a:endParaRPr lang="hu-HU" dirty="0"/>
          </a:p>
          <a:p>
            <a:pPr lvl="1"/>
            <a:r>
              <a:rPr lang="hu-HU" dirty="0"/>
              <a:t>Apple IOS</a:t>
            </a:r>
          </a:p>
          <a:p>
            <a:pPr lvl="1"/>
            <a:r>
              <a:rPr lang="hu-HU" dirty="0"/>
              <a:t>Apple Mac OS X (</a:t>
            </a:r>
            <a:r>
              <a:rPr lang="hu-HU" dirty="0" err="1"/>
              <a:t>Desktop</a:t>
            </a:r>
            <a:r>
              <a:rPr lang="hu-HU" dirty="0"/>
              <a:t> GUI Mac-re)</a:t>
            </a:r>
          </a:p>
          <a:p>
            <a:pPr lvl="1"/>
            <a:r>
              <a:rPr lang="hu-HU" dirty="0"/>
              <a:t>Android</a:t>
            </a:r>
          </a:p>
          <a:p>
            <a:endParaRPr lang="hu-HU" dirty="0"/>
          </a:p>
          <a:p>
            <a:endParaRPr lang="hu-HU" dirty="0"/>
          </a:p>
          <a:p>
            <a:endParaRPr lang="hu-HU" dirty="0"/>
          </a:p>
          <a:p>
            <a:pPr lvl="1"/>
            <a:endParaRPr lang="hu-HU" dirty="0"/>
          </a:p>
        </p:txBody>
      </p:sp>
      <p:sp>
        <p:nvSpPr>
          <p:cNvPr id="4" name="Dia számának helye 3">
            <a:extLst>
              <a:ext uri="{FF2B5EF4-FFF2-40B4-BE49-F238E27FC236}">
                <a16:creationId xmlns:a16="http://schemas.microsoft.com/office/drawing/2014/main" id="{9B5B97CE-7AEA-4015-A63A-BFFCE1BC88B8}"/>
              </a:ext>
            </a:extLst>
          </p:cNvPr>
          <p:cNvSpPr>
            <a:spLocks noGrp="1"/>
          </p:cNvSpPr>
          <p:nvPr>
            <p:ph type="sldNum" sz="quarter" idx="11"/>
          </p:nvPr>
        </p:nvSpPr>
        <p:spPr/>
        <p:txBody>
          <a:bodyPr/>
          <a:lstStyle/>
          <a:p>
            <a:pPr>
              <a:defRPr/>
            </a:pPr>
            <a:fld id="{B60DAD87-7EB7-4D38-BAF0-0AF208F78DF0}" type="slidenum">
              <a:rPr lang="hu-HU" smtClean="0"/>
              <a:pPr>
                <a:defRPr/>
              </a:pPr>
              <a:t>42</a:t>
            </a:fld>
            <a:endParaRPr lang="hu-HU"/>
          </a:p>
        </p:txBody>
      </p:sp>
      <p:grpSp>
        <p:nvGrpSpPr>
          <p:cNvPr id="5" name="Csoportba foglalás 4">
            <a:extLst>
              <a:ext uri="{FF2B5EF4-FFF2-40B4-BE49-F238E27FC236}">
                <a16:creationId xmlns:a16="http://schemas.microsoft.com/office/drawing/2014/main" id="{B67A7E27-8F23-4FED-951C-D687844AD8C3}"/>
              </a:ext>
            </a:extLst>
          </p:cNvPr>
          <p:cNvGrpSpPr/>
          <p:nvPr/>
        </p:nvGrpSpPr>
        <p:grpSpPr>
          <a:xfrm>
            <a:off x="291600" y="1123200"/>
            <a:ext cx="2658676" cy="4172704"/>
            <a:chOff x="6233924" y="1124680"/>
            <a:chExt cx="2658676" cy="4172704"/>
          </a:xfrm>
        </p:grpSpPr>
        <p:sp>
          <p:nvSpPr>
            <p:cNvPr id="12" name="Téglalap 11">
              <a:extLst>
                <a:ext uri="{FF2B5EF4-FFF2-40B4-BE49-F238E27FC236}">
                  <a16:creationId xmlns:a16="http://schemas.microsoft.com/office/drawing/2014/main" id="{22241D09-080E-4013-ADF7-D6FF61886780}"/>
                </a:ext>
              </a:extLst>
            </p:cNvPr>
            <p:cNvSpPr/>
            <p:nvPr/>
          </p:nvSpPr>
          <p:spPr>
            <a:xfrm>
              <a:off x="6233925"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err="1">
                  <a:solidFill>
                    <a:schemeClr val="tx1"/>
                  </a:solidFill>
                </a:rPr>
                <a:t>Mono</a:t>
              </a:r>
              <a:endParaRPr lang="hu-HU" dirty="0">
                <a:solidFill>
                  <a:schemeClr val="tx1"/>
                </a:solidFill>
              </a:endParaRPr>
            </a:p>
          </p:txBody>
        </p:sp>
        <p:sp>
          <p:nvSpPr>
            <p:cNvPr id="13" name="Téglalap 12">
              <a:extLst>
                <a:ext uri="{FF2B5EF4-FFF2-40B4-BE49-F238E27FC236}">
                  <a16:creationId xmlns:a16="http://schemas.microsoft.com/office/drawing/2014/main" id="{1E813153-7F36-48C6-916F-8FB01908543E}"/>
                </a:ext>
              </a:extLst>
            </p:cNvPr>
            <p:cNvSpPr/>
            <p:nvPr/>
          </p:nvSpPr>
          <p:spPr>
            <a:xfrm>
              <a:off x="6540229" y="2521708"/>
              <a:ext cx="2010635" cy="5042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Xamarin</a:t>
              </a:r>
              <a:r>
                <a:rPr lang="hu-HU" sz="1800" dirty="0"/>
                <a:t> IOS, OSX, Android</a:t>
              </a:r>
            </a:p>
          </p:txBody>
        </p:sp>
        <p:sp>
          <p:nvSpPr>
            <p:cNvPr id="14" name="Téglalap 13">
              <a:extLst>
                <a:ext uri="{FF2B5EF4-FFF2-40B4-BE49-F238E27FC236}">
                  <a16:creationId xmlns:a16="http://schemas.microsoft.com/office/drawing/2014/main" id="{39D36E01-585C-425E-B0AD-E79A3D461E14}"/>
                </a:ext>
              </a:extLst>
            </p:cNvPr>
            <p:cNvSpPr/>
            <p:nvPr/>
          </p:nvSpPr>
          <p:spPr>
            <a:xfrm>
              <a:off x="6233924" y="3211162"/>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Mono</a:t>
              </a:r>
              <a:r>
                <a:rPr lang="hu-HU" dirty="0"/>
                <a:t> </a:t>
              </a:r>
              <a:r>
                <a:rPr lang="hu-HU" dirty="0" err="1"/>
                <a:t>Class</a:t>
              </a:r>
              <a:r>
                <a:rPr lang="hu-HU" dirty="0"/>
                <a:t> </a:t>
              </a:r>
              <a:r>
                <a:rPr lang="hu-HU" dirty="0" err="1"/>
                <a:t>Library</a:t>
              </a:r>
              <a:endParaRPr lang="hu-HU" dirty="0"/>
            </a:p>
          </p:txBody>
        </p:sp>
        <p:sp>
          <p:nvSpPr>
            <p:cNvPr id="15" name="Téglalap 14">
              <a:extLst>
                <a:ext uri="{FF2B5EF4-FFF2-40B4-BE49-F238E27FC236}">
                  <a16:creationId xmlns:a16="http://schemas.microsoft.com/office/drawing/2014/main" id="{39A3F3A6-41E4-4568-A144-D2CFD615DB9C}"/>
                </a:ext>
              </a:extLst>
            </p:cNvPr>
            <p:cNvSpPr/>
            <p:nvPr/>
          </p:nvSpPr>
          <p:spPr>
            <a:xfrm>
              <a:off x="6245510"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Mono</a:t>
              </a:r>
              <a:r>
                <a:rPr lang="hu-HU" sz="1800" dirty="0">
                  <a:solidFill>
                    <a:schemeClr val="tx1"/>
                  </a:solidFill>
                </a:rPr>
                <a:t> </a:t>
              </a:r>
              <a:r>
                <a:rPr lang="hu-HU" sz="1800" dirty="0" err="1">
                  <a:solidFill>
                    <a:schemeClr val="tx1"/>
                  </a:solidFill>
                </a:rPr>
                <a:t>Runtime</a:t>
              </a:r>
              <a:endParaRPr lang="hu-HU" sz="1800" dirty="0">
                <a:solidFill>
                  <a:schemeClr val="tx1"/>
                </a:solidFill>
              </a:endParaRPr>
            </a:p>
          </p:txBody>
        </p:sp>
        <p:sp>
          <p:nvSpPr>
            <p:cNvPr id="16" name="Téglalap 15">
              <a:extLst>
                <a:ext uri="{FF2B5EF4-FFF2-40B4-BE49-F238E27FC236}">
                  <a16:creationId xmlns:a16="http://schemas.microsoft.com/office/drawing/2014/main" id="{DA1FC85C-3945-47F2-9A06-F682E5CEA7F5}"/>
                </a:ext>
              </a:extLst>
            </p:cNvPr>
            <p:cNvSpPr/>
            <p:nvPr/>
          </p:nvSpPr>
          <p:spPr>
            <a:xfrm>
              <a:off x="6309836" y="1591606"/>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23" name="Téglalap 22">
              <a:extLst>
                <a:ext uri="{FF2B5EF4-FFF2-40B4-BE49-F238E27FC236}">
                  <a16:creationId xmlns:a16="http://schemas.microsoft.com/office/drawing/2014/main" id="{3A24F9E4-382C-4F40-8BB4-FC74E577DF91}"/>
                </a:ext>
              </a:extLst>
            </p:cNvPr>
            <p:cNvSpPr/>
            <p:nvPr/>
          </p:nvSpPr>
          <p:spPr>
            <a:xfrm>
              <a:off x="7428414" y="2019264"/>
              <a:ext cx="1122450"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24" name="Téglalap 23">
              <a:extLst>
                <a:ext uri="{FF2B5EF4-FFF2-40B4-BE49-F238E27FC236}">
                  <a16:creationId xmlns:a16="http://schemas.microsoft.com/office/drawing/2014/main" id="{68828BED-E622-4741-A038-34DFE2ADC7B2}"/>
                </a:ext>
              </a:extLst>
            </p:cNvPr>
            <p:cNvSpPr/>
            <p:nvPr/>
          </p:nvSpPr>
          <p:spPr>
            <a:xfrm>
              <a:off x="6309836" y="2009637"/>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grpSp>
    </p:spTree>
    <p:extLst>
      <p:ext uri="{BB962C8B-B14F-4D97-AF65-F5344CB8AC3E}">
        <p14:creationId xmlns:p14="http://schemas.microsoft.com/office/powerpoint/2010/main" val="81482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AB831A-7BC8-46C4-9964-6F59052F68A5}"/>
              </a:ext>
            </a:extLst>
          </p:cNvPr>
          <p:cNvSpPr>
            <a:spLocks noGrp="1"/>
          </p:cNvSpPr>
          <p:nvPr>
            <p:ph type="title"/>
          </p:nvPr>
        </p:nvSpPr>
        <p:spPr/>
        <p:txBody>
          <a:bodyPr/>
          <a:lstStyle/>
          <a:p>
            <a:r>
              <a:rPr lang="hu-HU" dirty="0"/>
              <a:t>.NET </a:t>
            </a:r>
            <a:r>
              <a:rPr lang="hu-HU" dirty="0" err="1"/>
              <a:t>Core</a:t>
            </a:r>
            <a:endParaRPr lang="hu-HU" dirty="0"/>
          </a:p>
        </p:txBody>
      </p:sp>
      <p:sp>
        <p:nvSpPr>
          <p:cNvPr id="3" name="Tartalom helye 2">
            <a:extLst>
              <a:ext uri="{FF2B5EF4-FFF2-40B4-BE49-F238E27FC236}">
                <a16:creationId xmlns:a16="http://schemas.microsoft.com/office/drawing/2014/main" id="{05559720-C8D2-45E1-8497-2AC5BC682B31}"/>
              </a:ext>
            </a:extLst>
          </p:cNvPr>
          <p:cNvSpPr>
            <a:spLocks noGrp="1"/>
          </p:cNvSpPr>
          <p:nvPr>
            <p:ph idx="1"/>
          </p:nvPr>
        </p:nvSpPr>
        <p:spPr>
          <a:xfrm>
            <a:off x="3192952" y="789117"/>
            <a:ext cx="5951048" cy="5761038"/>
          </a:xfrm>
        </p:spPr>
        <p:txBody>
          <a:bodyPr/>
          <a:lstStyle/>
          <a:p>
            <a:r>
              <a:rPr lang="hu-HU" dirty="0"/>
              <a:t>2016</a:t>
            </a:r>
          </a:p>
          <a:p>
            <a:r>
              <a:rPr lang="hu-HU" dirty="0"/>
              <a:t>Open-</a:t>
            </a:r>
            <a:r>
              <a:rPr lang="hu-HU" dirty="0" err="1"/>
              <a:t>source</a:t>
            </a:r>
            <a:r>
              <a:rPr lang="hu-HU" dirty="0"/>
              <a:t>: </a:t>
            </a:r>
            <a:r>
              <a:rPr lang="hu-HU" dirty="0">
                <a:hlinkClick r:id="rId3"/>
              </a:rPr>
              <a:t>https://github.com/dotnet/core</a:t>
            </a:r>
            <a:endParaRPr lang="hu-HU" dirty="0"/>
          </a:p>
          <a:p>
            <a:r>
              <a:rPr lang="hu-HU" dirty="0"/>
              <a:t>Crossplatform:</a:t>
            </a:r>
          </a:p>
          <a:p>
            <a:pPr lvl="1"/>
            <a:r>
              <a:rPr lang="hu-HU" dirty="0"/>
              <a:t>Windows </a:t>
            </a:r>
            <a:r>
              <a:rPr lang="hu-HU" dirty="0" err="1"/>
              <a:t>client</a:t>
            </a:r>
            <a:r>
              <a:rPr lang="hu-HU" dirty="0"/>
              <a:t>, server, </a:t>
            </a:r>
            <a:r>
              <a:rPr lang="hu-HU" dirty="0" err="1"/>
              <a:t>IoT</a:t>
            </a:r>
            <a:endParaRPr lang="hu-HU" dirty="0"/>
          </a:p>
          <a:p>
            <a:pPr lvl="1"/>
            <a:r>
              <a:rPr lang="hu-HU" dirty="0" smtClean="0"/>
              <a:t>Linux, </a:t>
            </a:r>
            <a:r>
              <a:rPr lang="hu-HU" dirty="0" err="1"/>
              <a:t>FreeBSD</a:t>
            </a:r>
            <a:r>
              <a:rPr lang="hu-HU" dirty="0"/>
              <a:t>, Mac OS X</a:t>
            </a:r>
          </a:p>
          <a:p>
            <a:r>
              <a:rPr lang="en-US" dirty="0" smtClean="0"/>
              <a:t>ORIGINALLY not the “new version” of</a:t>
            </a:r>
            <a:r>
              <a:rPr lang="hu-HU" dirty="0" smtClean="0"/>
              <a:t>.NET Framework</a:t>
            </a:r>
            <a:r>
              <a:rPr lang="en-US" dirty="0" smtClean="0"/>
              <a:t> </a:t>
            </a:r>
            <a:r>
              <a:rPr lang="hu-HU" dirty="0" smtClean="0"/>
              <a:t>– </a:t>
            </a:r>
            <a:r>
              <a:rPr lang="en-US" dirty="0" smtClean="0"/>
              <a:t>built for different </a:t>
            </a:r>
            <a:r>
              <a:rPr lang="hu-HU" dirty="0" err="1" smtClean="0"/>
              <a:t>use</a:t>
            </a:r>
            <a:r>
              <a:rPr lang="hu-HU" dirty="0" smtClean="0"/>
              <a:t> </a:t>
            </a:r>
            <a:r>
              <a:rPr lang="hu-HU" dirty="0" err="1" smtClean="0"/>
              <a:t>case</a:t>
            </a:r>
            <a:r>
              <a:rPr lang="en-US" dirty="0" smtClean="0"/>
              <a:t>s</a:t>
            </a:r>
            <a:endParaRPr lang="hu-HU" dirty="0"/>
          </a:p>
          <a:p>
            <a:r>
              <a:rPr lang="hu-HU" dirty="0"/>
              <a:t>A .NET </a:t>
            </a:r>
            <a:r>
              <a:rPr lang="hu-HU" dirty="0" err="1"/>
              <a:t>Core</a:t>
            </a:r>
            <a:r>
              <a:rPr lang="hu-HU" dirty="0"/>
              <a:t> FCL </a:t>
            </a:r>
            <a:r>
              <a:rPr lang="en-US" dirty="0" smtClean="0"/>
              <a:t>only supports parts of the </a:t>
            </a:r>
            <a:r>
              <a:rPr lang="hu-HU" dirty="0" smtClean="0"/>
              <a:t>.</a:t>
            </a:r>
            <a:r>
              <a:rPr lang="hu-HU" dirty="0"/>
              <a:t>NET Framework </a:t>
            </a:r>
            <a:r>
              <a:rPr lang="hu-HU" dirty="0" smtClean="0"/>
              <a:t>FCL</a:t>
            </a:r>
            <a:endParaRPr lang="hu-HU" dirty="0"/>
          </a:p>
          <a:p>
            <a:r>
              <a:rPr lang="hu-HU" dirty="0"/>
              <a:t> </a:t>
            </a:r>
            <a:r>
              <a:rPr lang="hu-HU" dirty="0" err="1" smtClean="0"/>
              <a:t>Workload</a:t>
            </a:r>
            <a:r>
              <a:rPr lang="en-US" dirty="0"/>
              <a:t>s</a:t>
            </a:r>
            <a:r>
              <a:rPr lang="hu-HU" dirty="0" smtClean="0"/>
              <a:t>:</a:t>
            </a:r>
            <a:endParaRPr lang="hu-HU" dirty="0"/>
          </a:p>
          <a:p>
            <a:pPr lvl="1"/>
            <a:r>
              <a:rPr lang="en-US" dirty="0" smtClean="0"/>
              <a:t>Since the beginnings: </a:t>
            </a:r>
            <a:r>
              <a:rPr lang="hu-HU" dirty="0" err="1" smtClean="0"/>
              <a:t>Console</a:t>
            </a:r>
            <a:endParaRPr lang="hu-HU" dirty="0"/>
          </a:p>
          <a:p>
            <a:pPr lvl="1"/>
            <a:r>
              <a:rPr lang="en-US" dirty="0" smtClean="0"/>
              <a:t>Since the beginnings: </a:t>
            </a:r>
            <a:r>
              <a:rPr lang="hu-HU" dirty="0" smtClean="0"/>
              <a:t>ASP.NET </a:t>
            </a:r>
            <a:r>
              <a:rPr lang="hu-HU" dirty="0" err="1"/>
              <a:t>Core</a:t>
            </a:r>
            <a:r>
              <a:rPr lang="hu-HU" dirty="0"/>
              <a:t> (MVC, </a:t>
            </a:r>
            <a:r>
              <a:rPr lang="hu-HU" dirty="0" err="1"/>
              <a:t>Api</a:t>
            </a:r>
            <a:r>
              <a:rPr lang="hu-HU" dirty="0" smtClean="0"/>
              <a:t>)</a:t>
            </a:r>
          </a:p>
          <a:p>
            <a:pPr lvl="1"/>
            <a:r>
              <a:rPr lang="en-US" dirty="0" smtClean="0"/>
              <a:t>Since </a:t>
            </a:r>
            <a:r>
              <a:rPr lang="hu-HU" dirty="0" smtClean="0"/>
              <a:t>2.1</a:t>
            </a:r>
            <a:r>
              <a:rPr lang="en-US" dirty="0" smtClean="0"/>
              <a:t>: normal ORM </a:t>
            </a:r>
            <a:r>
              <a:rPr lang="hu-HU" dirty="0" smtClean="0"/>
              <a:t>(EF </a:t>
            </a:r>
            <a:r>
              <a:rPr lang="hu-HU" dirty="0" err="1" smtClean="0"/>
              <a:t>core</a:t>
            </a:r>
            <a:r>
              <a:rPr lang="hu-HU" dirty="0" smtClean="0"/>
              <a:t>)</a:t>
            </a:r>
          </a:p>
          <a:p>
            <a:endParaRPr lang="hu-HU" dirty="0"/>
          </a:p>
          <a:p>
            <a:endParaRPr lang="hu-HU" dirty="0"/>
          </a:p>
          <a:p>
            <a:endParaRPr lang="hu-HU" dirty="0"/>
          </a:p>
          <a:p>
            <a:pPr lvl="1"/>
            <a:endParaRPr lang="hu-HU" dirty="0"/>
          </a:p>
        </p:txBody>
      </p:sp>
      <p:sp>
        <p:nvSpPr>
          <p:cNvPr id="4" name="Dia számának helye 3">
            <a:extLst>
              <a:ext uri="{FF2B5EF4-FFF2-40B4-BE49-F238E27FC236}">
                <a16:creationId xmlns:a16="http://schemas.microsoft.com/office/drawing/2014/main" id="{9B5B97CE-7AEA-4015-A63A-BFFCE1BC88B8}"/>
              </a:ext>
            </a:extLst>
          </p:cNvPr>
          <p:cNvSpPr>
            <a:spLocks noGrp="1"/>
          </p:cNvSpPr>
          <p:nvPr>
            <p:ph type="sldNum" sz="quarter" idx="11"/>
          </p:nvPr>
        </p:nvSpPr>
        <p:spPr/>
        <p:txBody>
          <a:bodyPr/>
          <a:lstStyle/>
          <a:p>
            <a:pPr>
              <a:defRPr/>
            </a:pPr>
            <a:fld id="{B60DAD87-7EB7-4D38-BAF0-0AF208F78DF0}" type="slidenum">
              <a:rPr lang="hu-HU" smtClean="0"/>
              <a:pPr>
                <a:defRPr/>
              </a:pPr>
              <a:t>43</a:t>
            </a:fld>
            <a:endParaRPr lang="hu-HU"/>
          </a:p>
        </p:txBody>
      </p:sp>
      <p:grpSp>
        <p:nvGrpSpPr>
          <p:cNvPr id="11" name="Csoportba foglalás 10">
            <a:extLst>
              <a:ext uri="{FF2B5EF4-FFF2-40B4-BE49-F238E27FC236}">
                <a16:creationId xmlns:a16="http://schemas.microsoft.com/office/drawing/2014/main" id="{D2D2A0C0-3881-474D-AEE9-F91619037CD3}"/>
              </a:ext>
            </a:extLst>
          </p:cNvPr>
          <p:cNvGrpSpPr/>
          <p:nvPr/>
        </p:nvGrpSpPr>
        <p:grpSpPr>
          <a:xfrm>
            <a:off x="292456" y="1123200"/>
            <a:ext cx="2655833" cy="4172704"/>
            <a:chOff x="3253293" y="1124680"/>
            <a:chExt cx="2655833" cy="4172704"/>
          </a:xfrm>
        </p:grpSpPr>
        <p:sp>
          <p:nvSpPr>
            <p:cNvPr id="17" name="Téglalap 16">
              <a:extLst>
                <a:ext uri="{FF2B5EF4-FFF2-40B4-BE49-F238E27FC236}">
                  <a16:creationId xmlns:a16="http://schemas.microsoft.com/office/drawing/2014/main" id="{33230566-6B34-4AEE-B4D0-777253C85E10}"/>
                </a:ext>
              </a:extLst>
            </p:cNvPr>
            <p:cNvSpPr/>
            <p:nvPr/>
          </p:nvSpPr>
          <p:spPr>
            <a:xfrm>
              <a:off x="3262036"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a:t>
              </a:r>
              <a:r>
                <a:rPr lang="hu-HU" dirty="0" err="1">
                  <a:solidFill>
                    <a:schemeClr val="tx1"/>
                  </a:solidFill>
                </a:rPr>
                <a:t>Core</a:t>
              </a:r>
              <a:endParaRPr lang="hu-HU" dirty="0">
                <a:solidFill>
                  <a:schemeClr val="tx1"/>
                </a:solidFill>
              </a:endParaRPr>
            </a:p>
          </p:txBody>
        </p:sp>
        <p:sp>
          <p:nvSpPr>
            <p:cNvPr id="18" name="Téglalap 17">
              <a:extLst>
                <a:ext uri="{FF2B5EF4-FFF2-40B4-BE49-F238E27FC236}">
                  <a16:creationId xmlns:a16="http://schemas.microsoft.com/office/drawing/2014/main" id="{6E992C67-46A6-4D48-BE92-8AB87EE489CD}"/>
                </a:ext>
              </a:extLst>
            </p:cNvPr>
            <p:cNvSpPr/>
            <p:nvPr/>
          </p:nvSpPr>
          <p:spPr>
            <a:xfrm>
              <a:off x="3277229" y="2108874"/>
              <a:ext cx="1944270" cy="4689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 </a:t>
              </a:r>
              <a:r>
                <a:rPr lang="hu-HU" sz="1800" dirty="0" err="1"/>
                <a:t>Core</a:t>
              </a:r>
              <a:endParaRPr lang="hu-HU" sz="1800" dirty="0"/>
            </a:p>
          </p:txBody>
        </p:sp>
        <p:sp>
          <p:nvSpPr>
            <p:cNvPr id="19" name="Téglalap 18">
              <a:extLst>
                <a:ext uri="{FF2B5EF4-FFF2-40B4-BE49-F238E27FC236}">
                  <a16:creationId xmlns:a16="http://schemas.microsoft.com/office/drawing/2014/main" id="{0849C52A-383B-40BE-8845-DA7CEA3E0E62}"/>
                </a:ext>
              </a:extLst>
            </p:cNvPr>
            <p:cNvSpPr/>
            <p:nvPr/>
          </p:nvSpPr>
          <p:spPr>
            <a:xfrm>
              <a:off x="4100133" y="2638065"/>
              <a:ext cx="1444002" cy="3993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UWP</a:t>
              </a:r>
            </a:p>
          </p:txBody>
        </p:sp>
        <p:sp>
          <p:nvSpPr>
            <p:cNvPr id="20" name="Téglalap 19">
              <a:extLst>
                <a:ext uri="{FF2B5EF4-FFF2-40B4-BE49-F238E27FC236}">
                  <a16:creationId xmlns:a16="http://schemas.microsoft.com/office/drawing/2014/main" id="{89D89B89-48D9-4E26-8B3F-A27061AF1C1A}"/>
                </a:ext>
              </a:extLst>
            </p:cNvPr>
            <p:cNvSpPr/>
            <p:nvPr/>
          </p:nvSpPr>
          <p:spPr>
            <a:xfrm>
              <a:off x="3253293"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a:t>
              </a:r>
              <a:r>
                <a:rPr lang="hu-HU" dirty="0" err="1"/>
                <a:t>Class</a:t>
              </a:r>
              <a:r>
                <a:rPr lang="hu-HU" dirty="0"/>
                <a:t> </a:t>
              </a:r>
              <a:r>
                <a:rPr lang="hu-HU" dirty="0" err="1"/>
                <a:t>Library</a:t>
              </a:r>
              <a:endParaRPr lang="hu-HU" dirty="0"/>
            </a:p>
          </p:txBody>
        </p:sp>
        <p:sp>
          <p:nvSpPr>
            <p:cNvPr id="21" name="Téglalap 20">
              <a:extLst>
                <a:ext uri="{FF2B5EF4-FFF2-40B4-BE49-F238E27FC236}">
                  <a16:creationId xmlns:a16="http://schemas.microsoft.com/office/drawing/2014/main" id="{C8A76711-7204-48E9-9A65-45AE2FD368BF}"/>
                </a:ext>
              </a:extLst>
            </p:cNvPr>
            <p:cNvSpPr/>
            <p:nvPr/>
          </p:nvSpPr>
          <p:spPr>
            <a:xfrm>
              <a:off x="3262036"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Application</a:t>
              </a:r>
              <a:r>
                <a:rPr lang="hu-HU" sz="1800" dirty="0">
                  <a:solidFill>
                    <a:schemeClr val="tx1"/>
                  </a:solidFill>
                </a:rPr>
                <a:t> </a:t>
              </a:r>
              <a:r>
                <a:rPr lang="hu-HU" sz="1800" dirty="0" err="1">
                  <a:solidFill>
                    <a:schemeClr val="tx1"/>
                  </a:solidFill>
                </a:rPr>
                <a:t>Host</a:t>
              </a:r>
              <a:r>
                <a:rPr lang="hu-HU" sz="1800" dirty="0">
                  <a:solidFill>
                    <a:schemeClr val="tx1"/>
                  </a:solidFill>
                </a:rPr>
                <a:t>, </a:t>
              </a:r>
              <a:r>
                <a:rPr lang="hu-HU" sz="1800" dirty="0" err="1">
                  <a:solidFill>
                    <a:schemeClr val="tx1"/>
                  </a:solidFill>
                </a:rPr>
                <a:t>CoreCLR</a:t>
              </a:r>
              <a:endParaRPr lang="hu-HU" sz="1800" dirty="0">
                <a:solidFill>
                  <a:schemeClr val="tx1"/>
                </a:solidFill>
              </a:endParaRPr>
            </a:p>
          </p:txBody>
        </p:sp>
        <p:sp>
          <p:nvSpPr>
            <p:cNvPr id="22" name="Téglalap 21">
              <a:extLst>
                <a:ext uri="{FF2B5EF4-FFF2-40B4-BE49-F238E27FC236}">
                  <a16:creationId xmlns:a16="http://schemas.microsoft.com/office/drawing/2014/main" id="{D2ABE972-6502-4269-9A8E-7B5F676C09E9}"/>
                </a:ext>
              </a:extLst>
            </p:cNvPr>
            <p:cNvSpPr/>
            <p:nvPr/>
          </p:nvSpPr>
          <p:spPr>
            <a:xfrm>
              <a:off x="3890649" y="1610453"/>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grpSp>
    </p:spTree>
    <p:extLst>
      <p:ext uri="{BB962C8B-B14F-4D97-AF65-F5344CB8AC3E}">
        <p14:creationId xmlns:p14="http://schemas.microsoft.com/office/powerpoint/2010/main" val="239970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E88BF8-4DD4-46D8-9B6F-100DC78FD7B1}"/>
              </a:ext>
            </a:extLst>
          </p:cNvPr>
          <p:cNvSpPr>
            <a:spLocks noGrp="1"/>
          </p:cNvSpPr>
          <p:nvPr>
            <p:ph type="title"/>
          </p:nvPr>
        </p:nvSpPr>
        <p:spPr/>
        <p:txBody>
          <a:bodyPr/>
          <a:lstStyle/>
          <a:p>
            <a:r>
              <a:rPr lang="hu-HU" dirty="0"/>
              <a:t>.NET </a:t>
            </a:r>
            <a:r>
              <a:rPr lang="hu-HU" dirty="0" err="1"/>
              <a:t>Core</a:t>
            </a:r>
            <a:endParaRPr lang="hu-HU" dirty="0"/>
          </a:p>
        </p:txBody>
      </p:sp>
      <p:sp>
        <p:nvSpPr>
          <p:cNvPr id="3" name="Tartalom helye 2">
            <a:extLst>
              <a:ext uri="{FF2B5EF4-FFF2-40B4-BE49-F238E27FC236}">
                <a16:creationId xmlns:a16="http://schemas.microsoft.com/office/drawing/2014/main" id="{6A4B2E6B-EF71-485F-8F40-15CF8F96C6D2}"/>
              </a:ext>
            </a:extLst>
          </p:cNvPr>
          <p:cNvSpPr>
            <a:spLocks noGrp="1"/>
          </p:cNvSpPr>
          <p:nvPr>
            <p:ph idx="1"/>
          </p:nvPr>
        </p:nvSpPr>
        <p:spPr/>
        <p:txBody>
          <a:bodyPr/>
          <a:lstStyle/>
          <a:p>
            <a:r>
              <a:rPr lang="en-US" dirty="0" smtClean="0"/>
              <a:t>Must be installed on the target machine OR it can be </a:t>
            </a:r>
            <a:r>
              <a:rPr lang="hu-HU" dirty="0" err="1" smtClean="0"/>
              <a:t>self-contained</a:t>
            </a:r>
            <a:endParaRPr lang="hu-HU" dirty="0"/>
          </a:p>
          <a:p>
            <a:r>
              <a:rPr lang="en-US" dirty="0" smtClean="0"/>
              <a:t>Truly </a:t>
            </a:r>
            <a:r>
              <a:rPr lang="hu-HU" dirty="0" err="1" smtClean="0"/>
              <a:t>side-by-side</a:t>
            </a:r>
            <a:endParaRPr lang="hu-HU" dirty="0"/>
          </a:p>
          <a:p>
            <a:pPr lvl="1"/>
            <a:r>
              <a:rPr lang="hu-HU" dirty="0" err="1"/>
              <a:t>User-level</a:t>
            </a:r>
            <a:r>
              <a:rPr lang="hu-HU" dirty="0"/>
              <a:t>, computer-</a:t>
            </a:r>
            <a:r>
              <a:rPr lang="hu-HU" dirty="0" err="1"/>
              <a:t>level</a:t>
            </a:r>
            <a:endParaRPr lang="hu-HU" dirty="0"/>
          </a:p>
          <a:p>
            <a:endParaRPr lang="hu-HU" dirty="0"/>
          </a:p>
        </p:txBody>
      </p:sp>
      <p:sp>
        <p:nvSpPr>
          <p:cNvPr id="4" name="Dia számának helye 3">
            <a:extLst>
              <a:ext uri="{FF2B5EF4-FFF2-40B4-BE49-F238E27FC236}">
                <a16:creationId xmlns:a16="http://schemas.microsoft.com/office/drawing/2014/main" id="{F61946CC-9D09-4015-A324-7A4BA624EF03}"/>
              </a:ext>
            </a:extLst>
          </p:cNvPr>
          <p:cNvSpPr>
            <a:spLocks noGrp="1"/>
          </p:cNvSpPr>
          <p:nvPr>
            <p:ph type="sldNum" sz="quarter" idx="11"/>
          </p:nvPr>
        </p:nvSpPr>
        <p:spPr/>
        <p:txBody>
          <a:bodyPr/>
          <a:lstStyle/>
          <a:p>
            <a:pPr>
              <a:defRPr/>
            </a:pPr>
            <a:fld id="{B60DAD87-7EB7-4D38-BAF0-0AF208F78DF0}" type="slidenum">
              <a:rPr lang="hu-HU" smtClean="0"/>
              <a:pPr>
                <a:defRPr/>
              </a:pPr>
              <a:t>44</a:t>
            </a:fld>
            <a:endParaRPr lang="hu-HU"/>
          </a:p>
        </p:txBody>
      </p:sp>
      <p:sp>
        <p:nvSpPr>
          <p:cNvPr id="5" name="Téglalap 4">
            <a:extLst>
              <a:ext uri="{FF2B5EF4-FFF2-40B4-BE49-F238E27FC236}">
                <a16:creationId xmlns:a16="http://schemas.microsoft.com/office/drawing/2014/main" id="{DF408ADF-A788-41A8-8B01-0C6462F1981C}"/>
              </a:ext>
            </a:extLst>
          </p:cNvPr>
          <p:cNvSpPr/>
          <p:nvPr/>
        </p:nvSpPr>
        <p:spPr>
          <a:xfrm>
            <a:off x="323410" y="5805330"/>
            <a:ext cx="8469753" cy="432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OS</a:t>
            </a:r>
          </a:p>
        </p:txBody>
      </p:sp>
      <p:grpSp>
        <p:nvGrpSpPr>
          <p:cNvPr id="19" name="Csoportba foglalás 18">
            <a:extLst>
              <a:ext uri="{FF2B5EF4-FFF2-40B4-BE49-F238E27FC236}">
                <a16:creationId xmlns:a16="http://schemas.microsoft.com/office/drawing/2014/main" id="{805FCC0F-6579-4E15-93C5-729836E7019B}"/>
              </a:ext>
            </a:extLst>
          </p:cNvPr>
          <p:cNvGrpSpPr/>
          <p:nvPr/>
        </p:nvGrpSpPr>
        <p:grpSpPr>
          <a:xfrm>
            <a:off x="323410" y="2960899"/>
            <a:ext cx="2736380" cy="2734894"/>
            <a:chOff x="323410" y="2960899"/>
            <a:chExt cx="2736380" cy="2734894"/>
          </a:xfrm>
        </p:grpSpPr>
        <p:sp>
          <p:nvSpPr>
            <p:cNvPr id="6" name="Téglalap 5">
              <a:extLst>
                <a:ext uri="{FF2B5EF4-FFF2-40B4-BE49-F238E27FC236}">
                  <a16:creationId xmlns:a16="http://schemas.microsoft.com/office/drawing/2014/main" id="{EF502DEB-D261-44AD-B662-BB72B0E4CB0F}"/>
                </a:ext>
              </a:extLst>
            </p:cNvPr>
            <p:cNvSpPr/>
            <p:nvPr/>
          </p:nvSpPr>
          <p:spPr>
            <a:xfrm>
              <a:off x="323410" y="2960899"/>
              <a:ext cx="2736380" cy="432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App</a:t>
              </a:r>
            </a:p>
          </p:txBody>
        </p:sp>
        <p:sp>
          <p:nvSpPr>
            <p:cNvPr id="7" name="Téglalap 6">
              <a:extLst>
                <a:ext uri="{FF2B5EF4-FFF2-40B4-BE49-F238E27FC236}">
                  <a16:creationId xmlns:a16="http://schemas.microsoft.com/office/drawing/2014/main" id="{D0D9DEA1-BEED-4252-AF47-6DD6293F2200}"/>
                </a:ext>
              </a:extLst>
            </p:cNvPr>
            <p:cNvSpPr/>
            <p:nvPr/>
          </p:nvSpPr>
          <p:spPr>
            <a:xfrm>
              <a:off x="323411" y="3772289"/>
              <a:ext cx="2736379" cy="19235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1</a:t>
              </a:r>
            </a:p>
            <a:p>
              <a:pPr algn="ctr"/>
              <a:r>
                <a:rPr lang="hu-HU" dirty="0"/>
                <a:t>CLR v1</a:t>
              </a:r>
            </a:p>
            <a:p>
              <a:pPr algn="ctr"/>
              <a:r>
                <a:rPr lang="hu-HU" dirty="0" err="1"/>
                <a:t>Library</a:t>
              </a:r>
              <a:r>
                <a:rPr lang="hu-HU" dirty="0"/>
                <a:t> v1</a:t>
              </a:r>
            </a:p>
            <a:p>
              <a:pPr algn="ctr"/>
              <a:r>
                <a:rPr lang="hu-HU" dirty="0" err="1"/>
                <a:t>AppHost</a:t>
              </a:r>
              <a:r>
                <a:rPr lang="hu-HU" dirty="0"/>
                <a:t> v1</a:t>
              </a:r>
            </a:p>
          </p:txBody>
        </p:sp>
        <p:cxnSp>
          <p:nvCxnSpPr>
            <p:cNvPr id="9" name="Egyenes összekötő nyíllal 8">
              <a:extLst>
                <a:ext uri="{FF2B5EF4-FFF2-40B4-BE49-F238E27FC236}">
                  <a16:creationId xmlns:a16="http://schemas.microsoft.com/office/drawing/2014/main" id="{4FA1E80F-5ED0-4AE1-994D-1306009CEC4B}"/>
                </a:ext>
              </a:extLst>
            </p:cNvPr>
            <p:cNvCxnSpPr>
              <a:cxnSpLocks/>
              <a:stCxn id="6" idx="2"/>
              <a:endCxn id="7" idx="0"/>
            </p:cNvCxnSpPr>
            <p:nvPr/>
          </p:nvCxnSpPr>
          <p:spPr>
            <a:xfrm>
              <a:off x="1691600" y="3392959"/>
              <a:ext cx="1" cy="3793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0" name="Csoportba foglalás 19">
            <a:extLst>
              <a:ext uri="{FF2B5EF4-FFF2-40B4-BE49-F238E27FC236}">
                <a16:creationId xmlns:a16="http://schemas.microsoft.com/office/drawing/2014/main" id="{779ED813-6953-4000-96C7-655772A2E570}"/>
              </a:ext>
            </a:extLst>
          </p:cNvPr>
          <p:cNvGrpSpPr/>
          <p:nvPr/>
        </p:nvGrpSpPr>
        <p:grpSpPr>
          <a:xfrm>
            <a:off x="3146782" y="2991827"/>
            <a:ext cx="2757686" cy="2703966"/>
            <a:chOff x="230663" y="2991827"/>
            <a:chExt cx="2757686" cy="2703966"/>
          </a:xfrm>
        </p:grpSpPr>
        <p:sp>
          <p:nvSpPr>
            <p:cNvPr id="21" name="Téglalap 20">
              <a:extLst>
                <a:ext uri="{FF2B5EF4-FFF2-40B4-BE49-F238E27FC236}">
                  <a16:creationId xmlns:a16="http://schemas.microsoft.com/office/drawing/2014/main" id="{46F0E071-53D4-4EB5-A566-19714CD2F1B8}"/>
                </a:ext>
              </a:extLst>
            </p:cNvPr>
            <p:cNvSpPr/>
            <p:nvPr/>
          </p:nvSpPr>
          <p:spPr>
            <a:xfrm>
              <a:off x="230663" y="2991827"/>
              <a:ext cx="2736380" cy="432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App</a:t>
              </a:r>
            </a:p>
          </p:txBody>
        </p:sp>
        <p:sp>
          <p:nvSpPr>
            <p:cNvPr id="22" name="Téglalap 21">
              <a:extLst>
                <a:ext uri="{FF2B5EF4-FFF2-40B4-BE49-F238E27FC236}">
                  <a16:creationId xmlns:a16="http://schemas.microsoft.com/office/drawing/2014/main" id="{992DA002-1379-43B1-B480-3B7CEC732B18}"/>
                </a:ext>
              </a:extLst>
            </p:cNvPr>
            <p:cNvSpPr/>
            <p:nvPr/>
          </p:nvSpPr>
          <p:spPr>
            <a:xfrm>
              <a:off x="251970" y="3772289"/>
              <a:ext cx="2736379" cy="19235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1.1</a:t>
              </a:r>
            </a:p>
            <a:p>
              <a:pPr algn="ctr"/>
              <a:r>
                <a:rPr lang="hu-HU" dirty="0"/>
                <a:t>CLR v1.1</a:t>
              </a:r>
            </a:p>
            <a:p>
              <a:pPr algn="ctr"/>
              <a:r>
                <a:rPr lang="hu-HU" dirty="0" err="1"/>
                <a:t>Library</a:t>
              </a:r>
              <a:r>
                <a:rPr lang="hu-HU" dirty="0"/>
                <a:t> v1.1</a:t>
              </a:r>
            </a:p>
            <a:p>
              <a:pPr algn="ctr"/>
              <a:r>
                <a:rPr lang="hu-HU" dirty="0" err="1"/>
                <a:t>AppHost</a:t>
              </a:r>
              <a:r>
                <a:rPr lang="hu-HU" dirty="0"/>
                <a:t> 1.1</a:t>
              </a:r>
            </a:p>
          </p:txBody>
        </p:sp>
        <p:cxnSp>
          <p:nvCxnSpPr>
            <p:cNvPr id="23" name="Egyenes összekötő nyíllal 22">
              <a:extLst>
                <a:ext uri="{FF2B5EF4-FFF2-40B4-BE49-F238E27FC236}">
                  <a16:creationId xmlns:a16="http://schemas.microsoft.com/office/drawing/2014/main" id="{77EF5A9B-0F10-473E-9113-E64C41EFDB81}"/>
                </a:ext>
              </a:extLst>
            </p:cNvPr>
            <p:cNvCxnSpPr>
              <a:cxnSpLocks/>
            </p:cNvCxnSpPr>
            <p:nvPr/>
          </p:nvCxnSpPr>
          <p:spPr>
            <a:xfrm>
              <a:off x="1727321" y="3423887"/>
              <a:ext cx="0" cy="348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4" name="Csoportba foglalás 23">
            <a:extLst>
              <a:ext uri="{FF2B5EF4-FFF2-40B4-BE49-F238E27FC236}">
                <a16:creationId xmlns:a16="http://schemas.microsoft.com/office/drawing/2014/main" id="{792D9C12-4E9A-460F-900C-32356DE9099D}"/>
              </a:ext>
            </a:extLst>
          </p:cNvPr>
          <p:cNvGrpSpPr/>
          <p:nvPr/>
        </p:nvGrpSpPr>
        <p:grpSpPr>
          <a:xfrm>
            <a:off x="6012765" y="2980985"/>
            <a:ext cx="2736380" cy="2714807"/>
            <a:chOff x="323410" y="2528860"/>
            <a:chExt cx="2736380" cy="3166933"/>
          </a:xfrm>
        </p:grpSpPr>
        <p:sp>
          <p:nvSpPr>
            <p:cNvPr id="26" name="Téglalap 25">
              <a:extLst>
                <a:ext uri="{FF2B5EF4-FFF2-40B4-BE49-F238E27FC236}">
                  <a16:creationId xmlns:a16="http://schemas.microsoft.com/office/drawing/2014/main" id="{AEFDD315-CDAD-49FB-A1C9-890D8D267620}"/>
                </a:ext>
              </a:extLst>
            </p:cNvPr>
            <p:cNvSpPr/>
            <p:nvPr/>
          </p:nvSpPr>
          <p:spPr>
            <a:xfrm>
              <a:off x="323411" y="3451947"/>
              <a:ext cx="2736379" cy="224384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r>
                <a:rPr lang="hu-HU" dirty="0"/>
                <a:t>NET </a:t>
              </a:r>
              <a:r>
                <a:rPr lang="hu-HU" dirty="0" err="1"/>
                <a:t>Core</a:t>
              </a:r>
              <a:r>
                <a:rPr lang="hu-HU" dirty="0"/>
                <a:t> 2</a:t>
              </a:r>
            </a:p>
            <a:p>
              <a:pPr algn="ctr"/>
              <a:r>
                <a:rPr lang="hu-HU" dirty="0"/>
                <a:t>CLR v2</a:t>
              </a:r>
            </a:p>
            <a:p>
              <a:pPr algn="ctr"/>
              <a:r>
                <a:rPr lang="hu-HU" dirty="0" err="1"/>
                <a:t>Library</a:t>
              </a:r>
              <a:r>
                <a:rPr lang="hu-HU" dirty="0"/>
                <a:t> v2</a:t>
              </a:r>
            </a:p>
            <a:p>
              <a:pPr algn="ctr"/>
              <a:r>
                <a:rPr lang="hu-HU" dirty="0" err="1"/>
                <a:t>AppHost</a:t>
              </a:r>
              <a:r>
                <a:rPr lang="hu-HU" dirty="0"/>
                <a:t> 2</a:t>
              </a:r>
            </a:p>
          </p:txBody>
        </p:sp>
        <p:cxnSp>
          <p:nvCxnSpPr>
            <p:cNvPr id="27" name="Egyenes összekötő nyíllal 26">
              <a:extLst>
                <a:ext uri="{FF2B5EF4-FFF2-40B4-BE49-F238E27FC236}">
                  <a16:creationId xmlns:a16="http://schemas.microsoft.com/office/drawing/2014/main" id="{FE20EC6A-D7FE-4A38-8A90-97EE9599A44C}"/>
                </a:ext>
              </a:extLst>
            </p:cNvPr>
            <p:cNvCxnSpPr>
              <a:cxnSpLocks/>
              <a:endCxn id="26" idx="0"/>
            </p:cNvCxnSpPr>
            <p:nvPr/>
          </p:nvCxnSpPr>
          <p:spPr>
            <a:xfrm>
              <a:off x="1691035" y="3009444"/>
              <a:ext cx="566" cy="4425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Téglalap 24">
              <a:extLst>
                <a:ext uri="{FF2B5EF4-FFF2-40B4-BE49-F238E27FC236}">
                  <a16:creationId xmlns:a16="http://schemas.microsoft.com/office/drawing/2014/main" id="{CB705961-F9AD-46E0-8E13-405E2EF08D74}"/>
                </a:ext>
              </a:extLst>
            </p:cNvPr>
            <p:cNvSpPr/>
            <p:nvPr/>
          </p:nvSpPr>
          <p:spPr>
            <a:xfrm>
              <a:off x="323410" y="2528860"/>
              <a:ext cx="2736380" cy="516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App</a:t>
              </a:r>
            </a:p>
          </p:txBody>
        </p:sp>
      </p:grpSp>
    </p:spTree>
    <p:extLst>
      <p:ext uri="{BB962C8B-B14F-4D97-AF65-F5344CB8AC3E}">
        <p14:creationId xmlns:p14="http://schemas.microsoft.com/office/powerpoint/2010/main" val="371670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107950" y="692150"/>
            <a:ext cx="8685213" cy="5761038"/>
          </a:xfrm>
        </p:spPr>
        <p:txBody>
          <a:bodyPr/>
          <a:lstStyle/>
          <a:p>
            <a:pPr marL="0" indent="0">
              <a:buNone/>
            </a:pPr>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pPr marL="0" indent="0">
              <a:buNone/>
            </a:pPr>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45</a:t>
            </a:fld>
            <a:endParaRPr lang="hu-HU"/>
          </a:p>
        </p:txBody>
      </p:sp>
      <p:sp>
        <p:nvSpPr>
          <p:cNvPr id="5" name="Téglalap 4">
            <a:extLst>
              <a:ext uri="{FF2B5EF4-FFF2-40B4-BE49-F238E27FC236}">
                <a16:creationId xmlns:a16="http://schemas.microsoft.com/office/drawing/2014/main" id="{1B7ED155-DAA2-43F8-A9A8-4A160DFAA39F}"/>
              </a:ext>
            </a:extLst>
          </p:cNvPr>
          <p:cNvSpPr/>
          <p:nvPr/>
        </p:nvSpPr>
        <p:spPr>
          <a:xfrm>
            <a:off x="290147" y="1124680"/>
            <a:ext cx="2647090" cy="485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6" name="Téglalap 5">
            <a:extLst>
              <a:ext uri="{FF2B5EF4-FFF2-40B4-BE49-F238E27FC236}">
                <a16:creationId xmlns:a16="http://schemas.microsoft.com/office/drawing/2014/main" id="{833FF33C-9B71-4F63-A0E4-972F118CF1BF}"/>
              </a:ext>
            </a:extLst>
          </p:cNvPr>
          <p:cNvSpPr/>
          <p:nvPr/>
        </p:nvSpPr>
        <p:spPr>
          <a:xfrm>
            <a:off x="3262036" y="1124680"/>
            <a:ext cx="2647090" cy="485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a:t>
            </a:r>
            <a:r>
              <a:rPr lang="hu-HU" dirty="0" err="1">
                <a:solidFill>
                  <a:schemeClr val="tx1"/>
                </a:solidFill>
              </a:rPr>
              <a:t>Core</a:t>
            </a:r>
            <a:endParaRPr lang="hu-HU" dirty="0">
              <a:solidFill>
                <a:schemeClr val="tx1"/>
              </a:solidFill>
            </a:endParaRPr>
          </a:p>
        </p:txBody>
      </p:sp>
      <p:sp>
        <p:nvSpPr>
          <p:cNvPr id="7" name="Téglalap 6">
            <a:extLst>
              <a:ext uri="{FF2B5EF4-FFF2-40B4-BE49-F238E27FC236}">
                <a16:creationId xmlns:a16="http://schemas.microsoft.com/office/drawing/2014/main" id="{9724DB06-9C70-418E-9F4C-DD43C63A7A33}"/>
              </a:ext>
            </a:extLst>
          </p:cNvPr>
          <p:cNvSpPr/>
          <p:nvPr/>
        </p:nvSpPr>
        <p:spPr>
          <a:xfrm>
            <a:off x="6233925" y="1124680"/>
            <a:ext cx="2647090" cy="20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err="1">
                <a:solidFill>
                  <a:schemeClr val="tx1"/>
                </a:solidFill>
              </a:rPr>
              <a:t>Mono</a:t>
            </a:r>
            <a:endParaRPr lang="hu-HU" dirty="0">
              <a:solidFill>
                <a:schemeClr val="tx1"/>
              </a:solidFill>
            </a:endParaRPr>
          </a:p>
        </p:txBody>
      </p:sp>
      <p:sp>
        <p:nvSpPr>
          <p:cNvPr id="16" name="Téglalap 15">
            <a:extLst>
              <a:ext uri="{FF2B5EF4-FFF2-40B4-BE49-F238E27FC236}">
                <a16:creationId xmlns:a16="http://schemas.microsoft.com/office/drawing/2014/main" id="{C9ECD129-5B6F-4CC0-BB50-CF6D52486690}"/>
              </a:ext>
            </a:extLst>
          </p:cNvPr>
          <p:cNvSpPr/>
          <p:nvPr/>
        </p:nvSpPr>
        <p:spPr>
          <a:xfrm>
            <a:off x="290147" y="170076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7" name="Téglalap 16">
            <a:extLst>
              <a:ext uri="{FF2B5EF4-FFF2-40B4-BE49-F238E27FC236}">
                <a16:creationId xmlns:a16="http://schemas.microsoft.com/office/drawing/2014/main" id="{5208936E-6DF6-4ACD-8CA9-59772F033ECF}"/>
              </a:ext>
            </a:extLst>
          </p:cNvPr>
          <p:cNvSpPr/>
          <p:nvPr/>
        </p:nvSpPr>
        <p:spPr>
          <a:xfrm>
            <a:off x="3253293" y="1704636"/>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a:t>
            </a:r>
            <a:r>
              <a:rPr lang="hu-HU" dirty="0" err="1"/>
              <a:t>Class</a:t>
            </a:r>
            <a:r>
              <a:rPr lang="hu-HU" dirty="0"/>
              <a:t> </a:t>
            </a:r>
            <a:r>
              <a:rPr lang="hu-HU" dirty="0" err="1"/>
              <a:t>Library</a:t>
            </a:r>
            <a:endParaRPr lang="hu-HU" dirty="0"/>
          </a:p>
        </p:txBody>
      </p:sp>
      <p:sp>
        <p:nvSpPr>
          <p:cNvPr id="19" name="Téglalap 18">
            <a:extLst>
              <a:ext uri="{FF2B5EF4-FFF2-40B4-BE49-F238E27FC236}">
                <a16:creationId xmlns:a16="http://schemas.microsoft.com/office/drawing/2014/main" id="{025F4F4F-B2CD-4E30-838B-0EC280CC3B0F}"/>
              </a:ext>
            </a:extLst>
          </p:cNvPr>
          <p:cNvSpPr/>
          <p:nvPr/>
        </p:nvSpPr>
        <p:spPr>
          <a:xfrm>
            <a:off x="6233924" y="170076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Mono</a:t>
            </a:r>
            <a:r>
              <a:rPr lang="hu-HU" dirty="0"/>
              <a:t> </a:t>
            </a:r>
            <a:r>
              <a:rPr lang="hu-HU" dirty="0" err="1"/>
              <a:t>Class</a:t>
            </a:r>
            <a:r>
              <a:rPr lang="hu-HU" dirty="0"/>
              <a:t> </a:t>
            </a:r>
            <a:r>
              <a:rPr lang="hu-HU" dirty="0" err="1"/>
              <a:t>Library</a:t>
            </a:r>
            <a:endParaRPr lang="hu-HU" dirty="0"/>
          </a:p>
        </p:txBody>
      </p:sp>
      <p:sp>
        <p:nvSpPr>
          <p:cNvPr id="34" name="Tartalom helye 2">
            <a:extLst>
              <a:ext uri="{FF2B5EF4-FFF2-40B4-BE49-F238E27FC236}">
                <a16:creationId xmlns:a16="http://schemas.microsoft.com/office/drawing/2014/main" id="{58832D0B-2F4D-4FFE-B38D-280478A813DA}"/>
              </a:ext>
            </a:extLst>
          </p:cNvPr>
          <p:cNvSpPr txBox="1">
            <a:spLocks/>
          </p:cNvSpPr>
          <p:nvPr/>
        </p:nvSpPr>
        <p:spPr bwMode="auto">
          <a:xfrm>
            <a:off x="107950" y="2814560"/>
            <a:ext cx="8928100" cy="36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en-US" kern="0" dirty="0" smtClean="0"/>
              <a:t>The </a:t>
            </a:r>
            <a:r>
              <a:rPr lang="hu-HU" kern="0" dirty="0" smtClean="0"/>
              <a:t>FCL</a:t>
            </a:r>
            <a:r>
              <a:rPr lang="en-US" kern="0" dirty="0" smtClean="0"/>
              <a:t>s are different</a:t>
            </a:r>
            <a:endParaRPr lang="hu-HU" kern="0" dirty="0"/>
          </a:p>
          <a:p>
            <a:r>
              <a:rPr lang="en-US" kern="0" dirty="0" smtClean="0"/>
              <a:t>Difficult to share code between two runtimes (C# code, but…)</a:t>
            </a:r>
            <a:endParaRPr lang="hu-HU" kern="0" dirty="0"/>
          </a:p>
          <a:p>
            <a:pPr lvl="1"/>
            <a:r>
              <a:rPr lang="hu-HU" kern="0" dirty="0" smtClean="0"/>
              <a:t>A </a:t>
            </a:r>
            <a:r>
              <a:rPr lang="hu-HU" kern="0" dirty="0" err="1" smtClean="0"/>
              <a:t>code</a:t>
            </a:r>
            <a:r>
              <a:rPr lang="hu-HU" kern="0" dirty="0" smtClean="0"/>
              <a:t> </a:t>
            </a:r>
            <a:r>
              <a:rPr lang="hu-HU" kern="0" dirty="0" err="1" smtClean="0"/>
              <a:t>written</a:t>
            </a:r>
            <a:r>
              <a:rPr lang="hu-HU" kern="0" dirty="0" smtClean="0"/>
              <a:t> </a:t>
            </a:r>
            <a:r>
              <a:rPr lang="en-US" kern="0" dirty="0" smtClean="0"/>
              <a:t>for one runtime might not compile/run on a different one</a:t>
            </a:r>
            <a:endParaRPr lang="hu-HU" kern="0" dirty="0"/>
          </a:p>
          <a:p>
            <a:r>
              <a:rPr lang="en-US" kern="0" dirty="0" smtClean="0"/>
              <a:t>Evolution of old “</a:t>
            </a:r>
            <a:r>
              <a:rPr lang="hu-HU" kern="0" dirty="0" err="1" smtClean="0"/>
              <a:t>Portable</a:t>
            </a:r>
            <a:r>
              <a:rPr lang="hu-HU" kern="0" dirty="0" smtClean="0"/>
              <a:t> </a:t>
            </a:r>
            <a:r>
              <a:rPr lang="hu-HU" kern="0" dirty="0" err="1"/>
              <a:t>Class</a:t>
            </a:r>
            <a:r>
              <a:rPr lang="hu-HU" kern="0" dirty="0"/>
              <a:t> </a:t>
            </a:r>
            <a:r>
              <a:rPr lang="hu-HU" kern="0" dirty="0" err="1" smtClean="0"/>
              <a:t>Library</a:t>
            </a:r>
            <a:r>
              <a:rPr lang="en-US" kern="0" dirty="0" smtClean="0"/>
              <a:t>”</a:t>
            </a:r>
            <a:r>
              <a:rPr lang="hu-HU" kern="0" dirty="0" smtClean="0"/>
              <a:t> …</a:t>
            </a:r>
            <a:endParaRPr lang="hu-HU" kern="0" dirty="0"/>
          </a:p>
          <a:p>
            <a:r>
              <a:rPr lang="hu-HU" kern="0" dirty="0"/>
              <a:t>.NET Standard: </a:t>
            </a:r>
            <a:r>
              <a:rPr lang="en-US" kern="0" dirty="0" smtClean="0"/>
              <a:t>specification that describes the APIs/classes that have to be provided</a:t>
            </a:r>
            <a:endParaRPr lang="hu-HU" kern="0" dirty="0"/>
          </a:p>
          <a:p>
            <a:pPr lvl="1"/>
            <a:r>
              <a:rPr lang="hu-HU" kern="0" dirty="0" err="1" smtClean="0"/>
              <a:t>All</a:t>
            </a:r>
            <a:r>
              <a:rPr lang="hu-HU" kern="0" dirty="0" smtClean="0"/>
              <a:t> </a:t>
            </a:r>
            <a:r>
              <a:rPr lang="hu-HU" kern="0" dirty="0" err="1" smtClean="0"/>
              <a:t>runtimes</a:t>
            </a:r>
            <a:r>
              <a:rPr lang="hu-HU" kern="0" dirty="0" smtClean="0"/>
              <a:t> </a:t>
            </a:r>
            <a:r>
              <a:rPr lang="en-US" kern="0" dirty="0" smtClean="0"/>
              <a:t>implement a certain level of the standard</a:t>
            </a:r>
            <a:endParaRPr lang="hu-HU" kern="0" dirty="0"/>
          </a:p>
          <a:p>
            <a:pPr lvl="1"/>
            <a:r>
              <a:rPr lang="en-US" kern="0" dirty="0" err="1" smtClean="0"/>
              <a:t>Eg</a:t>
            </a:r>
            <a:r>
              <a:rPr lang="hu-HU" kern="0" dirty="0" smtClean="0"/>
              <a:t>. </a:t>
            </a:r>
            <a:r>
              <a:rPr lang="hu-HU" kern="0" dirty="0"/>
              <a:t>.NET Framework 4.5 → .NET Standard &lt;= 1.1</a:t>
            </a:r>
          </a:p>
          <a:p>
            <a:pPr marL="0" indent="0">
              <a:buNone/>
            </a:pPr>
            <a:endParaRPr lang="hu-HU" kern="0" dirty="0"/>
          </a:p>
        </p:txBody>
      </p:sp>
    </p:spTree>
    <p:extLst>
      <p:ext uri="{BB962C8B-B14F-4D97-AF65-F5344CB8AC3E}">
        <p14:creationId xmlns:p14="http://schemas.microsoft.com/office/powerpoint/2010/main" val="235371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A8DC69-0C19-4AF3-866A-244EB0E21049}"/>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1698A01F-908F-4ED7-BCC4-D04866C498EA}"/>
              </a:ext>
            </a:extLst>
          </p:cNvPr>
          <p:cNvSpPr>
            <a:spLocks noGrp="1"/>
          </p:cNvSpPr>
          <p:nvPr>
            <p:ph idx="1"/>
          </p:nvPr>
        </p:nvSpPr>
        <p:spPr/>
        <p:txBody>
          <a:bodyPr/>
          <a:lstStyle/>
          <a:p>
            <a:r>
              <a:rPr lang="hu-HU" dirty="0">
                <a:hlinkClick r:id="rId2"/>
              </a:rPr>
              <a:t>https://docs.microsoft.com/en-us/dotnet/standard/net-standard</a:t>
            </a:r>
            <a:r>
              <a:rPr lang="hu-HU" dirty="0"/>
              <a:t> </a:t>
            </a:r>
          </a:p>
          <a:p>
            <a:r>
              <a:rPr lang="hu-HU" dirty="0"/>
              <a:t>(</a:t>
            </a:r>
            <a:r>
              <a:rPr lang="hu-HU" dirty="0" smtClean="0"/>
              <a:t>2019.10.16.)</a:t>
            </a:r>
            <a:endParaRPr lang="hu-HU" dirty="0"/>
          </a:p>
        </p:txBody>
      </p:sp>
      <p:sp>
        <p:nvSpPr>
          <p:cNvPr id="4" name="Dia számának helye 3">
            <a:extLst>
              <a:ext uri="{FF2B5EF4-FFF2-40B4-BE49-F238E27FC236}">
                <a16:creationId xmlns:a16="http://schemas.microsoft.com/office/drawing/2014/main" id="{78AFD777-A0B3-4655-99B4-1B907966BF1A}"/>
              </a:ext>
            </a:extLst>
          </p:cNvPr>
          <p:cNvSpPr>
            <a:spLocks noGrp="1"/>
          </p:cNvSpPr>
          <p:nvPr>
            <p:ph type="sldNum" sz="quarter" idx="11"/>
          </p:nvPr>
        </p:nvSpPr>
        <p:spPr/>
        <p:txBody>
          <a:bodyPr/>
          <a:lstStyle/>
          <a:p>
            <a:pPr>
              <a:defRPr/>
            </a:pPr>
            <a:fld id="{B60DAD87-7EB7-4D38-BAF0-0AF208F78DF0}" type="slidenum">
              <a:rPr lang="hu-HU" smtClean="0"/>
              <a:pPr>
                <a:defRPr/>
              </a:pPr>
              <a:t>46</a:t>
            </a:fld>
            <a:endParaRPr lang="hu-HU"/>
          </a:p>
        </p:txBody>
      </p:sp>
      <p:pic>
        <p:nvPicPr>
          <p:cNvPr id="6" name="Kép 5"/>
          <p:cNvPicPr>
            <a:picLocks noChangeAspect="1"/>
          </p:cNvPicPr>
          <p:nvPr/>
        </p:nvPicPr>
        <p:blipFill>
          <a:blip r:embed="rId3"/>
          <a:stretch>
            <a:fillRect/>
          </a:stretch>
        </p:blipFill>
        <p:spPr>
          <a:xfrm>
            <a:off x="0" y="1700760"/>
            <a:ext cx="9156185" cy="4861965"/>
          </a:xfrm>
          <a:prstGeom prst="rect">
            <a:avLst/>
          </a:prstGeom>
        </p:spPr>
      </p:pic>
    </p:spTree>
    <p:extLst>
      <p:ext uri="{BB962C8B-B14F-4D97-AF65-F5344CB8AC3E}">
        <p14:creationId xmlns:p14="http://schemas.microsoft.com/office/powerpoint/2010/main" val="338531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251400" y="692150"/>
            <a:ext cx="8541763" cy="5761038"/>
          </a:xfrm>
        </p:spPr>
        <p:txBody>
          <a:bodyPr/>
          <a:lstStyle/>
          <a:p>
            <a:r>
              <a:rPr lang="en-US" dirty="0" smtClean="0"/>
              <a:t>Additive</a:t>
            </a:r>
            <a:r>
              <a:rPr lang="hu-HU" dirty="0" smtClean="0"/>
              <a:t> </a:t>
            </a:r>
            <a:r>
              <a:rPr lang="en-US" dirty="0" smtClean="0"/>
              <a:t>versioning</a:t>
            </a:r>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pPr marL="0" indent="0">
              <a:buNone/>
            </a:pPr>
            <a:endParaRPr lang="hu-HU" dirty="0"/>
          </a:p>
          <a:p>
            <a:r>
              <a:rPr lang="hu-HU" sz="1800" b="0" kern="1200" dirty="0">
                <a:latin typeface="Segoe UI" pitchFamily="34" charset="0"/>
              </a:rPr>
              <a:t>https://github.com/dotnet/standard/blob/master/netstandard/pkg/NETStandard.Library.dependencies.props</a:t>
            </a:r>
            <a:endParaRPr lang="hu-HU" dirty="0"/>
          </a:p>
          <a:p>
            <a:r>
              <a:rPr lang="hu-HU" dirty="0" smtClean="0"/>
              <a:t>Fix</a:t>
            </a:r>
            <a:r>
              <a:rPr lang="en-US" dirty="0" err="1" smtClean="0"/>
              <a:t>ed</a:t>
            </a:r>
            <a:r>
              <a:rPr lang="hu-HU" dirty="0" smtClean="0"/>
              <a:t>, </a:t>
            </a:r>
            <a:r>
              <a:rPr lang="en-US" dirty="0" smtClean="0"/>
              <a:t>never changing</a:t>
            </a:r>
            <a:r>
              <a:rPr lang="hu-HU" dirty="0" smtClean="0"/>
              <a:t>: </a:t>
            </a:r>
            <a:r>
              <a:rPr lang="en-US" dirty="0" smtClean="0"/>
              <a:t>a released API never changes</a:t>
            </a:r>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47</a:t>
            </a:fld>
            <a:endParaRPr lang="hu-HU"/>
          </a:p>
        </p:txBody>
      </p:sp>
      <p:grpSp>
        <p:nvGrpSpPr>
          <p:cNvPr id="12" name="Csoportba foglalás 11">
            <a:extLst>
              <a:ext uri="{FF2B5EF4-FFF2-40B4-BE49-F238E27FC236}">
                <a16:creationId xmlns:a16="http://schemas.microsoft.com/office/drawing/2014/main" id="{776B8EEC-9F5C-4315-ADD2-C86444115287}"/>
              </a:ext>
            </a:extLst>
          </p:cNvPr>
          <p:cNvGrpSpPr/>
          <p:nvPr/>
        </p:nvGrpSpPr>
        <p:grpSpPr>
          <a:xfrm>
            <a:off x="526077" y="1124680"/>
            <a:ext cx="8388530" cy="4381248"/>
            <a:chOff x="350837" y="1496092"/>
            <a:chExt cx="8793163" cy="4741298"/>
          </a:xfrm>
        </p:grpSpPr>
        <p:pic>
          <p:nvPicPr>
            <p:cNvPr id="10" name="Kép 9">
              <a:extLst>
                <a:ext uri="{FF2B5EF4-FFF2-40B4-BE49-F238E27FC236}">
                  <a16:creationId xmlns:a16="http://schemas.microsoft.com/office/drawing/2014/main" id="{A9581AC2-8819-404E-8554-9450916447A3}"/>
                </a:ext>
              </a:extLst>
            </p:cNvPr>
            <p:cNvPicPr>
              <a:picLocks noChangeAspect="1"/>
            </p:cNvPicPr>
            <p:nvPr/>
          </p:nvPicPr>
          <p:blipFill>
            <a:blip r:embed="rId3"/>
            <a:stretch>
              <a:fillRect/>
            </a:stretch>
          </p:blipFill>
          <p:spPr>
            <a:xfrm>
              <a:off x="350837" y="1965447"/>
              <a:ext cx="8501678" cy="4127923"/>
            </a:xfrm>
            <a:prstGeom prst="rect">
              <a:avLst/>
            </a:prstGeom>
          </p:spPr>
        </p:pic>
        <p:sp>
          <p:nvSpPr>
            <p:cNvPr id="11" name="Téglalap 10">
              <a:extLst>
                <a:ext uri="{FF2B5EF4-FFF2-40B4-BE49-F238E27FC236}">
                  <a16:creationId xmlns:a16="http://schemas.microsoft.com/office/drawing/2014/main" id="{3BBDF6A9-EC17-41E5-B72E-C5DCF513F366}"/>
                </a:ext>
              </a:extLst>
            </p:cNvPr>
            <p:cNvSpPr/>
            <p:nvPr/>
          </p:nvSpPr>
          <p:spPr>
            <a:xfrm>
              <a:off x="1043509" y="1700760"/>
              <a:ext cx="7749653" cy="1368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églalap 22">
              <a:extLst>
                <a:ext uri="{FF2B5EF4-FFF2-40B4-BE49-F238E27FC236}">
                  <a16:creationId xmlns:a16="http://schemas.microsoft.com/office/drawing/2014/main" id="{BE93A4F1-B52A-4146-B85A-29DE2EC5518B}"/>
                </a:ext>
              </a:extLst>
            </p:cNvPr>
            <p:cNvSpPr/>
            <p:nvPr/>
          </p:nvSpPr>
          <p:spPr>
            <a:xfrm>
              <a:off x="926917" y="1605629"/>
              <a:ext cx="7965683" cy="3695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CE17AC56-A5A1-4367-9C8B-46FA86C08BA3}"/>
                </a:ext>
              </a:extLst>
            </p:cNvPr>
            <p:cNvSpPr/>
            <p:nvPr/>
          </p:nvSpPr>
          <p:spPr>
            <a:xfrm>
              <a:off x="827479" y="1496092"/>
              <a:ext cx="8208571" cy="4741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églalap 24">
              <a:extLst>
                <a:ext uri="{FF2B5EF4-FFF2-40B4-BE49-F238E27FC236}">
                  <a16:creationId xmlns:a16="http://schemas.microsoft.com/office/drawing/2014/main" id="{920832A0-CC5F-4F32-B695-78C5B715175E}"/>
                </a:ext>
              </a:extLst>
            </p:cNvPr>
            <p:cNvSpPr/>
            <p:nvPr/>
          </p:nvSpPr>
          <p:spPr>
            <a:xfrm>
              <a:off x="7812450" y="1688404"/>
              <a:ext cx="1223600" cy="5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FF0000"/>
                  </a:solidFill>
                </a:rPr>
                <a:t>1.0</a:t>
              </a:r>
            </a:p>
          </p:txBody>
        </p:sp>
        <p:sp>
          <p:nvSpPr>
            <p:cNvPr id="26" name="Téglalap 25">
              <a:extLst>
                <a:ext uri="{FF2B5EF4-FFF2-40B4-BE49-F238E27FC236}">
                  <a16:creationId xmlns:a16="http://schemas.microsoft.com/office/drawing/2014/main" id="{0694F790-96BC-4163-8F04-0D189EC8022B}"/>
                </a:ext>
              </a:extLst>
            </p:cNvPr>
            <p:cNvSpPr/>
            <p:nvPr/>
          </p:nvSpPr>
          <p:spPr>
            <a:xfrm>
              <a:off x="7884175" y="3134568"/>
              <a:ext cx="1223600" cy="5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FF0000"/>
                  </a:solidFill>
                </a:rPr>
                <a:t>1.1</a:t>
              </a:r>
            </a:p>
          </p:txBody>
        </p:sp>
        <p:sp>
          <p:nvSpPr>
            <p:cNvPr id="27" name="Téglalap 26">
              <a:extLst>
                <a:ext uri="{FF2B5EF4-FFF2-40B4-BE49-F238E27FC236}">
                  <a16:creationId xmlns:a16="http://schemas.microsoft.com/office/drawing/2014/main" id="{A201B6C6-EFF9-4E00-9757-5960307E61C1}"/>
                </a:ext>
              </a:extLst>
            </p:cNvPr>
            <p:cNvSpPr/>
            <p:nvPr/>
          </p:nvSpPr>
          <p:spPr>
            <a:xfrm>
              <a:off x="7920400" y="5355177"/>
              <a:ext cx="1223600" cy="5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FF0000"/>
                  </a:solidFill>
                </a:rPr>
                <a:t>1.2</a:t>
              </a:r>
            </a:p>
          </p:txBody>
        </p:sp>
        <p:sp>
          <p:nvSpPr>
            <p:cNvPr id="28" name="Téglalap 27">
              <a:extLst>
                <a:ext uri="{FF2B5EF4-FFF2-40B4-BE49-F238E27FC236}">
                  <a16:creationId xmlns:a16="http://schemas.microsoft.com/office/drawing/2014/main" id="{87574B20-784C-4E2D-A4D1-BB8A77B836CA}"/>
                </a:ext>
              </a:extLst>
            </p:cNvPr>
            <p:cNvSpPr/>
            <p:nvPr/>
          </p:nvSpPr>
          <p:spPr>
            <a:xfrm>
              <a:off x="895935" y="1556740"/>
              <a:ext cx="1223600" cy="749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92D050"/>
                  </a:solidFill>
                </a:rPr>
                <a:t>…</a:t>
              </a:r>
            </a:p>
          </p:txBody>
        </p:sp>
      </p:grpSp>
    </p:spTree>
    <p:extLst>
      <p:ext uri="{BB962C8B-B14F-4D97-AF65-F5344CB8AC3E}">
        <p14:creationId xmlns:p14="http://schemas.microsoft.com/office/powerpoint/2010/main" val="217600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D326D3-C8D9-4653-829E-8C04F02D9D9A}"/>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B5172557-6778-4041-88CB-CC7849C14406}"/>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50013D0B-B604-452F-9A00-5D777510ABDF}"/>
              </a:ext>
            </a:extLst>
          </p:cNvPr>
          <p:cNvSpPr>
            <a:spLocks noGrp="1"/>
          </p:cNvSpPr>
          <p:nvPr>
            <p:ph type="sldNum" sz="quarter" idx="11"/>
          </p:nvPr>
        </p:nvSpPr>
        <p:spPr/>
        <p:txBody>
          <a:bodyPr/>
          <a:lstStyle/>
          <a:p>
            <a:pPr>
              <a:defRPr/>
            </a:pPr>
            <a:fld id="{B60DAD87-7EB7-4D38-BAF0-0AF208F78DF0}" type="slidenum">
              <a:rPr lang="hu-HU" smtClean="0"/>
              <a:pPr>
                <a:defRPr/>
              </a:pPr>
              <a:t>48</a:t>
            </a:fld>
            <a:endParaRPr lang="hu-HU"/>
          </a:p>
        </p:txBody>
      </p:sp>
      <p:pic>
        <p:nvPicPr>
          <p:cNvPr id="5" name="Kép 4">
            <a:extLst>
              <a:ext uri="{FF2B5EF4-FFF2-40B4-BE49-F238E27FC236}">
                <a16:creationId xmlns:a16="http://schemas.microsoft.com/office/drawing/2014/main" id="{6AADDE30-1DFE-4A9F-B495-AC75178F1A2C}"/>
              </a:ext>
            </a:extLst>
          </p:cNvPr>
          <p:cNvPicPr>
            <a:picLocks noChangeAspect="1"/>
          </p:cNvPicPr>
          <p:nvPr/>
        </p:nvPicPr>
        <p:blipFill>
          <a:blip r:embed="rId2"/>
          <a:stretch>
            <a:fillRect/>
          </a:stretch>
        </p:blipFill>
        <p:spPr>
          <a:xfrm>
            <a:off x="-5539" y="695406"/>
            <a:ext cx="9144000" cy="6334044"/>
          </a:xfrm>
          <a:prstGeom prst="rect">
            <a:avLst/>
          </a:prstGeom>
        </p:spPr>
      </p:pic>
      <p:sp>
        <p:nvSpPr>
          <p:cNvPr id="6" name="Téglalap 5">
            <a:extLst>
              <a:ext uri="{FF2B5EF4-FFF2-40B4-BE49-F238E27FC236}">
                <a16:creationId xmlns:a16="http://schemas.microsoft.com/office/drawing/2014/main" id="{965338AD-327E-41AC-841C-01D419AEB55C}"/>
              </a:ext>
            </a:extLst>
          </p:cNvPr>
          <p:cNvSpPr/>
          <p:nvPr/>
        </p:nvSpPr>
        <p:spPr>
          <a:xfrm>
            <a:off x="2267680" y="1268412"/>
            <a:ext cx="4248591" cy="6880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9323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33E014-20A0-4AF9-BED0-A7477E6BBDBA}"/>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0EBAC731-A507-459C-A6F9-C041EB8D13A4}"/>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174CD717-C817-4D7E-8B22-7E22A7387505}"/>
              </a:ext>
            </a:extLst>
          </p:cNvPr>
          <p:cNvSpPr>
            <a:spLocks noGrp="1"/>
          </p:cNvSpPr>
          <p:nvPr>
            <p:ph type="sldNum" sz="quarter" idx="11"/>
          </p:nvPr>
        </p:nvSpPr>
        <p:spPr/>
        <p:txBody>
          <a:bodyPr/>
          <a:lstStyle/>
          <a:p>
            <a:pPr>
              <a:defRPr/>
            </a:pPr>
            <a:fld id="{B60DAD87-7EB7-4D38-BAF0-0AF208F78DF0}" type="slidenum">
              <a:rPr lang="hu-HU" smtClean="0"/>
              <a:pPr>
                <a:defRPr/>
              </a:pPr>
              <a:t>49</a:t>
            </a:fld>
            <a:endParaRPr lang="hu-HU"/>
          </a:p>
        </p:txBody>
      </p:sp>
      <p:pic>
        <p:nvPicPr>
          <p:cNvPr id="6" name="Kép 5">
            <a:extLst>
              <a:ext uri="{FF2B5EF4-FFF2-40B4-BE49-F238E27FC236}">
                <a16:creationId xmlns:a16="http://schemas.microsoft.com/office/drawing/2014/main" id="{5726B5FA-72A7-4189-8C25-794DB3C6D7DA}"/>
              </a:ext>
            </a:extLst>
          </p:cNvPr>
          <p:cNvPicPr>
            <a:picLocks noChangeAspect="1"/>
          </p:cNvPicPr>
          <p:nvPr/>
        </p:nvPicPr>
        <p:blipFill>
          <a:blip r:embed="rId2"/>
          <a:stretch>
            <a:fillRect/>
          </a:stretch>
        </p:blipFill>
        <p:spPr>
          <a:xfrm>
            <a:off x="-1930794" y="721338"/>
            <a:ext cx="11074794" cy="7276415"/>
          </a:xfrm>
          <a:prstGeom prst="rect">
            <a:avLst/>
          </a:prstGeom>
        </p:spPr>
      </p:pic>
    </p:spTree>
    <p:extLst>
      <p:ext uri="{BB962C8B-B14F-4D97-AF65-F5344CB8AC3E}">
        <p14:creationId xmlns:p14="http://schemas.microsoft.com/office/powerpoint/2010/main" val="201669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35F6FA-88E0-4C12-852F-F516B7FFEA95}"/>
              </a:ext>
            </a:extLst>
          </p:cNvPr>
          <p:cNvSpPr>
            <a:spLocks noGrp="1"/>
          </p:cNvSpPr>
          <p:nvPr>
            <p:ph type="title"/>
          </p:nvPr>
        </p:nvSpPr>
        <p:spPr/>
        <p:txBody>
          <a:bodyPr/>
          <a:lstStyle/>
          <a:p>
            <a:r>
              <a:rPr lang="hu-HU" dirty="0" err="1"/>
              <a:t>Common</a:t>
            </a:r>
            <a:r>
              <a:rPr lang="hu-HU" dirty="0"/>
              <a:t> </a:t>
            </a:r>
            <a:r>
              <a:rPr lang="hu-HU" dirty="0" err="1"/>
              <a:t>Language</a:t>
            </a:r>
            <a:r>
              <a:rPr lang="hu-HU" dirty="0"/>
              <a:t> </a:t>
            </a:r>
            <a:r>
              <a:rPr lang="hu-HU" dirty="0" err="1"/>
              <a:t>Runtime</a:t>
            </a:r>
            <a:endParaRPr lang="en-GB" dirty="0"/>
          </a:p>
        </p:txBody>
      </p:sp>
      <p:sp>
        <p:nvSpPr>
          <p:cNvPr id="3" name="Tartalom helye 2">
            <a:extLst>
              <a:ext uri="{FF2B5EF4-FFF2-40B4-BE49-F238E27FC236}">
                <a16:creationId xmlns:a16="http://schemas.microsoft.com/office/drawing/2014/main" id="{C4A1D054-AC80-43B0-95C3-5DA75509B4EE}"/>
              </a:ext>
            </a:extLst>
          </p:cNvPr>
          <p:cNvSpPr>
            <a:spLocks noGrp="1"/>
          </p:cNvSpPr>
          <p:nvPr>
            <p:ph idx="1"/>
          </p:nvPr>
        </p:nvSpPr>
        <p:spPr>
          <a:xfrm>
            <a:off x="467430" y="764630"/>
            <a:ext cx="8676570" cy="2448340"/>
          </a:xfrm>
        </p:spPr>
        <p:txBody>
          <a:bodyPr>
            <a:normAutofit/>
          </a:bodyPr>
          <a:lstStyle/>
          <a:p>
            <a:r>
              <a:rPr lang="en-US" dirty="0" smtClean="0"/>
              <a:t>Supports process-level virtualization</a:t>
            </a:r>
            <a:endParaRPr lang="hu-HU" dirty="0"/>
          </a:p>
          <a:p>
            <a:r>
              <a:rPr lang="en-US" dirty="0" smtClean="0"/>
              <a:t>Executes bytecode with stack-based execution</a:t>
            </a:r>
            <a:endParaRPr lang="hu-HU" dirty="0"/>
          </a:p>
          <a:p>
            <a:r>
              <a:rPr lang="hu-HU" dirty="0" err="1"/>
              <a:t>Intermediate</a:t>
            </a:r>
            <a:r>
              <a:rPr lang="hu-HU" dirty="0"/>
              <a:t> </a:t>
            </a:r>
            <a:r>
              <a:rPr lang="hu-HU" dirty="0" err="1"/>
              <a:t>Language</a:t>
            </a:r>
            <a:r>
              <a:rPr lang="hu-HU" dirty="0"/>
              <a:t>, IL / CIL, MSIL</a:t>
            </a:r>
          </a:p>
          <a:p>
            <a:pPr lvl="1"/>
            <a:r>
              <a:rPr lang="en-US" sz="1900" dirty="0" smtClean="0"/>
              <a:t>Generated by the </a:t>
            </a:r>
            <a:r>
              <a:rPr lang="hu-HU" sz="1900" dirty="0" smtClean="0"/>
              <a:t>C</a:t>
            </a:r>
            <a:r>
              <a:rPr lang="hu-HU" sz="1900" dirty="0"/>
              <a:t># / VB / F# / Visual C++ / </a:t>
            </a:r>
            <a:r>
              <a:rPr lang="en-US" sz="1900" dirty="0" smtClean="0"/>
              <a:t>etc. compilers</a:t>
            </a:r>
            <a:endParaRPr lang="hu-HU" sz="1900" dirty="0"/>
          </a:p>
          <a:p>
            <a:pPr lvl="1"/>
            <a:r>
              <a:rPr lang="en-US" sz="1900" dirty="0" smtClean="0"/>
              <a:t>Analyzed and compiled by the </a:t>
            </a:r>
            <a:r>
              <a:rPr lang="hu-HU" sz="1900" dirty="0" smtClean="0"/>
              <a:t>.NET CLR</a:t>
            </a:r>
            <a:r>
              <a:rPr lang="en-US" sz="1900" dirty="0" smtClean="0"/>
              <a:t>, compiled into machine code and then executed by the OS</a:t>
            </a:r>
            <a:endParaRPr lang="hu-HU" dirty="0"/>
          </a:p>
        </p:txBody>
      </p:sp>
      <p:sp>
        <p:nvSpPr>
          <p:cNvPr id="10" name="Tartalom helye 2">
            <a:extLst>
              <a:ext uri="{FF2B5EF4-FFF2-40B4-BE49-F238E27FC236}">
                <a16:creationId xmlns:a16="http://schemas.microsoft.com/office/drawing/2014/main" id="{8E87E3CC-7477-4EBD-AAF2-047CC0623A6D}"/>
              </a:ext>
            </a:extLst>
          </p:cNvPr>
          <p:cNvSpPr txBox="1">
            <a:spLocks/>
          </p:cNvSpPr>
          <p:nvPr/>
        </p:nvSpPr>
        <p:spPr bwMode="auto">
          <a:xfrm>
            <a:off x="539440" y="3212970"/>
            <a:ext cx="4921782" cy="353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en-US" kern="0" dirty="0" smtClean="0"/>
              <a:t>Format</a:t>
            </a:r>
            <a:r>
              <a:rPr lang="hu-HU" kern="0" dirty="0" smtClean="0"/>
              <a:t>: </a:t>
            </a:r>
            <a:r>
              <a:rPr lang="hu-HU" kern="0" dirty="0"/>
              <a:t>PE (</a:t>
            </a:r>
            <a:r>
              <a:rPr lang="hu-HU" kern="0" dirty="0" err="1"/>
              <a:t>Portable</a:t>
            </a:r>
            <a:r>
              <a:rPr lang="hu-HU" kern="0" dirty="0"/>
              <a:t> </a:t>
            </a:r>
            <a:r>
              <a:rPr lang="hu-HU" kern="0" dirty="0" err="1"/>
              <a:t>Executable</a:t>
            </a:r>
            <a:r>
              <a:rPr lang="hu-HU" kern="0" dirty="0"/>
              <a:t>), </a:t>
            </a:r>
            <a:r>
              <a:rPr lang="en-US" kern="0" dirty="0" smtClean="0"/>
              <a:t>just like all normal </a:t>
            </a:r>
            <a:r>
              <a:rPr lang="hu-HU" kern="0" dirty="0" smtClean="0"/>
              <a:t>Windows </a:t>
            </a:r>
            <a:r>
              <a:rPr lang="hu-HU" kern="0" dirty="0"/>
              <a:t>.</a:t>
            </a:r>
            <a:r>
              <a:rPr lang="hu-HU" kern="0" dirty="0" err="1"/>
              <a:t>exe</a:t>
            </a:r>
            <a:r>
              <a:rPr lang="hu-HU" kern="0" dirty="0"/>
              <a:t> </a:t>
            </a:r>
            <a:r>
              <a:rPr lang="en-US" kern="0" dirty="0" smtClean="0"/>
              <a:t>and</a:t>
            </a:r>
            <a:r>
              <a:rPr lang="hu-HU" kern="0" dirty="0" smtClean="0"/>
              <a:t> </a:t>
            </a:r>
            <a:r>
              <a:rPr lang="hu-HU" kern="0" dirty="0"/>
              <a:t>.</a:t>
            </a:r>
            <a:r>
              <a:rPr lang="hu-HU" kern="0" dirty="0" err="1" smtClean="0"/>
              <a:t>dll</a:t>
            </a:r>
            <a:r>
              <a:rPr lang="en-US" kern="0" dirty="0" smtClean="0"/>
              <a:t> files</a:t>
            </a:r>
            <a:r>
              <a:rPr lang="hu-HU" kern="0" dirty="0" smtClean="0"/>
              <a:t>!</a:t>
            </a:r>
            <a:endParaRPr lang="hu-HU" kern="0" dirty="0"/>
          </a:p>
          <a:p>
            <a:pPr lvl="1"/>
            <a:r>
              <a:rPr lang="en-US" kern="0" dirty="0" smtClean="0"/>
              <a:t>.</a:t>
            </a:r>
            <a:r>
              <a:rPr lang="hu-HU" kern="0" dirty="0" smtClean="0"/>
              <a:t>NET </a:t>
            </a:r>
            <a:r>
              <a:rPr lang="hu-HU" kern="0" dirty="0"/>
              <a:t>1 </a:t>
            </a:r>
            <a:r>
              <a:rPr lang="en-US" kern="0" dirty="0" smtClean="0"/>
              <a:t>was not part of the OS, Windows knew nothing about the framework </a:t>
            </a:r>
            <a:r>
              <a:rPr lang="hu-HU" kern="0" dirty="0" smtClean="0"/>
              <a:t>… </a:t>
            </a:r>
            <a:endParaRPr lang="hu-HU" kern="0" dirty="0"/>
          </a:p>
          <a:p>
            <a:pPr lvl="1"/>
            <a:r>
              <a:rPr lang="en-US" kern="0" dirty="0" smtClean="0"/>
              <a:t>So native code loads the CLR that processes the rest of the file</a:t>
            </a:r>
            <a:endParaRPr lang="hu-HU" kern="0" dirty="0"/>
          </a:p>
          <a:p>
            <a:pPr lvl="1"/>
            <a:r>
              <a:rPr lang="en-US" kern="0" dirty="0" smtClean="0"/>
              <a:t>Most of the conventional PE parts are empty/pre-defined</a:t>
            </a:r>
            <a:endParaRPr lang="hu-HU" kern="0" dirty="0"/>
          </a:p>
        </p:txBody>
      </p:sp>
      <p:pic>
        <p:nvPicPr>
          <p:cNvPr id="11" name="Picture 2" descr="Assembly headers">
            <a:extLst>
              <a:ext uri="{FF2B5EF4-FFF2-40B4-BE49-F238E27FC236}">
                <a16:creationId xmlns:a16="http://schemas.microsoft.com/office/drawing/2014/main" id="{51CE5262-0301-4111-B7E7-2409BBF96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222" y="3429000"/>
            <a:ext cx="3935448" cy="2725411"/>
          </a:xfrm>
          <a:prstGeom prst="rect">
            <a:avLst/>
          </a:prstGeom>
          <a:noFill/>
          <a:extLst>
            <a:ext uri="{909E8E84-426E-40DD-AFC4-6F175D3DCCD1}">
              <a14:hiddenFill xmlns:a14="http://schemas.microsoft.com/office/drawing/2010/main">
                <a:solidFill>
                  <a:srgbClr val="FFFFFF"/>
                </a:solidFill>
              </a14:hiddenFill>
            </a:ext>
          </a:extLst>
        </p:spPr>
      </p:pic>
      <p:sp>
        <p:nvSpPr>
          <p:cNvPr id="12" name="Téglalap 11">
            <a:extLst>
              <a:ext uri="{FF2B5EF4-FFF2-40B4-BE49-F238E27FC236}">
                <a16:creationId xmlns:a16="http://schemas.microsoft.com/office/drawing/2014/main" id="{C273D650-5D1D-4881-901F-6E8C396EF318}"/>
              </a:ext>
            </a:extLst>
          </p:cNvPr>
          <p:cNvSpPr/>
          <p:nvPr/>
        </p:nvSpPr>
        <p:spPr>
          <a:xfrm>
            <a:off x="6895091" y="4791899"/>
            <a:ext cx="584948" cy="26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noFill/>
            </a:endParaRPr>
          </a:p>
        </p:txBody>
      </p:sp>
      <p:sp>
        <p:nvSpPr>
          <p:cNvPr id="13" name="Téglalap 12">
            <a:extLst>
              <a:ext uri="{FF2B5EF4-FFF2-40B4-BE49-F238E27FC236}">
                <a16:creationId xmlns:a16="http://schemas.microsoft.com/office/drawing/2014/main" id="{E60D3A3F-3DE9-4472-AE47-A4EE289D9730}"/>
              </a:ext>
            </a:extLst>
          </p:cNvPr>
          <p:cNvSpPr/>
          <p:nvPr/>
        </p:nvSpPr>
        <p:spPr>
          <a:xfrm>
            <a:off x="7470601" y="4791705"/>
            <a:ext cx="944658" cy="26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noFill/>
            </a:endParaRPr>
          </a:p>
        </p:txBody>
      </p:sp>
    </p:spTree>
    <p:extLst>
      <p:ext uri="{BB962C8B-B14F-4D97-AF65-F5344CB8AC3E}">
        <p14:creationId xmlns:p14="http://schemas.microsoft.com/office/powerpoint/2010/main" val="1973711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C349D1-563D-48AA-8B64-57B3C6B7EC31}"/>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81EE25B7-C430-4D19-B2FF-446F135B9962}"/>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FFA08011-79FD-4D46-8D5C-9741B7C318FA}"/>
              </a:ext>
            </a:extLst>
          </p:cNvPr>
          <p:cNvSpPr>
            <a:spLocks noGrp="1"/>
          </p:cNvSpPr>
          <p:nvPr>
            <p:ph type="sldNum" sz="quarter" idx="11"/>
          </p:nvPr>
        </p:nvSpPr>
        <p:spPr/>
        <p:txBody>
          <a:bodyPr/>
          <a:lstStyle/>
          <a:p>
            <a:pPr>
              <a:defRPr/>
            </a:pPr>
            <a:fld id="{B60DAD87-7EB7-4D38-BAF0-0AF208F78DF0}" type="slidenum">
              <a:rPr lang="hu-HU" smtClean="0"/>
              <a:pPr>
                <a:defRPr/>
              </a:pPr>
              <a:t>50</a:t>
            </a:fld>
            <a:endParaRPr lang="hu-HU"/>
          </a:p>
        </p:txBody>
      </p:sp>
      <p:pic>
        <p:nvPicPr>
          <p:cNvPr id="5" name="Kép 4">
            <a:extLst>
              <a:ext uri="{FF2B5EF4-FFF2-40B4-BE49-F238E27FC236}">
                <a16:creationId xmlns:a16="http://schemas.microsoft.com/office/drawing/2014/main" id="{293C4F36-0E00-4F98-9CCF-EBF135B03325}"/>
              </a:ext>
            </a:extLst>
          </p:cNvPr>
          <p:cNvPicPr>
            <a:picLocks noChangeAspect="1"/>
          </p:cNvPicPr>
          <p:nvPr/>
        </p:nvPicPr>
        <p:blipFill>
          <a:blip r:embed="rId2"/>
          <a:stretch>
            <a:fillRect/>
          </a:stretch>
        </p:blipFill>
        <p:spPr>
          <a:xfrm>
            <a:off x="-1" y="882794"/>
            <a:ext cx="12588731" cy="7010826"/>
          </a:xfrm>
          <a:prstGeom prst="rect">
            <a:avLst/>
          </a:prstGeom>
        </p:spPr>
      </p:pic>
    </p:spTree>
    <p:extLst>
      <p:ext uri="{BB962C8B-B14F-4D97-AF65-F5344CB8AC3E}">
        <p14:creationId xmlns:p14="http://schemas.microsoft.com/office/powerpoint/2010/main" val="332921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E81D0-F66B-4A84-823F-DC6F10298851}"/>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9FB6372F-8B5B-4B25-8846-44A8B50625D6}"/>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E38C9FCF-7D6F-4E23-8A84-991288905531}"/>
              </a:ext>
            </a:extLst>
          </p:cNvPr>
          <p:cNvSpPr>
            <a:spLocks noGrp="1"/>
          </p:cNvSpPr>
          <p:nvPr>
            <p:ph type="sldNum" sz="quarter" idx="11"/>
          </p:nvPr>
        </p:nvSpPr>
        <p:spPr/>
        <p:txBody>
          <a:bodyPr/>
          <a:lstStyle/>
          <a:p>
            <a:pPr>
              <a:defRPr/>
            </a:pPr>
            <a:fld id="{B60DAD87-7EB7-4D38-BAF0-0AF208F78DF0}" type="slidenum">
              <a:rPr lang="hu-HU" smtClean="0"/>
              <a:pPr>
                <a:defRPr/>
              </a:pPr>
              <a:t>51</a:t>
            </a:fld>
            <a:endParaRPr lang="hu-HU"/>
          </a:p>
        </p:txBody>
      </p:sp>
      <p:pic>
        <p:nvPicPr>
          <p:cNvPr id="7" name="Kép 6">
            <a:extLst>
              <a:ext uri="{FF2B5EF4-FFF2-40B4-BE49-F238E27FC236}">
                <a16:creationId xmlns:a16="http://schemas.microsoft.com/office/drawing/2014/main" id="{5B3FD560-E7BF-4ECA-A180-F48FBEAFA6CB}"/>
              </a:ext>
            </a:extLst>
          </p:cNvPr>
          <p:cNvPicPr>
            <a:picLocks noChangeAspect="1"/>
          </p:cNvPicPr>
          <p:nvPr/>
        </p:nvPicPr>
        <p:blipFill>
          <a:blip r:embed="rId2"/>
          <a:stretch>
            <a:fillRect/>
          </a:stretch>
        </p:blipFill>
        <p:spPr>
          <a:xfrm>
            <a:off x="0" y="882794"/>
            <a:ext cx="13069180" cy="7278394"/>
          </a:xfrm>
          <a:prstGeom prst="rect">
            <a:avLst/>
          </a:prstGeom>
        </p:spPr>
      </p:pic>
    </p:spTree>
    <p:extLst>
      <p:ext uri="{BB962C8B-B14F-4D97-AF65-F5344CB8AC3E}">
        <p14:creationId xmlns:p14="http://schemas.microsoft.com/office/powerpoint/2010/main" val="364000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E88BF8-4DD4-46D8-9B6F-100DC78FD7B1}"/>
              </a:ext>
            </a:extLst>
          </p:cNvPr>
          <p:cNvSpPr>
            <a:spLocks noGrp="1"/>
          </p:cNvSpPr>
          <p:nvPr>
            <p:ph type="title"/>
          </p:nvPr>
        </p:nvSpPr>
        <p:spPr/>
        <p:txBody>
          <a:bodyPr/>
          <a:lstStyle/>
          <a:p>
            <a:r>
              <a:rPr lang="hu-HU" dirty="0"/>
              <a:t>.NET </a:t>
            </a:r>
            <a:r>
              <a:rPr lang="hu-HU" dirty="0" err="1" smtClean="0"/>
              <a:t>Core</a:t>
            </a:r>
            <a:r>
              <a:rPr lang="hu-HU" dirty="0" smtClean="0"/>
              <a:t> 3…</a:t>
            </a:r>
            <a:endParaRPr lang="hu-HU" dirty="0"/>
          </a:p>
        </p:txBody>
      </p:sp>
      <p:sp>
        <p:nvSpPr>
          <p:cNvPr id="3" name="Tartalom helye 2">
            <a:extLst>
              <a:ext uri="{FF2B5EF4-FFF2-40B4-BE49-F238E27FC236}">
                <a16:creationId xmlns:a16="http://schemas.microsoft.com/office/drawing/2014/main" id="{6A4B2E6B-EF71-485F-8F40-15CF8F96C6D2}"/>
              </a:ext>
            </a:extLst>
          </p:cNvPr>
          <p:cNvSpPr>
            <a:spLocks noGrp="1"/>
          </p:cNvSpPr>
          <p:nvPr>
            <p:ph idx="1"/>
          </p:nvPr>
        </p:nvSpPr>
        <p:spPr>
          <a:xfrm>
            <a:off x="107950" y="692150"/>
            <a:ext cx="8928100" cy="2664840"/>
          </a:xfrm>
        </p:spPr>
        <p:txBody>
          <a:bodyPr/>
          <a:lstStyle/>
          <a:p>
            <a:r>
              <a:rPr lang="hu-HU" dirty="0" smtClean="0"/>
              <a:t>.NET </a:t>
            </a:r>
            <a:r>
              <a:rPr lang="hu-HU" dirty="0" err="1" smtClean="0"/>
              <a:t>Core</a:t>
            </a:r>
            <a:r>
              <a:rPr lang="hu-HU" dirty="0" smtClean="0"/>
              <a:t> 3: 2019. SEP. 23.</a:t>
            </a:r>
          </a:p>
          <a:p>
            <a:pPr lvl="1"/>
            <a:r>
              <a:rPr lang="hu-HU" dirty="0"/>
              <a:t>WCF </a:t>
            </a:r>
            <a:r>
              <a:rPr lang="hu-HU" dirty="0">
                <a:sym typeface="Wingdings" panose="05000000000000000000" pitchFamily="2" charset="2"/>
              </a:rPr>
              <a:t> </a:t>
            </a:r>
            <a:r>
              <a:rPr lang="hu-HU" dirty="0" err="1">
                <a:sym typeface="Wingdings" panose="05000000000000000000" pitchFamily="2" charset="2"/>
              </a:rPr>
              <a:t>gRPC</a:t>
            </a:r>
            <a:endParaRPr lang="hu-HU" dirty="0"/>
          </a:p>
          <a:p>
            <a:pPr lvl="1"/>
            <a:r>
              <a:rPr lang="hu-HU" dirty="0"/>
              <a:t>WWF </a:t>
            </a:r>
            <a:r>
              <a:rPr lang="hu-HU" dirty="0">
                <a:sym typeface="Wingdings" panose="05000000000000000000" pitchFamily="2" charset="2"/>
              </a:rPr>
              <a:t> </a:t>
            </a:r>
            <a:r>
              <a:rPr lang="hu-HU" dirty="0" err="1">
                <a:sym typeface="Wingdings" panose="05000000000000000000" pitchFamily="2" charset="2"/>
              </a:rPr>
              <a:t>UiPath</a:t>
            </a:r>
            <a:r>
              <a:rPr lang="hu-HU" dirty="0">
                <a:sym typeface="Wingdings" panose="05000000000000000000" pitchFamily="2" charset="2"/>
              </a:rPr>
              <a:t>/</a:t>
            </a:r>
            <a:r>
              <a:rPr lang="hu-HU" dirty="0" err="1">
                <a:sym typeface="Wingdings" panose="05000000000000000000" pitchFamily="2" charset="2"/>
              </a:rPr>
              <a:t>coreWF</a:t>
            </a:r>
            <a:endParaRPr lang="hu-HU" dirty="0">
              <a:sym typeface="Wingdings" panose="05000000000000000000" pitchFamily="2" charset="2"/>
            </a:endParaRPr>
          </a:p>
          <a:p>
            <a:pPr lvl="1"/>
            <a:r>
              <a:rPr lang="hu-HU" dirty="0">
                <a:sym typeface="Wingdings" panose="05000000000000000000" pitchFamily="2" charset="2"/>
              </a:rPr>
              <a:t>ASP </a:t>
            </a:r>
            <a:r>
              <a:rPr lang="hu-HU" dirty="0" err="1">
                <a:sym typeface="Wingdings" panose="05000000000000000000" pitchFamily="2" charset="2"/>
              </a:rPr>
              <a:t>Blazor</a:t>
            </a:r>
            <a:r>
              <a:rPr lang="hu-HU" dirty="0">
                <a:sym typeface="Wingdings" panose="05000000000000000000" pitchFamily="2" charset="2"/>
              </a:rPr>
              <a:t>: BETA</a:t>
            </a:r>
          </a:p>
          <a:p>
            <a:pPr lvl="1"/>
            <a:r>
              <a:rPr lang="hu-HU" dirty="0" smtClean="0"/>
              <a:t>New </a:t>
            </a:r>
            <a:r>
              <a:rPr lang="hu-HU" dirty="0" err="1" smtClean="0"/>
              <a:t>Workload</a:t>
            </a:r>
            <a:r>
              <a:rPr lang="hu-HU" dirty="0" smtClean="0"/>
              <a:t>: </a:t>
            </a:r>
            <a:r>
              <a:rPr lang="hu-HU" dirty="0" err="1" smtClean="0"/>
              <a:t>Machine</a:t>
            </a:r>
            <a:r>
              <a:rPr lang="hu-HU" dirty="0" smtClean="0"/>
              <a:t> </a:t>
            </a:r>
            <a:r>
              <a:rPr lang="hu-HU" dirty="0" err="1" smtClean="0"/>
              <a:t>Learning</a:t>
            </a:r>
            <a:r>
              <a:rPr lang="hu-HU" dirty="0" smtClean="0"/>
              <a:t>/AI/</a:t>
            </a:r>
            <a:r>
              <a:rPr lang="hu-HU" dirty="0" err="1" smtClean="0"/>
              <a:t>Azure</a:t>
            </a:r>
            <a:endParaRPr lang="hu-HU" dirty="0" smtClean="0"/>
          </a:p>
          <a:p>
            <a:pPr lvl="1"/>
            <a:r>
              <a:rPr lang="hu-HU" dirty="0"/>
              <a:t>New </a:t>
            </a:r>
            <a:r>
              <a:rPr lang="hu-HU" dirty="0" err="1"/>
              <a:t>Workload</a:t>
            </a:r>
            <a:r>
              <a:rPr lang="hu-HU" dirty="0"/>
              <a:t>: UI (Windows </a:t>
            </a:r>
            <a:r>
              <a:rPr lang="hu-HU" dirty="0" err="1"/>
              <a:t>Forms</a:t>
            </a:r>
            <a:r>
              <a:rPr lang="hu-HU" dirty="0"/>
              <a:t>, WPF, </a:t>
            </a:r>
            <a:r>
              <a:rPr lang="hu-HU" dirty="0" err="1"/>
              <a:t>WinUI</a:t>
            </a:r>
            <a:r>
              <a:rPr lang="hu-HU" dirty="0"/>
              <a:t> (ex UWP)), XAML </a:t>
            </a:r>
            <a:r>
              <a:rPr lang="hu-HU" dirty="0" err="1" smtClean="0"/>
              <a:t>islands</a:t>
            </a:r>
            <a:endParaRPr lang="hu-HU" dirty="0" smtClean="0"/>
          </a:p>
          <a:p>
            <a:pPr lvl="1"/>
            <a:r>
              <a:rPr lang="hu-HU" b="1" u="sng" dirty="0" smtClean="0"/>
              <a:t>Platform-</a:t>
            </a:r>
            <a:r>
              <a:rPr lang="hu-HU" b="1" u="sng" dirty="0" err="1" smtClean="0"/>
              <a:t>dependent</a:t>
            </a:r>
            <a:r>
              <a:rPr lang="hu-HU" dirty="0" smtClean="0"/>
              <a:t> UI </a:t>
            </a:r>
            <a:r>
              <a:rPr lang="hu-HU" dirty="0" err="1" smtClean="0"/>
              <a:t>technologies</a:t>
            </a:r>
            <a:endParaRPr lang="hu-HU" dirty="0"/>
          </a:p>
        </p:txBody>
      </p:sp>
      <p:sp>
        <p:nvSpPr>
          <p:cNvPr id="4" name="Dia számának helye 3">
            <a:extLst>
              <a:ext uri="{FF2B5EF4-FFF2-40B4-BE49-F238E27FC236}">
                <a16:creationId xmlns:a16="http://schemas.microsoft.com/office/drawing/2014/main" id="{F61946CC-9D09-4015-A324-7A4BA624EF03}"/>
              </a:ext>
            </a:extLst>
          </p:cNvPr>
          <p:cNvSpPr>
            <a:spLocks noGrp="1"/>
          </p:cNvSpPr>
          <p:nvPr>
            <p:ph type="sldNum" sz="quarter" idx="11"/>
          </p:nvPr>
        </p:nvSpPr>
        <p:spPr/>
        <p:txBody>
          <a:bodyPr/>
          <a:lstStyle/>
          <a:p>
            <a:pPr>
              <a:defRPr/>
            </a:pPr>
            <a:fld id="{B60DAD87-7EB7-4D38-BAF0-0AF208F78DF0}" type="slidenum">
              <a:rPr lang="hu-HU" smtClean="0"/>
              <a:pPr>
                <a:defRPr/>
              </a:pPr>
              <a:t>52</a:t>
            </a:fld>
            <a:endParaRPr lang="hu-HU"/>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7" y="692150"/>
            <a:ext cx="8764821" cy="6191662"/>
          </a:xfrm>
          <a:prstGeom prst="rect">
            <a:avLst/>
          </a:prstGeom>
        </p:spPr>
      </p:pic>
    </p:spTree>
    <p:extLst>
      <p:ext uri="{BB962C8B-B14F-4D97-AF65-F5344CB8AC3E}">
        <p14:creationId xmlns:p14="http://schemas.microsoft.com/office/powerpoint/2010/main" val="381471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heckerboard(across)">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and </a:t>
            </a:r>
            <a:r>
              <a:rPr lang="hu-HU" dirty="0" err="1" smtClean="0"/>
              <a:t>beyond</a:t>
            </a:r>
            <a:endParaRPr lang="hu-HU" dirty="0"/>
          </a:p>
        </p:txBody>
      </p:sp>
      <p:sp>
        <p:nvSpPr>
          <p:cNvPr id="3" name="Tartalom helye 2"/>
          <p:cNvSpPr>
            <a:spLocks noGrp="1"/>
          </p:cNvSpPr>
          <p:nvPr>
            <p:ph idx="1"/>
          </p:nvPr>
        </p:nvSpPr>
        <p:spPr>
          <a:xfrm>
            <a:off x="107950" y="692150"/>
            <a:ext cx="8928100" cy="1008610"/>
          </a:xfrm>
        </p:spPr>
        <p:txBody>
          <a:bodyPr/>
          <a:lstStyle/>
          <a:p>
            <a:r>
              <a:rPr lang="hu-HU" dirty="0" smtClean="0"/>
              <a:t>2019. November: .NET </a:t>
            </a:r>
            <a:r>
              <a:rPr lang="hu-HU" dirty="0" err="1" smtClean="0"/>
              <a:t>Core</a:t>
            </a:r>
            <a:r>
              <a:rPr lang="hu-HU" dirty="0" smtClean="0"/>
              <a:t> 3.1 (</a:t>
            </a:r>
            <a:r>
              <a:rPr lang="hu-HU" dirty="0" err="1" smtClean="0"/>
              <a:t>bugfix</a:t>
            </a:r>
            <a:r>
              <a:rPr lang="hu-HU" dirty="0" smtClean="0"/>
              <a:t>, LTS)</a:t>
            </a:r>
          </a:p>
          <a:p>
            <a:r>
              <a:rPr lang="hu-HU" dirty="0" smtClean="0"/>
              <a:t>2020. November: .NET FRAMEWORK 5</a:t>
            </a:r>
          </a:p>
          <a:p>
            <a:r>
              <a:rPr lang="hu-HU" dirty="0" smtClean="0"/>
              <a:t>2021. November: .NET 6, LTS</a:t>
            </a:r>
          </a:p>
        </p:txBody>
      </p:sp>
      <p:sp>
        <p:nvSpPr>
          <p:cNvPr id="4" name="Dia számának helye 3"/>
          <p:cNvSpPr>
            <a:spLocks noGrp="1"/>
          </p:cNvSpPr>
          <p:nvPr>
            <p:ph type="sldNum" sz="quarter" idx="11"/>
          </p:nvPr>
        </p:nvSpPr>
        <p:spPr/>
        <p:txBody>
          <a:bodyPr/>
          <a:lstStyle/>
          <a:p>
            <a:pPr>
              <a:defRPr/>
            </a:pPr>
            <a:fld id="{B60DAD87-7EB7-4D38-BAF0-0AF208F78DF0}" type="slidenum">
              <a:rPr lang="hu-HU" smtClean="0"/>
              <a:pPr>
                <a:defRPr/>
              </a:pPr>
              <a:t>53</a:t>
            </a:fld>
            <a:endParaRPr lang="hu-HU"/>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850"/>
            <a:ext cx="9144000" cy="4873150"/>
          </a:xfrm>
          <a:prstGeom prst="rect">
            <a:avLst/>
          </a:prstGeom>
        </p:spPr>
      </p:pic>
    </p:spTree>
    <p:extLst>
      <p:ext uri="{BB962C8B-B14F-4D97-AF65-F5344CB8AC3E}">
        <p14:creationId xmlns:p14="http://schemas.microsoft.com/office/powerpoint/2010/main" val="428413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.NET </a:t>
            </a:r>
            <a:r>
              <a:rPr lang="hu-HU" dirty="0" smtClean="0"/>
              <a:t>5 and C# 9</a:t>
            </a:r>
            <a:endParaRPr lang="hu-HU" dirty="0"/>
          </a:p>
        </p:txBody>
      </p:sp>
      <p:sp>
        <p:nvSpPr>
          <p:cNvPr id="3" name="Tartalom helye 2"/>
          <p:cNvSpPr>
            <a:spLocks noGrp="1"/>
          </p:cNvSpPr>
          <p:nvPr>
            <p:ph idx="1"/>
          </p:nvPr>
        </p:nvSpPr>
        <p:spPr/>
        <p:txBody>
          <a:bodyPr/>
          <a:lstStyle/>
          <a:p>
            <a:r>
              <a:rPr lang="hu-HU" dirty="0" smtClean="0"/>
              <a:t>v5.0.0-preview.8 (2020.08.25 = „</a:t>
            </a:r>
            <a:r>
              <a:rPr lang="hu-HU" dirty="0" err="1" smtClean="0"/>
              <a:t>feature</a:t>
            </a:r>
            <a:r>
              <a:rPr lang="hu-HU" dirty="0" smtClean="0"/>
              <a:t> </a:t>
            </a:r>
            <a:r>
              <a:rPr lang="hu-HU" dirty="0" err="1" smtClean="0"/>
              <a:t>complete</a:t>
            </a:r>
            <a:r>
              <a:rPr lang="hu-HU" dirty="0" smtClean="0"/>
              <a:t>”)</a:t>
            </a:r>
            <a:br>
              <a:rPr lang="hu-HU" dirty="0" smtClean="0"/>
            </a:br>
            <a:r>
              <a:rPr lang="hu-HU" dirty="0" smtClean="0"/>
              <a:t>v5.0.0-rc.1 (2020.09.14)</a:t>
            </a:r>
          </a:p>
          <a:p>
            <a:r>
              <a:rPr lang="hu-HU" dirty="0"/>
              <a:t>https://</a:t>
            </a:r>
            <a:r>
              <a:rPr lang="hu-HU" dirty="0" smtClean="0"/>
              <a:t>devblogs.microsoft.com/dotnet/announcing-net-5-0-rc-1/</a:t>
            </a:r>
          </a:p>
          <a:p>
            <a:pPr lvl="1"/>
            <a:r>
              <a:rPr lang="hu-HU" dirty="0" err="1" smtClean="0"/>
              <a:t>Init</a:t>
            </a:r>
            <a:r>
              <a:rPr lang="hu-HU" dirty="0" smtClean="0"/>
              <a:t> </a:t>
            </a:r>
            <a:r>
              <a:rPr lang="hu-HU" dirty="0" err="1" smtClean="0"/>
              <a:t>property</a:t>
            </a:r>
            <a:r>
              <a:rPr lang="hu-HU" dirty="0" smtClean="0"/>
              <a:t> </a:t>
            </a:r>
            <a:r>
              <a:rPr lang="hu-HU" dirty="0" err="1" smtClean="0"/>
              <a:t>accessors</a:t>
            </a:r>
            <a:r>
              <a:rPr lang="hu-HU" dirty="0" smtClean="0"/>
              <a:t>, </a:t>
            </a:r>
            <a:r>
              <a:rPr lang="hu-HU" dirty="0" err="1" smtClean="0"/>
              <a:t>Pattern</a:t>
            </a:r>
            <a:r>
              <a:rPr lang="hu-HU" dirty="0" smtClean="0"/>
              <a:t> </a:t>
            </a:r>
            <a:r>
              <a:rPr lang="hu-HU" dirty="0" err="1" smtClean="0"/>
              <a:t>matching</a:t>
            </a:r>
            <a:r>
              <a:rPr lang="hu-HU" dirty="0" smtClean="0"/>
              <a:t> (</a:t>
            </a:r>
            <a:r>
              <a:rPr lang="hu-HU" dirty="0" err="1" smtClean="0"/>
              <a:t>switch</a:t>
            </a:r>
            <a:r>
              <a:rPr lang="hu-HU" dirty="0" smtClean="0"/>
              <a:t>), Records, </a:t>
            </a:r>
            <a:r>
              <a:rPr lang="hu-HU" dirty="0" err="1" smtClean="0"/>
              <a:t>System.Text.Json</a:t>
            </a:r>
            <a:endParaRPr lang="hu-HU" dirty="0" smtClean="0"/>
          </a:p>
          <a:p>
            <a:pPr lvl="1"/>
            <a:r>
              <a:rPr lang="hu-HU" dirty="0" err="1" smtClean="0"/>
              <a:t>GetGCMemoryInfo</a:t>
            </a:r>
            <a:r>
              <a:rPr lang="hu-HU" dirty="0" smtClean="0"/>
              <a:t>() </a:t>
            </a:r>
            <a:r>
              <a:rPr lang="hu-HU" dirty="0" err="1" smtClean="0"/>
              <a:t>method</a:t>
            </a:r>
            <a:r>
              <a:rPr lang="hu-HU" dirty="0" smtClean="0"/>
              <a:t> </a:t>
            </a:r>
            <a:r>
              <a:rPr lang="hu-HU" dirty="0" err="1" smtClean="0"/>
              <a:t>to</a:t>
            </a:r>
            <a:r>
              <a:rPr lang="hu-HU" dirty="0" smtClean="0"/>
              <a:t> </a:t>
            </a:r>
            <a:r>
              <a:rPr lang="hu-HU" dirty="0" err="1" smtClean="0"/>
              <a:t>get</a:t>
            </a:r>
            <a:r>
              <a:rPr lang="hu-HU" dirty="0" smtClean="0"/>
              <a:t> </a:t>
            </a:r>
            <a:r>
              <a:rPr lang="hu-HU" dirty="0" err="1" smtClean="0"/>
              <a:t>detailed</a:t>
            </a:r>
            <a:r>
              <a:rPr lang="hu-HU" dirty="0" smtClean="0"/>
              <a:t> GC </a:t>
            </a:r>
            <a:r>
              <a:rPr lang="hu-HU" dirty="0" err="1" smtClean="0"/>
              <a:t>info</a:t>
            </a:r>
            <a:endParaRPr lang="hu-HU" dirty="0" smtClean="0"/>
          </a:p>
          <a:p>
            <a:pPr lvl="1"/>
            <a:r>
              <a:rPr lang="hu-HU" dirty="0" err="1" smtClean="0"/>
              <a:t>Better</a:t>
            </a:r>
            <a:r>
              <a:rPr lang="hu-HU" dirty="0" smtClean="0"/>
              <a:t> </a:t>
            </a:r>
            <a:r>
              <a:rPr lang="hu-HU" dirty="0" err="1" smtClean="0"/>
              <a:t>RyuJIT</a:t>
            </a:r>
            <a:endParaRPr lang="hu-HU" dirty="0" smtClean="0"/>
          </a:p>
          <a:p>
            <a:r>
              <a:rPr lang="hu-HU" dirty="0" smtClean="0"/>
              <a:t>https</a:t>
            </a:r>
            <a:r>
              <a:rPr lang="hu-HU" dirty="0"/>
              <a:t>://</a:t>
            </a:r>
            <a:r>
              <a:rPr lang="hu-HU" dirty="0" smtClean="0"/>
              <a:t>docs.microsoft.com/en-us/ef/core/what-is-new/ef-core-5.0/whatsnew</a:t>
            </a:r>
          </a:p>
          <a:p>
            <a:pPr lvl="1"/>
            <a:r>
              <a:rPr lang="hu-HU" dirty="0" err="1" smtClean="0"/>
              <a:t>Many-to-many</a:t>
            </a:r>
            <a:r>
              <a:rPr lang="hu-HU" dirty="0" smtClean="0"/>
              <a:t>, </a:t>
            </a:r>
            <a:r>
              <a:rPr lang="hu-HU" dirty="0" err="1" smtClean="0"/>
              <a:t>Better</a:t>
            </a:r>
            <a:r>
              <a:rPr lang="hu-HU" dirty="0" smtClean="0"/>
              <a:t> </a:t>
            </a:r>
            <a:r>
              <a:rPr lang="hu-HU" dirty="0" err="1" smtClean="0"/>
              <a:t>Migrations</a:t>
            </a:r>
            <a:r>
              <a:rPr lang="hu-HU" dirty="0" smtClean="0"/>
              <a:t>, </a:t>
            </a:r>
            <a:r>
              <a:rPr lang="hu-HU" dirty="0" err="1" smtClean="0"/>
              <a:t>Better</a:t>
            </a:r>
            <a:r>
              <a:rPr lang="hu-HU" dirty="0" smtClean="0"/>
              <a:t> Mapper, </a:t>
            </a:r>
            <a:r>
              <a:rPr lang="hu-HU" dirty="0" err="1" smtClean="0"/>
              <a:t>Better</a:t>
            </a:r>
            <a:r>
              <a:rPr lang="hu-HU" dirty="0" smtClean="0"/>
              <a:t> </a:t>
            </a:r>
            <a:r>
              <a:rPr lang="hu-HU" dirty="0" err="1" smtClean="0"/>
              <a:t>inheritance</a:t>
            </a:r>
            <a:r>
              <a:rPr lang="hu-HU" dirty="0" smtClean="0"/>
              <a:t>, Indexes, </a:t>
            </a:r>
            <a:r>
              <a:rPr lang="hu-HU" dirty="0" err="1" smtClean="0"/>
              <a:t>Easy</a:t>
            </a:r>
            <a:r>
              <a:rPr lang="hu-HU" dirty="0" smtClean="0"/>
              <a:t> </a:t>
            </a:r>
            <a:r>
              <a:rPr lang="hu-HU" dirty="0" err="1" smtClean="0"/>
              <a:t>Logging</a:t>
            </a:r>
            <a:r>
              <a:rPr lang="hu-HU" dirty="0" smtClean="0"/>
              <a:t>, [</a:t>
            </a:r>
            <a:r>
              <a:rPr lang="hu-HU" dirty="0" err="1" smtClean="0"/>
              <a:t>KeyLess</a:t>
            </a:r>
            <a:r>
              <a:rPr lang="hu-HU" dirty="0" smtClean="0"/>
              <a:t>]</a:t>
            </a:r>
          </a:p>
          <a:p>
            <a:r>
              <a:rPr lang="hu-HU" dirty="0"/>
              <a:t>https://</a:t>
            </a:r>
            <a:r>
              <a:rPr lang="hu-HU" dirty="0" smtClean="0"/>
              <a:t>github.com/dotnet/runtime/milestones</a:t>
            </a:r>
          </a:p>
          <a:p>
            <a:pPr lvl="1"/>
            <a:r>
              <a:rPr lang="hu-HU" dirty="0" smtClean="0"/>
              <a:t>„</a:t>
            </a:r>
            <a:r>
              <a:rPr lang="en-US" dirty="0" smtClean="0"/>
              <a:t>99</a:t>
            </a:r>
            <a:r>
              <a:rPr lang="en-US" dirty="0"/>
              <a:t>% </a:t>
            </a:r>
            <a:r>
              <a:rPr lang="en-US" dirty="0" smtClean="0"/>
              <a:t>complete</a:t>
            </a:r>
            <a:r>
              <a:rPr lang="hu-HU" dirty="0" smtClean="0"/>
              <a:t>, </a:t>
            </a:r>
            <a:r>
              <a:rPr lang="en-US" dirty="0" smtClean="0"/>
              <a:t>15 open</a:t>
            </a:r>
            <a:r>
              <a:rPr lang="hu-HU" dirty="0" smtClean="0"/>
              <a:t>, </a:t>
            </a:r>
            <a:r>
              <a:rPr lang="en-US" dirty="0" smtClean="0"/>
              <a:t>5,761 closed</a:t>
            </a:r>
            <a:r>
              <a:rPr lang="hu-HU" dirty="0" smtClean="0"/>
              <a:t>”</a:t>
            </a:r>
          </a:p>
          <a:p>
            <a:pPr lvl="1"/>
            <a:r>
              <a:rPr lang="hu-HU" dirty="0" smtClean="0"/>
              <a:t>„</a:t>
            </a:r>
            <a:r>
              <a:rPr lang="en-US" dirty="0" smtClean="0"/>
              <a:t>Due </a:t>
            </a:r>
            <a:r>
              <a:rPr lang="en-US" dirty="0"/>
              <a:t>by November 30, </a:t>
            </a:r>
            <a:r>
              <a:rPr lang="en-US" dirty="0" smtClean="0"/>
              <a:t>2020</a:t>
            </a:r>
            <a:r>
              <a:rPr lang="hu-HU" dirty="0" smtClean="0"/>
              <a:t>” </a:t>
            </a:r>
          </a:p>
          <a:p>
            <a:pPr lvl="1"/>
            <a:r>
              <a:rPr lang="hu-HU" dirty="0"/>
              <a:t>https://www.dotnetconf.net</a:t>
            </a:r>
            <a:r>
              <a:rPr lang="hu-HU" dirty="0" smtClean="0"/>
              <a:t>/ </a:t>
            </a:r>
            <a:r>
              <a:rPr lang="hu-HU" dirty="0" smtClean="0">
                <a:sym typeface="Wingdings" panose="05000000000000000000" pitchFamily="2" charset="2"/>
              </a:rPr>
              <a:t> </a:t>
            </a:r>
            <a:r>
              <a:rPr lang="hu-HU" b="1" dirty="0"/>
              <a:t>November 10-12</a:t>
            </a:r>
          </a:p>
          <a:p>
            <a:pPr marL="457200" lvl="1" indent="0">
              <a:buNone/>
            </a:pPr>
            <a:endParaRPr lang="hu-HU" dirty="0" smtClean="0"/>
          </a:p>
        </p:txBody>
      </p:sp>
      <p:sp>
        <p:nvSpPr>
          <p:cNvPr id="4" name="Dia számának helye 3"/>
          <p:cNvSpPr>
            <a:spLocks noGrp="1"/>
          </p:cNvSpPr>
          <p:nvPr>
            <p:ph type="sldNum" sz="quarter" idx="11"/>
          </p:nvPr>
        </p:nvSpPr>
        <p:spPr/>
        <p:txBody>
          <a:bodyPr/>
          <a:lstStyle/>
          <a:p>
            <a:pPr>
              <a:defRPr/>
            </a:pPr>
            <a:fld id="{B60DAD87-7EB7-4D38-BAF0-0AF208F78DF0}" type="slidenum">
              <a:rPr lang="hu-HU" smtClean="0"/>
              <a:pPr>
                <a:defRPr/>
              </a:pPr>
              <a:t>54</a:t>
            </a:fld>
            <a:endParaRPr lang="hu-HU"/>
          </a:p>
        </p:txBody>
      </p:sp>
    </p:spTree>
    <p:extLst>
      <p:ext uri="{BB962C8B-B14F-4D97-AF65-F5344CB8AC3E}">
        <p14:creationId xmlns:p14="http://schemas.microsoft.com/office/powerpoint/2010/main" val="40505742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500"/>
                                        <p:tgtEl>
                                          <p:spTgt spid="3">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heckerboard(across)">
                                      <p:cBhvr>
                                        <p:cTn id="35" dur="500"/>
                                        <p:tgtEl>
                                          <p:spTgt spid="3">
                                            <p:txEl>
                                              <p:pRg st="9" end="9"/>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BC6A15-B0F7-4FA0-B08E-AA8CC36C10A4}"/>
              </a:ext>
            </a:extLst>
          </p:cNvPr>
          <p:cNvSpPr>
            <a:spLocks noGrp="1"/>
          </p:cNvSpPr>
          <p:nvPr>
            <p:ph type="title"/>
          </p:nvPr>
        </p:nvSpPr>
        <p:spPr/>
        <p:txBody>
          <a:bodyPr/>
          <a:lstStyle/>
          <a:p>
            <a:r>
              <a:rPr lang="en-US" smtClean="0"/>
              <a:t>Sources</a:t>
            </a:r>
            <a:endParaRPr lang="en-GB" dirty="0"/>
          </a:p>
        </p:txBody>
      </p:sp>
      <p:sp>
        <p:nvSpPr>
          <p:cNvPr id="3" name="Tartalom helye 2">
            <a:extLst>
              <a:ext uri="{FF2B5EF4-FFF2-40B4-BE49-F238E27FC236}">
                <a16:creationId xmlns:a16="http://schemas.microsoft.com/office/drawing/2014/main" id="{C79A51E5-4823-47F9-A87B-513C37A104F3}"/>
              </a:ext>
            </a:extLst>
          </p:cNvPr>
          <p:cNvSpPr>
            <a:spLocks noGrp="1"/>
          </p:cNvSpPr>
          <p:nvPr>
            <p:ph idx="1"/>
          </p:nvPr>
        </p:nvSpPr>
        <p:spPr/>
        <p:txBody>
          <a:bodyPr>
            <a:normAutofit/>
          </a:bodyPr>
          <a:lstStyle/>
          <a:p>
            <a:r>
              <a:rPr lang="hu-HU" sz="1600" dirty="0">
                <a:hlinkClick r:id="rId2"/>
              </a:rPr>
              <a:t>https://www.red-gate.com/simple-talk/blogs/anatomy-of-a-net-assembly-pe-headers/</a:t>
            </a:r>
          </a:p>
          <a:p>
            <a:r>
              <a:rPr lang="en-GB" sz="1600" dirty="0">
                <a:hlinkClick r:id="rId2"/>
              </a:rPr>
              <a:t>https://blog.takipi.com/clr-vs-jvm-how-the-battle-between-net-and-java-extends-to-the-vm-level/</a:t>
            </a:r>
            <a:endParaRPr lang="hu-HU" sz="1600" dirty="0"/>
          </a:p>
          <a:p>
            <a:r>
              <a:rPr lang="en-GB" sz="1600" dirty="0">
                <a:hlinkClick r:id="rId3"/>
              </a:rPr>
              <a:t>https://en.wikipedia.org/wiki/Virtual_machine</a:t>
            </a:r>
            <a:endParaRPr lang="hu-HU" sz="1600" dirty="0"/>
          </a:p>
          <a:p>
            <a:r>
              <a:rPr lang="hu-HU" sz="1600" dirty="0"/>
              <a:t>Chris </a:t>
            </a:r>
            <a:r>
              <a:rPr lang="hu-HU" sz="1600" dirty="0" err="1"/>
              <a:t>Farrell</a:t>
            </a:r>
            <a:r>
              <a:rPr lang="hu-HU" sz="1600" dirty="0"/>
              <a:t>, Nick Harrison: </a:t>
            </a:r>
            <a:r>
              <a:rPr lang="hu-HU" sz="1600" dirty="0" err="1"/>
              <a:t>Under</a:t>
            </a:r>
            <a:r>
              <a:rPr lang="hu-HU" sz="1600" dirty="0"/>
              <a:t> </a:t>
            </a:r>
            <a:r>
              <a:rPr lang="hu-HU" sz="1600" dirty="0" err="1"/>
              <a:t>the</a:t>
            </a:r>
            <a:r>
              <a:rPr lang="hu-HU" sz="1600" dirty="0"/>
              <a:t> </a:t>
            </a:r>
            <a:r>
              <a:rPr lang="hu-HU" sz="1600" dirty="0" err="1"/>
              <a:t>hood</a:t>
            </a:r>
            <a:r>
              <a:rPr lang="hu-HU" sz="1600" dirty="0"/>
              <a:t> of .NET </a:t>
            </a:r>
            <a:r>
              <a:rPr lang="hu-HU" sz="1600" dirty="0" err="1"/>
              <a:t>Memory</a:t>
            </a:r>
            <a:r>
              <a:rPr lang="hu-HU" sz="1600" dirty="0"/>
              <a:t> Management, </a:t>
            </a:r>
            <a:r>
              <a:rPr lang="en-GB" sz="1600" dirty="0"/>
              <a:t>ISBN: 978-1-906434-74-8</a:t>
            </a:r>
            <a:endParaRPr lang="hu-HU" sz="1600" dirty="0"/>
          </a:p>
          <a:p>
            <a:r>
              <a:rPr lang="hu-HU" sz="1600" dirty="0">
                <a:hlinkClick r:id="rId4"/>
              </a:rPr>
              <a:t>http://www.informit.com/articles/article.aspx?p=1409801</a:t>
            </a:r>
            <a:endParaRPr lang="hu-HU" sz="1600" dirty="0"/>
          </a:p>
          <a:p>
            <a:r>
              <a:rPr lang="hu-HU" sz="1600" dirty="0">
                <a:hlinkClick r:id="rId5"/>
              </a:rPr>
              <a:t>https://msdn.microsoft.com/en-us/library/ms973837.aspx</a:t>
            </a:r>
            <a:endParaRPr lang="hu-HU" sz="1600" dirty="0"/>
          </a:p>
          <a:p>
            <a:r>
              <a:rPr lang="hu-HU" sz="1600" dirty="0">
                <a:hlinkClick r:id="rId6"/>
              </a:rPr>
              <a:t>https://msdn.microsoft.com/en-us/library/system.object.finalize(v=vs.71).aspx</a:t>
            </a:r>
            <a:endParaRPr lang="hu-HU" sz="1600" dirty="0"/>
          </a:p>
          <a:p>
            <a:r>
              <a:rPr lang="hu-HU" sz="1600" dirty="0">
                <a:hlinkClick r:id="rId7"/>
              </a:rPr>
              <a:t>https://docs.oracle.com/javase/9/gctuning/introduction-garbage-collection-tuning.htm#JSGCT-GUID-A48F272E-A6C1-45A0-9A8B-6D5790EB454C</a:t>
            </a:r>
            <a:endParaRPr lang="hu-HU" sz="1600" dirty="0"/>
          </a:p>
          <a:p>
            <a:endParaRPr lang="hu-HU" dirty="0"/>
          </a:p>
          <a:p>
            <a:endParaRPr lang="hu-HU" dirty="0"/>
          </a:p>
          <a:p>
            <a:endParaRPr lang="hu-HU" dirty="0"/>
          </a:p>
          <a:p>
            <a:endParaRPr lang="hu-HU" dirty="0"/>
          </a:p>
          <a:p>
            <a:endParaRPr lang="hu-HU" dirty="0"/>
          </a:p>
          <a:p>
            <a:endParaRPr lang="en-GB" dirty="0"/>
          </a:p>
        </p:txBody>
      </p:sp>
    </p:spTree>
    <p:extLst>
      <p:ext uri="{BB962C8B-B14F-4D97-AF65-F5344CB8AC3E}">
        <p14:creationId xmlns:p14="http://schemas.microsoft.com/office/powerpoint/2010/main" val="295437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C9E5C30A-3715-4C68-98E8-862C9A8A8CC1}"/>
              </a:ext>
            </a:extLst>
          </p:cNvPr>
          <p:cNvSpPr/>
          <p:nvPr/>
        </p:nvSpPr>
        <p:spPr>
          <a:xfrm>
            <a:off x="3201681" y="1549998"/>
            <a:ext cx="5236789" cy="36916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100" dirty="0" smtClean="0">
                <a:solidFill>
                  <a:schemeClr val="tx1"/>
                </a:solidFill>
              </a:rPr>
              <a:t>PROCESS ADDDRESS SPACE</a:t>
            </a:r>
            <a:endParaRPr lang="en-GB" sz="2100" dirty="0">
              <a:solidFill>
                <a:schemeClr val="tx1"/>
              </a:solidFill>
            </a:endParaRPr>
          </a:p>
        </p:txBody>
      </p:sp>
      <p:sp>
        <p:nvSpPr>
          <p:cNvPr id="8" name="Téglalap 7">
            <a:extLst>
              <a:ext uri="{FF2B5EF4-FFF2-40B4-BE49-F238E27FC236}">
                <a16:creationId xmlns:a16="http://schemas.microsoft.com/office/drawing/2014/main" id="{0F3EFD85-9BE5-4305-920E-F577CB50F18A}"/>
              </a:ext>
            </a:extLst>
          </p:cNvPr>
          <p:cNvSpPr/>
          <p:nvPr/>
        </p:nvSpPr>
        <p:spPr>
          <a:xfrm>
            <a:off x="3260093" y="4643391"/>
            <a:ext cx="5114927" cy="537767"/>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2100" dirty="0"/>
              <a:t>CLR</a:t>
            </a:r>
            <a:endParaRPr lang="en-GB" sz="2100" dirty="0"/>
          </a:p>
        </p:txBody>
      </p:sp>
      <p:cxnSp>
        <p:nvCxnSpPr>
          <p:cNvPr id="10" name="Egyenes összekötő nyíllal 9">
            <a:extLst>
              <a:ext uri="{FF2B5EF4-FFF2-40B4-BE49-F238E27FC236}">
                <a16:creationId xmlns:a16="http://schemas.microsoft.com/office/drawing/2014/main" id="{2CA09EB3-0056-4B14-BCDE-F09DF66A9BFA}"/>
              </a:ext>
            </a:extLst>
          </p:cNvPr>
          <p:cNvCxnSpPr>
            <a:cxnSpLocks/>
          </p:cNvCxnSpPr>
          <p:nvPr/>
        </p:nvCxnSpPr>
        <p:spPr>
          <a:xfrm>
            <a:off x="4059932" y="3583797"/>
            <a:ext cx="0" cy="1334476"/>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grpSp>
        <p:nvGrpSpPr>
          <p:cNvPr id="24" name="Csoportba foglalás 23">
            <a:extLst>
              <a:ext uri="{FF2B5EF4-FFF2-40B4-BE49-F238E27FC236}">
                <a16:creationId xmlns:a16="http://schemas.microsoft.com/office/drawing/2014/main" id="{E629B357-F994-4EB3-AD0F-9B9CF59E5D45}"/>
              </a:ext>
            </a:extLst>
          </p:cNvPr>
          <p:cNvGrpSpPr/>
          <p:nvPr/>
        </p:nvGrpSpPr>
        <p:grpSpPr>
          <a:xfrm>
            <a:off x="3704917" y="2780557"/>
            <a:ext cx="657225" cy="679995"/>
            <a:chOff x="4070815" y="2894410"/>
            <a:chExt cx="876300" cy="906660"/>
          </a:xfrm>
        </p:grpSpPr>
        <p:sp>
          <p:nvSpPr>
            <p:cNvPr id="5" name="Nyíl: szalag, jobbra mutató 4">
              <a:extLst>
                <a:ext uri="{FF2B5EF4-FFF2-40B4-BE49-F238E27FC236}">
                  <a16:creationId xmlns:a16="http://schemas.microsoft.com/office/drawing/2014/main" id="{FEA30FCC-AF13-40E5-9A8C-E03E29836B47}"/>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7" name="Nyíl: szalag, balra mutató 6">
              <a:extLst>
                <a:ext uri="{FF2B5EF4-FFF2-40B4-BE49-F238E27FC236}">
                  <a16:creationId xmlns:a16="http://schemas.microsoft.com/office/drawing/2014/main" id="{B7366551-5346-4760-9B97-67DA64B006DF}"/>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
        <p:nvSpPr>
          <p:cNvPr id="43" name="Téglalap 42">
            <a:extLst>
              <a:ext uri="{FF2B5EF4-FFF2-40B4-BE49-F238E27FC236}">
                <a16:creationId xmlns:a16="http://schemas.microsoft.com/office/drawing/2014/main" id="{6B5B7E63-D626-444D-8102-E6197D7EABBF}"/>
              </a:ext>
            </a:extLst>
          </p:cNvPr>
          <p:cNvSpPr/>
          <p:nvPr/>
        </p:nvSpPr>
        <p:spPr>
          <a:xfrm>
            <a:off x="4655748" y="3293448"/>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smtClean="0"/>
              <a:t>Bytecode</a:t>
            </a:r>
            <a:endParaRPr lang="en-GB" sz="1400" dirty="0"/>
          </a:p>
        </p:txBody>
      </p:sp>
      <p:sp>
        <p:nvSpPr>
          <p:cNvPr id="44" name="Téglalap 43">
            <a:extLst>
              <a:ext uri="{FF2B5EF4-FFF2-40B4-BE49-F238E27FC236}">
                <a16:creationId xmlns:a16="http://schemas.microsoft.com/office/drawing/2014/main" id="{B1F0E52C-9FFE-4543-BF62-4C08B528C776}"/>
              </a:ext>
            </a:extLst>
          </p:cNvPr>
          <p:cNvSpPr/>
          <p:nvPr/>
        </p:nvSpPr>
        <p:spPr>
          <a:xfrm>
            <a:off x="4770048" y="3407748"/>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t>Bytecode</a:t>
            </a:r>
            <a:endParaRPr lang="en-GB" sz="1400" dirty="0"/>
          </a:p>
        </p:txBody>
      </p:sp>
      <p:sp>
        <p:nvSpPr>
          <p:cNvPr id="45" name="Téglalap 44">
            <a:extLst>
              <a:ext uri="{FF2B5EF4-FFF2-40B4-BE49-F238E27FC236}">
                <a16:creationId xmlns:a16="http://schemas.microsoft.com/office/drawing/2014/main" id="{3416D520-72A0-4303-805E-B450B2C1564A}"/>
              </a:ext>
            </a:extLst>
          </p:cNvPr>
          <p:cNvSpPr/>
          <p:nvPr/>
        </p:nvSpPr>
        <p:spPr>
          <a:xfrm>
            <a:off x="4904299" y="3550441"/>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t>Bytecode</a:t>
            </a:r>
            <a:endParaRPr lang="en-GB" sz="1400" dirty="0"/>
          </a:p>
        </p:txBody>
      </p:sp>
      <p:sp>
        <p:nvSpPr>
          <p:cNvPr id="46" name="Téglalap 45">
            <a:extLst>
              <a:ext uri="{FF2B5EF4-FFF2-40B4-BE49-F238E27FC236}">
                <a16:creationId xmlns:a16="http://schemas.microsoft.com/office/drawing/2014/main" id="{AC0F4D56-4248-48FD-972E-6163F7262998}"/>
              </a:ext>
            </a:extLst>
          </p:cNvPr>
          <p:cNvSpPr/>
          <p:nvPr/>
        </p:nvSpPr>
        <p:spPr>
          <a:xfrm>
            <a:off x="4585351" y="3739778"/>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t>Bytecode</a:t>
            </a:r>
            <a:endParaRPr lang="en-GB" sz="1400" dirty="0"/>
          </a:p>
        </p:txBody>
      </p:sp>
      <p:sp>
        <p:nvSpPr>
          <p:cNvPr id="47" name="Téglalap 46">
            <a:extLst>
              <a:ext uri="{FF2B5EF4-FFF2-40B4-BE49-F238E27FC236}">
                <a16:creationId xmlns:a16="http://schemas.microsoft.com/office/drawing/2014/main" id="{DED6ED89-4FD4-461E-8307-CDDC6D9F6F17}"/>
              </a:ext>
            </a:extLst>
          </p:cNvPr>
          <p:cNvSpPr/>
          <p:nvPr/>
        </p:nvSpPr>
        <p:spPr>
          <a:xfrm>
            <a:off x="4806659" y="3898419"/>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t>Bytecode</a:t>
            </a:r>
            <a:endParaRPr lang="en-GB" sz="1400" dirty="0"/>
          </a:p>
        </p:txBody>
      </p:sp>
      <p:sp>
        <p:nvSpPr>
          <p:cNvPr id="48" name="Téglalap 47">
            <a:extLst>
              <a:ext uri="{FF2B5EF4-FFF2-40B4-BE49-F238E27FC236}">
                <a16:creationId xmlns:a16="http://schemas.microsoft.com/office/drawing/2014/main" id="{E6E40A40-A882-4AEB-BC32-99643CD65185}"/>
              </a:ext>
            </a:extLst>
          </p:cNvPr>
          <p:cNvSpPr/>
          <p:nvPr/>
        </p:nvSpPr>
        <p:spPr>
          <a:xfrm>
            <a:off x="5013492" y="4022531"/>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Bytecode</a:t>
            </a:r>
            <a:endParaRPr lang="en-GB" sz="1400" dirty="0"/>
          </a:p>
        </p:txBody>
      </p:sp>
      <p:grpSp>
        <p:nvGrpSpPr>
          <p:cNvPr id="2" name="Csoportba foglalás 1">
            <a:extLst>
              <a:ext uri="{FF2B5EF4-FFF2-40B4-BE49-F238E27FC236}">
                <a16:creationId xmlns:a16="http://schemas.microsoft.com/office/drawing/2014/main" id="{B02E8D9C-CF50-40B7-9684-742F2DAEB166}"/>
              </a:ext>
            </a:extLst>
          </p:cNvPr>
          <p:cNvGrpSpPr/>
          <p:nvPr/>
        </p:nvGrpSpPr>
        <p:grpSpPr>
          <a:xfrm>
            <a:off x="786307" y="3123765"/>
            <a:ext cx="1251524" cy="1581586"/>
            <a:chOff x="786307" y="3123765"/>
            <a:chExt cx="1251524" cy="1581586"/>
          </a:xfrm>
        </p:grpSpPr>
        <p:sp>
          <p:nvSpPr>
            <p:cNvPr id="52" name="Téglalap 51">
              <a:extLst>
                <a:ext uri="{FF2B5EF4-FFF2-40B4-BE49-F238E27FC236}">
                  <a16:creationId xmlns:a16="http://schemas.microsoft.com/office/drawing/2014/main" id="{90C0FE32-9F60-422D-ACEE-181189DE9503}"/>
                </a:ext>
              </a:extLst>
            </p:cNvPr>
            <p:cNvSpPr/>
            <p:nvPr/>
          </p:nvSpPr>
          <p:spPr>
            <a:xfrm>
              <a:off x="786307" y="3123765"/>
              <a:ext cx="1251524" cy="158158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hu-HU" sz="1800" b="1" dirty="0">
                  <a:solidFill>
                    <a:schemeClr val="tx1"/>
                  </a:solidFill>
                </a:rPr>
                <a:t>.NET .exe</a:t>
              </a:r>
              <a:endParaRPr lang="en-GB" sz="1800" b="1" dirty="0">
                <a:solidFill>
                  <a:schemeClr val="tx1"/>
                </a:solidFill>
              </a:endParaRPr>
            </a:p>
          </p:txBody>
        </p:sp>
        <p:sp>
          <p:nvSpPr>
            <p:cNvPr id="50" name="Téglalap 49">
              <a:extLst>
                <a:ext uri="{FF2B5EF4-FFF2-40B4-BE49-F238E27FC236}">
                  <a16:creationId xmlns:a16="http://schemas.microsoft.com/office/drawing/2014/main" id="{C367BEC9-E754-4256-867D-AAAC8F740883}"/>
                </a:ext>
              </a:extLst>
            </p:cNvPr>
            <p:cNvSpPr/>
            <p:nvPr/>
          </p:nvSpPr>
          <p:spPr>
            <a:xfrm>
              <a:off x="829854" y="3769648"/>
              <a:ext cx="1164433" cy="903899"/>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IL </a:t>
              </a:r>
              <a:r>
                <a:rPr lang="en-US" sz="1800" dirty="0" smtClean="0"/>
                <a:t>code</a:t>
              </a:r>
              <a:endParaRPr lang="hu-HU" sz="1800" dirty="0"/>
            </a:p>
            <a:p>
              <a:pPr algn="ctr"/>
              <a:r>
                <a:rPr lang="hu-HU" sz="1800" dirty="0" err="1" smtClean="0"/>
                <a:t>meta</a:t>
              </a:r>
              <a:r>
                <a:rPr lang="en-US" sz="1800" dirty="0" smtClean="0"/>
                <a:t>data</a:t>
              </a:r>
              <a:endParaRPr lang="en-GB" sz="1800" dirty="0"/>
            </a:p>
          </p:txBody>
        </p:sp>
        <p:sp>
          <p:nvSpPr>
            <p:cNvPr id="51" name="Téglalap 50">
              <a:extLst>
                <a:ext uri="{FF2B5EF4-FFF2-40B4-BE49-F238E27FC236}">
                  <a16:creationId xmlns:a16="http://schemas.microsoft.com/office/drawing/2014/main" id="{EF943B40-EB02-4CBD-B1BB-3B633A18396F}"/>
                </a:ext>
              </a:extLst>
            </p:cNvPr>
            <p:cNvSpPr/>
            <p:nvPr/>
          </p:nvSpPr>
          <p:spPr>
            <a:xfrm>
              <a:off x="829854" y="3412228"/>
              <a:ext cx="1164433" cy="361673"/>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PE </a:t>
              </a:r>
              <a:r>
                <a:rPr lang="hu-HU" sz="1800" dirty="0" err="1"/>
                <a:t>header</a:t>
              </a:r>
              <a:endParaRPr lang="en-GB" sz="1800" dirty="0"/>
            </a:p>
          </p:txBody>
        </p:sp>
      </p:grpSp>
      <p:grpSp>
        <p:nvGrpSpPr>
          <p:cNvPr id="3" name="Csoportba foglalás 2">
            <a:extLst>
              <a:ext uri="{FF2B5EF4-FFF2-40B4-BE49-F238E27FC236}">
                <a16:creationId xmlns:a16="http://schemas.microsoft.com/office/drawing/2014/main" id="{92B6186E-BB40-461B-A7F9-3B918D6B1BCF}"/>
              </a:ext>
            </a:extLst>
          </p:cNvPr>
          <p:cNvGrpSpPr/>
          <p:nvPr/>
        </p:nvGrpSpPr>
        <p:grpSpPr>
          <a:xfrm>
            <a:off x="6182518" y="2095496"/>
            <a:ext cx="1977200" cy="2698709"/>
            <a:chOff x="6182518" y="2095496"/>
            <a:chExt cx="1977200" cy="2698709"/>
          </a:xfrm>
        </p:grpSpPr>
        <p:sp>
          <p:nvSpPr>
            <p:cNvPr id="23" name="Téglalap 22">
              <a:extLst>
                <a:ext uri="{FF2B5EF4-FFF2-40B4-BE49-F238E27FC236}">
                  <a16:creationId xmlns:a16="http://schemas.microsoft.com/office/drawing/2014/main" id="{EC46CCE7-3CB6-43E6-9080-11D1D657E338}"/>
                </a:ext>
              </a:extLst>
            </p:cNvPr>
            <p:cNvSpPr/>
            <p:nvPr/>
          </p:nvSpPr>
          <p:spPr>
            <a:xfrm>
              <a:off x="7031036" y="2095496"/>
              <a:ext cx="1128682" cy="1114742"/>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a:solidFill>
                    <a:schemeClr val="tx1"/>
                  </a:solidFill>
                </a:rPr>
                <a:t>HEAP</a:t>
              </a:r>
              <a:endParaRPr lang="en-GB" sz="1800" dirty="0">
                <a:solidFill>
                  <a:schemeClr val="tx1"/>
                </a:solidFill>
              </a:endParaRPr>
            </a:p>
          </p:txBody>
        </p:sp>
        <p:grpSp>
          <p:nvGrpSpPr>
            <p:cNvPr id="25" name="Csoportba foglalás 24">
              <a:extLst>
                <a:ext uri="{FF2B5EF4-FFF2-40B4-BE49-F238E27FC236}">
                  <a16:creationId xmlns:a16="http://schemas.microsoft.com/office/drawing/2014/main" id="{5C02B4BA-5CC1-4E02-AD1C-F5D8F096133F}"/>
                </a:ext>
              </a:extLst>
            </p:cNvPr>
            <p:cNvGrpSpPr/>
            <p:nvPr/>
          </p:nvGrpSpPr>
          <p:grpSpPr>
            <a:xfrm>
              <a:off x="6355459" y="3560979"/>
              <a:ext cx="353809" cy="366067"/>
              <a:chOff x="4070815" y="2894410"/>
              <a:chExt cx="876300" cy="906660"/>
            </a:xfrm>
          </p:grpSpPr>
          <p:sp>
            <p:nvSpPr>
              <p:cNvPr id="26" name="Nyíl: szalag, jobbra mutató 25">
                <a:extLst>
                  <a:ext uri="{FF2B5EF4-FFF2-40B4-BE49-F238E27FC236}">
                    <a16:creationId xmlns:a16="http://schemas.microsoft.com/office/drawing/2014/main" id="{AD960277-BA05-4F85-9CBB-D60B2A2A5164}"/>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7" name="Nyíl: szalag, balra mutató 26">
                <a:extLst>
                  <a:ext uri="{FF2B5EF4-FFF2-40B4-BE49-F238E27FC236}">
                    <a16:creationId xmlns:a16="http://schemas.microsoft.com/office/drawing/2014/main" id="{340C3251-D6AA-4B48-820B-7B83153DD6B9}"/>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grpSp>
          <p:nvGrpSpPr>
            <p:cNvPr id="31" name="Csoportba foglalás 30">
              <a:extLst>
                <a:ext uri="{FF2B5EF4-FFF2-40B4-BE49-F238E27FC236}">
                  <a16:creationId xmlns:a16="http://schemas.microsoft.com/office/drawing/2014/main" id="{4BF44401-5366-4D3D-B542-CBBD4177EF00}"/>
                </a:ext>
              </a:extLst>
            </p:cNvPr>
            <p:cNvGrpSpPr/>
            <p:nvPr/>
          </p:nvGrpSpPr>
          <p:grpSpPr>
            <a:xfrm>
              <a:off x="6355459" y="3186923"/>
              <a:ext cx="353809" cy="366067"/>
              <a:chOff x="4070815" y="2894410"/>
              <a:chExt cx="876300" cy="906660"/>
            </a:xfrm>
          </p:grpSpPr>
          <p:sp>
            <p:nvSpPr>
              <p:cNvPr id="32" name="Nyíl: szalag, jobbra mutató 31">
                <a:extLst>
                  <a:ext uri="{FF2B5EF4-FFF2-40B4-BE49-F238E27FC236}">
                    <a16:creationId xmlns:a16="http://schemas.microsoft.com/office/drawing/2014/main" id="{6AC4CE28-DBA5-463D-8E7E-8C2BBB6A4876}"/>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3" name="Nyíl: szalag, balra mutató 32">
                <a:extLst>
                  <a:ext uri="{FF2B5EF4-FFF2-40B4-BE49-F238E27FC236}">
                    <a16:creationId xmlns:a16="http://schemas.microsoft.com/office/drawing/2014/main" id="{C6E1B35A-393B-4E1C-8C2B-BE6860339395}"/>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
          <p:nvSpPr>
            <p:cNvPr id="40" name="Téglalap 39">
              <a:extLst>
                <a:ext uri="{FF2B5EF4-FFF2-40B4-BE49-F238E27FC236}">
                  <a16:creationId xmlns:a16="http://schemas.microsoft.com/office/drawing/2014/main" id="{E5A5272A-71B3-4795-8156-B6227CF8E63B}"/>
                </a:ext>
              </a:extLst>
            </p:cNvPr>
            <p:cNvSpPr/>
            <p:nvPr/>
          </p:nvSpPr>
          <p:spPr>
            <a:xfrm>
              <a:off x="6182518" y="2095497"/>
              <a:ext cx="699692" cy="1917737"/>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050">
                  <a:solidFill>
                    <a:schemeClr val="tx1"/>
                  </a:solidFill>
                </a:rPr>
                <a:t>THREAD POOL</a:t>
              </a:r>
              <a:endParaRPr lang="en-GB" sz="1050" dirty="0">
                <a:solidFill>
                  <a:schemeClr val="tx1"/>
                </a:solidFill>
              </a:endParaRPr>
            </a:p>
          </p:txBody>
        </p:sp>
        <p:grpSp>
          <p:nvGrpSpPr>
            <p:cNvPr id="34" name="Csoportba foglalás 33">
              <a:extLst>
                <a:ext uri="{FF2B5EF4-FFF2-40B4-BE49-F238E27FC236}">
                  <a16:creationId xmlns:a16="http://schemas.microsoft.com/office/drawing/2014/main" id="{F4955CCA-D6CB-4071-9B39-FB2AF851B968}"/>
                </a:ext>
              </a:extLst>
            </p:cNvPr>
            <p:cNvGrpSpPr/>
            <p:nvPr/>
          </p:nvGrpSpPr>
          <p:grpSpPr>
            <a:xfrm>
              <a:off x="6355459" y="2832447"/>
              <a:ext cx="353809" cy="366067"/>
              <a:chOff x="4070815" y="2894410"/>
              <a:chExt cx="876300" cy="906660"/>
            </a:xfrm>
          </p:grpSpPr>
          <p:sp>
            <p:nvSpPr>
              <p:cNvPr id="35" name="Nyíl: szalag, jobbra mutató 34">
                <a:extLst>
                  <a:ext uri="{FF2B5EF4-FFF2-40B4-BE49-F238E27FC236}">
                    <a16:creationId xmlns:a16="http://schemas.microsoft.com/office/drawing/2014/main" id="{88CF096A-B2DD-4D44-B4C0-EF66DAAEA106}"/>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6" name="Nyíl: szalag, balra mutató 35">
                <a:extLst>
                  <a:ext uri="{FF2B5EF4-FFF2-40B4-BE49-F238E27FC236}">
                    <a16:creationId xmlns:a16="http://schemas.microsoft.com/office/drawing/2014/main" id="{28037146-E9E9-40C7-AB9D-496A40A12DA3}"/>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grpSp>
          <p:nvGrpSpPr>
            <p:cNvPr id="37" name="Csoportba foglalás 36">
              <a:extLst>
                <a:ext uri="{FF2B5EF4-FFF2-40B4-BE49-F238E27FC236}">
                  <a16:creationId xmlns:a16="http://schemas.microsoft.com/office/drawing/2014/main" id="{70A43E1D-A068-46A8-9EDD-B2E5B87BECBE}"/>
                </a:ext>
              </a:extLst>
            </p:cNvPr>
            <p:cNvGrpSpPr/>
            <p:nvPr/>
          </p:nvGrpSpPr>
          <p:grpSpPr>
            <a:xfrm>
              <a:off x="6355459" y="2469834"/>
              <a:ext cx="353809" cy="366067"/>
              <a:chOff x="4070815" y="2894410"/>
              <a:chExt cx="876300" cy="906660"/>
            </a:xfrm>
          </p:grpSpPr>
          <p:sp>
            <p:nvSpPr>
              <p:cNvPr id="38" name="Nyíl: szalag, jobbra mutató 37">
                <a:extLst>
                  <a:ext uri="{FF2B5EF4-FFF2-40B4-BE49-F238E27FC236}">
                    <a16:creationId xmlns:a16="http://schemas.microsoft.com/office/drawing/2014/main" id="{033CA8A5-5C30-482D-A36D-696BF15384EB}"/>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9" name="Nyíl: szalag, balra mutató 38">
                <a:extLst>
                  <a:ext uri="{FF2B5EF4-FFF2-40B4-BE49-F238E27FC236}">
                    <a16:creationId xmlns:a16="http://schemas.microsoft.com/office/drawing/2014/main" id="{03A33FCA-D104-4FDE-861A-29F75BAE41CB}"/>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cxnSp>
          <p:nvCxnSpPr>
            <p:cNvPr id="59" name="Egyenes összekötő nyíllal 58">
              <a:extLst>
                <a:ext uri="{FF2B5EF4-FFF2-40B4-BE49-F238E27FC236}">
                  <a16:creationId xmlns:a16="http://schemas.microsoft.com/office/drawing/2014/main" id="{5E672156-8DB0-4764-B5EC-242FE809483E}"/>
                </a:ext>
              </a:extLst>
            </p:cNvPr>
            <p:cNvCxnSpPr>
              <a:cxnSpLocks/>
            </p:cNvCxnSpPr>
            <p:nvPr/>
          </p:nvCxnSpPr>
          <p:spPr>
            <a:xfrm flipV="1">
              <a:off x="7567513" y="3123765"/>
              <a:ext cx="0" cy="167044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62" name="Egyenes összekötő nyíllal 61">
              <a:extLst>
                <a:ext uri="{FF2B5EF4-FFF2-40B4-BE49-F238E27FC236}">
                  <a16:creationId xmlns:a16="http://schemas.microsoft.com/office/drawing/2014/main" id="{67434E2F-67BC-4436-B3E4-735494B87F66}"/>
                </a:ext>
              </a:extLst>
            </p:cNvPr>
            <p:cNvCxnSpPr>
              <a:cxnSpLocks/>
            </p:cNvCxnSpPr>
            <p:nvPr/>
          </p:nvCxnSpPr>
          <p:spPr>
            <a:xfrm flipV="1">
              <a:off x="6518600" y="3934189"/>
              <a:ext cx="0" cy="860015"/>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grpSp>
      <p:cxnSp>
        <p:nvCxnSpPr>
          <p:cNvPr id="72" name="Egyenes összekötő nyíllal 71">
            <a:extLst>
              <a:ext uri="{FF2B5EF4-FFF2-40B4-BE49-F238E27FC236}">
                <a16:creationId xmlns:a16="http://schemas.microsoft.com/office/drawing/2014/main" id="{07D11F55-2920-40C2-9BCB-EFB9EE540C39}"/>
              </a:ext>
            </a:extLst>
          </p:cNvPr>
          <p:cNvCxnSpPr>
            <a:cxnSpLocks/>
          </p:cNvCxnSpPr>
          <p:nvPr/>
        </p:nvCxnSpPr>
        <p:spPr>
          <a:xfrm>
            <a:off x="5013492" y="2855762"/>
            <a:ext cx="0" cy="561482"/>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74" name="Egyenes összekötő nyíllal 73">
            <a:extLst>
              <a:ext uri="{FF2B5EF4-FFF2-40B4-BE49-F238E27FC236}">
                <a16:creationId xmlns:a16="http://schemas.microsoft.com/office/drawing/2014/main" id="{98E53701-AB40-4E60-9495-F8861C0D9537}"/>
              </a:ext>
            </a:extLst>
          </p:cNvPr>
          <p:cNvCxnSpPr>
            <a:cxnSpLocks/>
          </p:cNvCxnSpPr>
          <p:nvPr/>
        </p:nvCxnSpPr>
        <p:spPr>
          <a:xfrm>
            <a:off x="5217603" y="2855761"/>
            <a:ext cx="0" cy="646784"/>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75" name="Egyenes összekötő nyíllal 74">
            <a:extLst>
              <a:ext uri="{FF2B5EF4-FFF2-40B4-BE49-F238E27FC236}">
                <a16:creationId xmlns:a16="http://schemas.microsoft.com/office/drawing/2014/main" id="{9B305C23-0332-430F-91E9-4AE4B09344BE}"/>
              </a:ext>
            </a:extLst>
          </p:cNvPr>
          <p:cNvCxnSpPr>
            <a:cxnSpLocks/>
          </p:cNvCxnSpPr>
          <p:nvPr/>
        </p:nvCxnSpPr>
        <p:spPr>
          <a:xfrm>
            <a:off x="5351048" y="2855762"/>
            <a:ext cx="17466" cy="759991"/>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1" name="Egyenes összekötő nyíllal 80">
            <a:extLst>
              <a:ext uri="{FF2B5EF4-FFF2-40B4-BE49-F238E27FC236}">
                <a16:creationId xmlns:a16="http://schemas.microsoft.com/office/drawing/2014/main" id="{1B67F5DA-D30B-4804-8039-EA7B4B321987}"/>
              </a:ext>
            </a:extLst>
          </p:cNvPr>
          <p:cNvCxnSpPr/>
          <p:nvPr/>
        </p:nvCxnSpPr>
        <p:spPr>
          <a:xfrm>
            <a:off x="1857410" y="3583797"/>
            <a:ext cx="2048133"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grpSp>
        <p:nvGrpSpPr>
          <p:cNvPr id="6" name="Csoportba foglalás 5">
            <a:extLst>
              <a:ext uri="{FF2B5EF4-FFF2-40B4-BE49-F238E27FC236}">
                <a16:creationId xmlns:a16="http://schemas.microsoft.com/office/drawing/2014/main" id="{A246E6FF-344E-449D-A46F-4216F05BBFF3}"/>
              </a:ext>
            </a:extLst>
          </p:cNvPr>
          <p:cNvGrpSpPr/>
          <p:nvPr/>
        </p:nvGrpSpPr>
        <p:grpSpPr>
          <a:xfrm>
            <a:off x="1873252" y="2068096"/>
            <a:ext cx="4068408" cy="2726110"/>
            <a:chOff x="1873252" y="2068096"/>
            <a:chExt cx="4068408" cy="2726110"/>
          </a:xfrm>
        </p:grpSpPr>
        <p:sp>
          <p:nvSpPr>
            <p:cNvPr id="41" name="Téglalap 40">
              <a:extLst>
                <a:ext uri="{FF2B5EF4-FFF2-40B4-BE49-F238E27FC236}">
                  <a16:creationId xmlns:a16="http://schemas.microsoft.com/office/drawing/2014/main" id="{DFBFE7E9-3E5A-40FC-9B3B-5C032ECE8DFA}"/>
                </a:ext>
              </a:extLst>
            </p:cNvPr>
            <p:cNvSpPr/>
            <p:nvPr/>
          </p:nvSpPr>
          <p:spPr>
            <a:xfrm>
              <a:off x="4777227" y="2068096"/>
              <a:ext cx="1164433" cy="903899"/>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IL </a:t>
              </a:r>
              <a:r>
                <a:rPr lang="en-US" sz="1800" dirty="0" smtClean="0"/>
                <a:t>code</a:t>
              </a:r>
              <a:endParaRPr lang="hu-HU" sz="1800" dirty="0"/>
            </a:p>
            <a:p>
              <a:pPr algn="ctr"/>
              <a:r>
                <a:rPr lang="hu-HU" sz="1800" dirty="0" err="1" smtClean="0"/>
                <a:t>meta</a:t>
              </a:r>
              <a:r>
                <a:rPr lang="en-US" sz="1800" dirty="0" smtClean="0"/>
                <a:t>data</a:t>
              </a:r>
              <a:endParaRPr lang="en-GB" sz="1800" dirty="0"/>
            </a:p>
          </p:txBody>
        </p:sp>
        <p:cxnSp>
          <p:nvCxnSpPr>
            <p:cNvPr id="67" name="Egyenes összekötő nyíllal 66">
              <a:extLst>
                <a:ext uri="{FF2B5EF4-FFF2-40B4-BE49-F238E27FC236}">
                  <a16:creationId xmlns:a16="http://schemas.microsoft.com/office/drawing/2014/main" id="{5897546F-81AF-43C8-AC7E-2E63E1122AC4}"/>
                </a:ext>
              </a:extLst>
            </p:cNvPr>
            <p:cNvCxnSpPr>
              <a:cxnSpLocks/>
            </p:cNvCxnSpPr>
            <p:nvPr/>
          </p:nvCxnSpPr>
          <p:spPr>
            <a:xfrm flipV="1">
              <a:off x="5803007" y="2910042"/>
              <a:ext cx="0" cy="1884164"/>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2" name="Egyenes összekötő nyíllal 81">
              <a:extLst>
                <a:ext uri="{FF2B5EF4-FFF2-40B4-BE49-F238E27FC236}">
                  <a16:creationId xmlns:a16="http://schemas.microsoft.com/office/drawing/2014/main" id="{0A9560D5-94DB-4E28-B0B2-E61F7F38D18D}"/>
                </a:ext>
              </a:extLst>
            </p:cNvPr>
            <p:cNvCxnSpPr>
              <a:cxnSpLocks/>
            </p:cNvCxnSpPr>
            <p:nvPr/>
          </p:nvCxnSpPr>
          <p:spPr>
            <a:xfrm>
              <a:off x="2626618" y="2469833"/>
              <a:ext cx="2277681"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86" name="Egyenes összekötő 85">
              <a:extLst>
                <a:ext uri="{FF2B5EF4-FFF2-40B4-BE49-F238E27FC236}">
                  <a16:creationId xmlns:a16="http://schemas.microsoft.com/office/drawing/2014/main" id="{40EE02E5-8382-461D-AE29-11FA01BC2C80}"/>
                </a:ext>
              </a:extLst>
            </p:cNvPr>
            <p:cNvCxnSpPr/>
            <p:nvPr/>
          </p:nvCxnSpPr>
          <p:spPr>
            <a:xfrm>
              <a:off x="2626618" y="2469834"/>
              <a:ext cx="0" cy="1726952"/>
            </a:xfrm>
            <a:prstGeom prst="line">
              <a:avLst/>
            </a:prstGeom>
            <a:ln w="38100">
              <a:solidFill>
                <a:schemeClr val="tx1">
                  <a:lumMod val="65000"/>
                  <a:lumOff val="3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7" name="Egyenes összekötő 86">
              <a:extLst>
                <a:ext uri="{FF2B5EF4-FFF2-40B4-BE49-F238E27FC236}">
                  <a16:creationId xmlns:a16="http://schemas.microsoft.com/office/drawing/2014/main" id="{C718B691-4CC2-401D-B17F-4055FFF5552E}"/>
                </a:ext>
              </a:extLst>
            </p:cNvPr>
            <p:cNvCxnSpPr>
              <a:cxnSpLocks/>
            </p:cNvCxnSpPr>
            <p:nvPr/>
          </p:nvCxnSpPr>
          <p:spPr>
            <a:xfrm>
              <a:off x="1873252" y="4196785"/>
              <a:ext cx="753366" cy="1"/>
            </a:xfrm>
            <a:prstGeom prst="line">
              <a:avLst/>
            </a:prstGeom>
            <a:ln w="38100">
              <a:solidFill>
                <a:schemeClr val="tx1">
                  <a:lumMod val="65000"/>
                  <a:lumOff val="3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90" name="Tartalom helye 2">
            <a:extLst>
              <a:ext uri="{FF2B5EF4-FFF2-40B4-BE49-F238E27FC236}">
                <a16:creationId xmlns:a16="http://schemas.microsoft.com/office/drawing/2014/main" id="{B3F01AA4-01F4-43B4-B742-17F9F250605A}"/>
              </a:ext>
            </a:extLst>
          </p:cNvPr>
          <p:cNvSpPr>
            <a:spLocks noGrp="1"/>
          </p:cNvSpPr>
          <p:nvPr>
            <p:ph idx="1"/>
          </p:nvPr>
        </p:nvSpPr>
        <p:spPr>
          <a:xfrm>
            <a:off x="2378274" y="6597440"/>
            <a:ext cx="4498046" cy="255392"/>
          </a:xfrm>
        </p:spPr>
        <p:txBody>
          <a:bodyPr>
            <a:normAutofit fontScale="92500" lnSpcReduction="10000"/>
          </a:bodyPr>
          <a:lstStyle/>
          <a:p>
            <a:pPr marL="342900" lvl="1" indent="0">
              <a:buNone/>
            </a:pPr>
            <a:r>
              <a:rPr lang="en-US" sz="1200" dirty="0" smtClean="0"/>
              <a:t>Image source</a:t>
            </a:r>
            <a:r>
              <a:rPr lang="hu-HU" sz="1200" dirty="0" smtClean="0"/>
              <a:t>: </a:t>
            </a:r>
            <a:r>
              <a:rPr lang="hu-HU" sz="1200" dirty="0"/>
              <a:t>Mike Woodring: CLR Fundamentals @ </a:t>
            </a:r>
            <a:r>
              <a:rPr lang="hu-HU" sz="1200" dirty="0" err="1"/>
              <a:t>Pluralsight</a:t>
            </a:r>
            <a:endParaRPr lang="en-GB" sz="1200" dirty="0"/>
          </a:p>
        </p:txBody>
      </p:sp>
      <p:sp>
        <p:nvSpPr>
          <p:cNvPr id="49" name="Cím 1">
            <a:extLst>
              <a:ext uri="{FF2B5EF4-FFF2-40B4-BE49-F238E27FC236}">
                <a16:creationId xmlns:a16="http://schemas.microsoft.com/office/drawing/2014/main" id="{023F964A-49DD-440E-AA66-F1CC577CD235}"/>
              </a:ext>
            </a:extLst>
          </p:cNvPr>
          <p:cNvSpPr>
            <a:spLocks noGrp="1"/>
          </p:cNvSpPr>
          <p:nvPr>
            <p:ph type="title"/>
          </p:nvPr>
        </p:nvSpPr>
        <p:spPr>
          <a:xfrm>
            <a:off x="107950" y="115888"/>
            <a:ext cx="8928100" cy="576262"/>
          </a:xfrm>
        </p:spPr>
        <p:txBody>
          <a:bodyPr/>
          <a:lstStyle/>
          <a:p>
            <a:r>
              <a:rPr lang="hu-HU" dirty="0" err="1"/>
              <a:t>Common</a:t>
            </a:r>
            <a:r>
              <a:rPr lang="hu-HU" dirty="0"/>
              <a:t> </a:t>
            </a:r>
            <a:r>
              <a:rPr lang="hu-HU" dirty="0" err="1"/>
              <a:t>Language</a:t>
            </a:r>
            <a:r>
              <a:rPr lang="hu-HU" dirty="0"/>
              <a:t> </a:t>
            </a:r>
            <a:r>
              <a:rPr lang="hu-HU" dirty="0" err="1"/>
              <a:t>Runtime</a:t>
            </a:r>
            <a:endParaRPr lang="en-GB" dirty="0"/>
          </a:p>
        </p:txBody>
      </p:sp>
      <p:sp>
        <p:nvSpPr>
          <p:cNvPr id="53" name="Tartalom helye 2">
            <a:extLst>
              <a:ext uri="{FF2B5EF4-FFF2-40B4-BE49-F238E27FC236}">
                <a16:creationId xmlns:a16="http://schemas.microsoft.com/office/drawing/2014/main" id="{E6F2E212-67C2-421A-88E0-AA96F511FF93}"/>
              </a:ext>
            </a:extLst>
          </p:cNvPr>
          <p:cNvSpPr txBox="1">
            <a:spLocks/>
          </p:cNvSpPr>
          <p:nvPr/>
        </p:nvSpPr>
        <p:spPr bwMode="auto">
          <a:xfrm>
            <a:off x="467430" y="5421852"/>
            <a:ext cx="8676570" cy="117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smtClean="0"/>
              <a:t>JIT</a:t>
            </a:r>
            <a:r>
              <a:rPr lang="en-US" kern="0" dirty="0" smtClean="0"/>
              <a:t> compiler</a:t>
            </a:r>
            <a:r>
              <a:rPr lang="hu-HU" kern="0" dirty="0" smtClean="0"/>
              <a:t>: </a:t>
            </a:r>
            <a:r>
              <a:rPr lang="hu-HU" kern="0" dirty="0" err="1"/>
              <a:t>on-demand</a:t>
            </a:r>
            <a:r>
              <a:rPr lang="hu-HU" kern="0" dirty="0"/>
              <a:t>, </a:t>
            </a:r>
            <a:r>
              <a:rPr lang="en-US" kern="0" dirty="0" smtClean="0"/>
              <a:t>the machine code is generated at the first execution of the method</a:t>
            </a:r>
            <a:r>
              <a:rPr lang="hu-HU" kern="0" dirty="0" smtClean="0"/>
              <a:t>…</a:t>
            </a:r>
            <a:endParaRPr lang="hu-HU" kern="0" dirty="0"/>
          </a:p>
          <a:p>
            <a:pPr lvl="1"/>
            <a:r>
              <a:rPr lang="en-US" kern="0" dirty="0" smtClean="0"/>
              <a:t>Optimizable using</a:t>
            </a:r>
            <a:r>
              <a:rPr lang="hu-HU" kern="0" dirty="0" smtClean="0"/>
              <a:t>: </a:t>
            </a:r>
            <a:r>
              <a:rPr lang="hu-HU" kern="0" dirty="0"/>
              <a:t>NGEN</a:t>
            </a:r>
          </a:p>
        </p:txBody>
      </p:sp>
    </p:spTree>
    <p:extLst>
      <p:ext uri="{BB962C8B-B14F-4D97-AF65-F5344CB8AC3E}">
        <p14:creationId xmlns:p14="http://schemas.microsoft.com/office/powerpoint/2010/main" val="206682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147FB2-CFEE-4666-AFC0-BB1D1BAC418A}"/>
              </a:ext>
            </a:extLst>
          </p:cNvPr>
          <p:cNvSpPr>
            <a:spLocks noGrp="1"/>
          </p:cNvSpPr>
          <p:nvPr>
            <p:ph type="title"/>
          </p:nvPr>
        </p:nvSpPr>
        <p:spPr/>
        <p:txBody>
          <a:bodyPr/>
          <a:lstStyle/>
          <a:p>
            <a:r>
              <a:rPr lang="hu-HU" dirty="0"/>
              <a:t>(… </a:t>
            </a:r>
            <a:r>
              <a:rPr lang="hu-HU" dirty="0" err="1"/>
              <a:t>vs</a:t>
            </a:r>
            <a:r>
              <a:rPr lang="hu-HU" dirty="0"/>
              <a:t> Java JAR)</a:t>
            </a:r>
            <a:endParaRPr lang="en-GB" dirty="0"/>
          </a:p>
        </p:txBody>
      </p:sp>
      <p:sp>
        <p:nvSpPr>
          <p:cNvPr id="3" name="Tartalom helye 2">
            <a:extLst>
              <a:ext uri="{FF2B5EF4-FFF2-40B4-BE49-F238E27FC236}">
                <a16:creationId xmlns:a16="http://schemas.microsoft.com/office/drawing/2014/main" id="{08399E4F-C1D4-41A1-9BEB-4A903186F16C}"/>
              </a:ext>
            </a:extLst>
          </p:cNvPr>
          <p:cNvSpPr>
            <a:spLocks noGrp="1"/>
          </p:cNvSpPr>
          <p:nvPr>
            <p:ph idx="1"/>
          </p:nvPr>
        </p:nvSpPr>
        <p:spPr/>
        <p:txBody>
          <a:bodyPr/>
          <a:lstStyle/>
          <a:p>
            <a:r>
              <a:rPr lang="en-US" dirty="0" smtClean="0"/>
              <a:t>The main aim was an OS-independent format</a:t>
            </a:r>
            <a:r>
              <a:rPr lang="hu-HU" dirty="0" smtClean="0"/>
              <a:t>: </a:t>
            </a:r>
            <a:r>
              <a:rPr lang="en-US" dirty="0" smtClean="0"/>
              <a:t>a self-made, easy-to-process file</a:t>
            </a:r>
            <a:endParaRPr lang="hu-HU" dirty="0"/>
          </a:p>
          <a:p>
            <a:r>
              <a:rPr lang="hu-HU" dirty="0"/>
              <a:t>Java .</a:t>
            </a:r>
            <a:r>
              <a:rPr lang="hu-HU" dirty="0" err="1"/>
              <a:t>class</a:t>
            </a:r>
            <a:r>
              <a:rPr lang="hu-HU" dirty="0"/>
              <a:t> </a:t>
            </a:r>
            <a:r>
              <a:rPr lang="en-US" dirty="0" smtClean="0"/>
              <a:t>files </a:t>
            </a:r>
            <a:r>
              <a:rPr lang="hu-HU" dirty="0" smtClean="0"/>
              <a:t>+ </a:t>
            </a:r>
            <a:r>
              <a:rPr lang="en-US" dirty="0" smtClean="0"/>
              <a:t>metadata</a:t>
            </a:r>
            <a:r>
              <a:rPr lang="hu-HU" dirty="0" smtClean="0"/>
              <a:t>, </a:t>
            </a:r>
            <a:r>
              <a:rPr lang="en-US" dirty="0" smtClean="0"/>
              <a:t>compressed using simple </a:t>
            </a:r>
            <a:r>
              <a:rPr lang="hu-HU" dirty="0" smtClean="0"/>
              <a:t>ZIP</a:t>
            </a:r>
            <a:endParaRPr lang="hu-HU" dirty="0"/>
          </a:p>
          <a:p>
            <a:pPr lvl="1"/>
            <a:r>
              <a:rPr lang="en-US" dirty="0" smtClean="0"/>
              <a:t>Extractable</a:t>
            </a:r>
            <a:r>
              <a:rPr lang="hu-HU" dirty="0" smtClean="0"/>
              <a:t>: </a:t>
            </a:r>
            <a:r>
              <a:rPr lang="en-GB" dirty="0"/>
              <a:t>jar -</a:t>
            </a:r>
            <a:r>
              <a:rPr lang="en-GB" dirty="0" err="1"/>
              <a:t>xf</a:t>
            </a:r>
            <a:r>
              <a:rPr lang="en-GB" dirty="0"/>
              <a:t> foo.jar</a:t>
            </a:r>
            <a:endParaRPr lang="hu-HU" dirty="0"/>
          </a:p>
          <a:p>
            <a:pPr lvl="1"/>
            <a:r>
              <a:rPr lang="en-US" dirty="0" smtClean="0"/>
              <a:t>Metadata</a:t>
            </a:r>
            <a:r>
              <a:rPr lang="hu-HU" dirty="0" smtClean="0"/>
              <a:t>: </a:t>
            </a:r>
            <a:r>
              <a:rPr lang="hu-HU" dirty="0"/>
              <a:t>META_INF/MANIFEST.MF</a:t>
            </a:r>
          </a:p>
          <a:p>
            <a:r>
              <a:rPr lang="hu-HU" dirty="0" smtClean="0"/>
              <a:t>.java </a:t>
            </a:r>
            <a:r>
              <a:rPr lang="hu-HU" dirty="0" smtClean="0">
                <a:sym typeface="Wingdings" panose="05000000000000000000" pitchFamily="2" charset="2"/>
              </a:rPr>
              <a:t> </a:t>
            </a:r>
            <a:r>
              <a:rPr lang="hu-HU" dirty="0" err="1" smtClean="0">
                <a:sym typeface="Wingdings" panose="05000000000000000000" pitchFamily="2" charset="2"/>
              </a:rPr>
              <a:t>build</a:t>
            </a:r>
            <a:r>
              <a:rPr lang="hu-HU" dirty="0" smtClean="0">
                <a:sym typeface="Wingdings" panose="05000000000000000000" pitchFamily="2" charset="2"/>
              </a:rPr>
              <a:t>  .</a:t>
            </a:r>
            <a:r>
              <a:rPr lang="hu-HU" dirty="0" err="1" smtClean="0">
                <a:sym typeface="Wingdings" panose="05000000000000000000" pitchFamily="2" charset="2"/>
              </a:rPr>
              <a:t>class</a:t>
            </a:r>
            <a:r>
              <a:rPr lang="hu-HU" dirty="0" smtClean="0">
                <a:sym typeface="Wingdings" panose="05000000000000000000" pitchFamily="2" charset="2"/>
              </a:rPr>
              <a:t> </a:t>
            </a:r>
            <a:r>
              <a:rPr lang="hu-HU" dirty="0" smtClean="0"/>
              <a:t> </a:t>
            </a:r>
            <a:r>
              <a:rPr lang="hu-HU" dirty="0" smtClean="0">
                <a:sym typeface="Wingdings" panose="05000000000000000000" pitchFamily="2" charset="2"/>
              </a:rPr>
              <a:t> JIT  JVM  OS</a:t>
            </a:r>
            <a:endParaRPr lang="hu-HU" dirty="0" smtClean="0"/>
          </a:p>
          <a:p>
            <a:endParaRPr lang="hu-HU" dirty="0"/>
          </a:p>
          <a:p>
            <a:r>
              <a:rPr lang="hu-HU" dirty="0" err="1" smtClean="0"/>
              <a:t>Android</a:t>
            </a:r>
            <a:r>
              <a:rPr lang="hu-HU" dirty="0" smtClean="0"/>
              <a:t> DEX: </a:t>
            </a:r>
            <a:r>
              <a:rPr lang="en-US" dirty="0" smtClean="0"/>
              <a:t>same approach, JAVA syntax, but the result is a different bytecode (NO JRE!)</a:t>
            </a:r>
            <a:endParaRPr lang="hu-HU" dirty="0" smtClean="0"/>
          </a:p>
          <a:p>
            <a:r>
              <a:rPr lang="hu-HU" dirty="0" smtClean="0"/>
              <a:t>Java/Dart </a:t>
            </a:r>
            <a:r>
              <a:rPr lang="hu-HU" dirty="0" err="1" smtClean="0"/>
              <a:t>code</a:t>
            </a:r>
            <a:r>
              <a:rPr lang="hu-HU" dirty="0" smtClean="0"/>
              <a:t> (</a:t>
            </a:r>
            <a:r>
              <a:rPr lang="en-US" dirty="0" smtClean="0"/>
              <a:t>maybe preprocessed</a:t>
            </a:r>
            <a:r>
              <a:rPr lang="hu-HU" dirty="0" smtClean="0"/>
              <a:t>: </a:t>
            </a:r>
            <a:r>
              <a:rPr lang="hu-HU" dirty="0" err="1" smtClean="0"/>
              <a:t>Kotlin</a:t>
            </a:r>
            <a:r>
              <a:rPr lang="hu-HU" dirty="0" smtClean="0"/>
              <a:t>/</a:t>
            </a:r>
            <a:r>
              <a:rPr lang="hu-HU" dirty="0" err="1" smtClean="0"/>
              <a:t>Flutter</a:t>
            </a:r>
            <a:r>
              <a:rPr lang="hu-HU" dirty="0" smtClean="0"/>
              <a:t>) </a:t>
            </a:r>
            <a:r>
              <a:rPr lang="hu-HU" dirty="0" smtClean="0">
                <a:sym typeface="Wingdings" panose="05000000000000000000" pitchFamily="2" charset="2"/>
              </a:rPr>
              <a:t> </a:t>
            </a:r>
            <a:r>
              <a:rPr lang="hu-HU" dirty="0" smtClean="0"/>
              <a:t> </a:t>
            </a:r>
            <a:r>
              <a:rPr lang="hu-HU" dirty="0" err="1" smtClean="0"/>
              <a:t>build</a:t>
            </a:r>
            <a:r>
              <a:rPr lang="hu-HU" dirty="0" smtClean="0"/>
              <a:t> </a:t>
            </a:r>
            <a:r>
              <a:rPr lang="hu-HU" dirty="0" smtClean="0">
                <a:sym typeface="Wingdings" panose="05000000000000000000" pitchFamily="2" charset="2"/>
              </a:rPr>
              <a:t> DEX/APK  </a:t>
            </a:r>
            <a:r>
              <a:rPr lang="hu-HU" dirty="0" smtClean="0"/>
              <a:t>JIT/AOT </a:t>
            </a:r>
            <a:r>
              <a:rPr lang="hu-HU" dirty="0" smtClean="0">
                <a:sym typeface="Wingdings" panose="05000000000000000000" pitchFamily="2" charset="2"/>
              </a:rPr>
              <a:t> </a:t>
            </a:r>
            <a:r>
              <a:rPr lang="en-US" dirty="0" smtClean="0">
                <a:sym typeface="Wingdings" panose="05000000000000000000" pitchFamily="2" charset="2"/>
              </a:rPr>
              <a:t>originally </a:t>
            </a:r>
            <a:r>
              <a:rPr lang="hu-HU" dirty="0" smtClean="0">
                <a:sym typeface="Wingdings" panose="05000000000000000000" pitchFamily="2" charset="2"/>
              </a:rPr>
              <a:t>DVM (</a:t>
            </a:r>
            <a:r>
              <a:rPr lang="hu-HU" dirty="0" err="1" smtClean="0">
                <a:sym typeface="Wingdings" panose="05000000000000000000" pitchFamily="2" charset="2"/>
              </a:rPr>
              <a:t>Dalvik</a:t>
            </a:r>
            <a:r>
              <a:rPr lang="hu-HU" dirty="0" smtClean="0">
                <a:sym typeface="Wingdings" panose="05000000000000000000" pitchFamily="2" charset="2"/>
              </a:rPr>
              <a:t> VM), </a:t>
            </a:r>
            <a:r>
              <a:rPr lang="en-US" dirty="0" smtClean="0">
                <a:sym typeface="Wingdings" panose="05000000000000000000" pitchFamily="2" charset="2"/>
              </a:rPr>
              <a:t>later </a:t>
            </a:r>
            <a:r>
              <a:rPr lang="hu-HU" dirty="0" smtClean="0">
                <a:sym typeface="Wingdings" panose="05000000000000000000" pitchFamily="2" charset="2"/>
              </a:rPr>
              <a:t>ART (</a:t>
            </a:r>
            <a:r>
              <a:rPr lang="hu-HU" dirty="0" err="1" smtClean="0">
                <a:sym typeface="Wingdings" panose="05000000000000000000" pitchFamily="2" charset="2"/>
              </a:rPr>
              <a:t>Android</a:t>
            </a:r>
            <a:r>
              <a:rPr lang="hu-HU" dirty="0" smtClean="0">
                <a:sym typeface="Wingdings" panose="05000000000000000000" pitchFamily="2" charset="2"/>
              </a:rPr>
              <a:t> </a:t>
            </a:r>
            <a:r>
              <a:rPr lang="hu-HU" dirty="0" err="1" smtClean="0">
                <a:sym typeface="Wingdings" panose="05000000000000000000" pitchFamily="2" charset="2"/>
              </a:rPr>
              <a:t>RunTime</a:t>
            </a:r>
            <a:r>
              <a:rPr lang="hu-HU" dirty="0" smtClean="0">
                <a:sym typeface="Wingdings" panose="05000000000000000000" pitchFamily="2" charset="2"/>
              </a:rPr>
              <a:t>)</a:t>
            </a:r>
            <a:endParaRPr lang="hu-HU" dirty="0"/>
          </a:p>
        </p:txBody>
      </p:sp>
    </p:spTree>
    <p:extLst>
      <p:ext uri="{BB962C8B-B14F-4D97-AF65-F5344CB8AC3E}">
        <p14:creationId xmlns:p14="http://schemas.microsoft.com/office/powerpoint/2010/main" val="2777112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checkerboard(across)">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D349CA-E192-4235-A66D-DCA3DC141003}"/>
              </a:ext>
            </a:extLst>
          </p:cNvPr>
          <p:cNvSpPr>
            <a:spLocks noGrp="1"/>
          </p:cNvSpPr>
          <p:nvPr>
            <p:ph type="title"/>
          </p:nvPr>
        </p:nvSpPr>
        <p:spPr/>
        <p:txBody>
          <a:bodyPr/>
          <a:lstStyle/>
          <a:p>
            <a:r>
              <a:rPr lang="hu-HU" dirty="0"/>
              <a:t>.NET IL </a:t>
            </a:r>
            <a:r>
              <a:rPr lang="hu-HU" dirty="0" err="1" smtClean="0"/>
              <a:t>code</a:t>
            </a:r>
            <a:endParaRPr lang="en-GB" dirty="0"/>
          </a:p>
        </p:txBody>
      </p:sp>
      <p:pic>
        <p:nvPicPr>
          <p:cNvPr id="5" name="Kép 4">
            <a:extLst>
              <a:ext uri="{FF2B5EF4-FFF2-40B4-BE49-F238E27FC236}">
                <a16:creationId xmlns:a16="http://schemas.microsoft.com/office/drawing/2014/main" id="{F8A0ED9B-CB73-4FF4-BA23-CB9E0BA5577A}"/>
              </a:ext>
            </a:extLst>
          </p:cNvPr>
          <p:cNvPicPr>
            <a:picLocks noChangeAspect="1"/>
          </p:cNvPicPr>
          <p:nvPr/>
        </p:nvPicPr>
        <p:blipFill>
          <a:blip r:embed="rId3"/>
          <a:stretch>
            <a:fillRect/>
          </a:stretch>
        </p:blipFill>
        <p:spPr>
          <a:xfrm>
            <a:off x="1619590" y="2204830"/>
            <a:ext cx="6209184" cy="3263504"/>
          </a:xfrm>
          <a:prstGeom prst="rect">
            <a:avLst/>
          </a:prstGeom>
        </p:spPr>
      </p:pic>
      <p:sp>
        <p:nvSpPr>
          <p:cNvPr id="3" name="Tartalom helye 2">
            <a:extLst>
              <a:ext uri="{FF2B5EF4-FFF2-40B4-BE49-F238E27FC236}">
                <a16:creationId xmlns:a16="http://schemas.microsoft.com/office/drawing/2014/main" id="{1AB4F17F-610C-4AFD-BC0C-D05830427A84}"/>
              </a:ext>
            </a:extLst>
          </p:cNvPr>
          <p:cNvSpPr>
            <a:spLocks noGrp="1"/>
          </p:cNvSpPr>
          <p:nvPr>
            <p:ph idx="1"/>
          </p:nvPr>
        </p:nvSpPr>
        <p:spPr>
          <a:xfrm>
            <a:off x="323410" y="5468334"/>
            <a:ext cx="8497180" cy="1258180"/>
          </a:xfrm>
        </p:spPr>
        <p:txBody>
          <a:bodyPr/>
          <a:lstStyle/>
          <a:p>
            <a:pPr>
              <a:spcBef>
                <a:spcPts val="0"/>
              </a:spcBef>
            </a:pPr>
            <a:r>
              <a:rPr lang="en-US" sz="2000" dirty="0" smtClean="0"/>
              <a:t>Object-oriented, low-level (assembly-like) language</a:t>
            </a:r>
            <a:endParaRPr lang="hu-HU" sz="2000" dirty="0"/>
          </a:p>
          <a:p>
            <a:pPr>
              <a:spcBef>
                <a:spcPts val="0"/>
              </a:spcBef>
            </a:pPr>
            <a:r>
              <a:rPr lang="en-US" sz="2000" dirty="0" smtClean="0"/>
              <a:t>Generated by the </a:t>
            </a:r>
            <a:r>
              <a:rPr lang="hu-HU" sz="2000" dirty="0" smtClean="0"/>
              <a:t>.NET </a:t>
            </a:r>
            <a:r>
              <a:rPr lang="en-US" sz="2000" dirty="0" smtClean="0"/>
              <a:t>compilers </a:t>
            </a:r>
            <a:r>
              <a:rPr lang="hu-HU" sz="2000" dirty="0" smtClean="0"/>
              <a:t>(C</a:t>
            </a:r>
            <a:r>
              <a:rPr lang="hu-HU" sz="2000" dirty="0"/>
              <a:t># / VB / F# / Visual C++ / etc.)</a:t>
            </a:r>
          </a:p>
          <a:p>
            <a:pPr>
              <a:spcBef>
                <a:spcPts val="0"/>
              </a:spcBef>
            </a:pPr>
            <a:r>
              <a:rPr lang="en-US" sz="2000" dirty="0" smtClean="0"/>
              <a:t>Compiled into CPU/OS bytecode by the </a:t>
            </a:r>
            <a:r>
              <a:rPr lang="hu-HU" sz="2000" dirty="0" smtClean="0"/>
              <a:t>JIT (</a:t>
            </a:r>
            <a:r>
              <a:rPr lang="en-US" sz="2000" dirty="0" smtClean="0"/>
              <a:t>or </a:t>
            </a:r>
            <a:r>
              <a:rPr lang="hu-HU" sz="2000" dirty="0" smtClean="0"/>
              <a:t>NGEN)</a:t>
            </a:r>
            <a:endParaRPr lang="hu-HU" sz="2000" dirty="0"/>
          </a:p>
          <a:p>
            <a:pPr>
              <a:spcBef>
                <a:spcPts val="0"/>
              </a:spcBef>
            </a:pPr>
            <a:r>
              <a:rPr lang="en-US" sz="2000" dirty="0" smtClean="0"/>
              <a:t>Platform-independent</a:t>
            </a:r>
            <a:r>
              <a:rPr lang="hu-HU" sz="2000" dirty="0" smtClean="0"/>
              <a:t>: </a:t>
            </a:r>
            <a:r>
              <a:rPr lang="hu-HU" sz="2000" dirty="0" err="1" smtClean="0"/>
              <a:t>stack</a:t>
            </a:r>
            <a:r>
              <a:rPr lang="en-US" sz="2000" dirty="0" smtClean="0"/>
              <a:t> operations</a:t>
            </a:r>
            <a:endParaRPr lang="hu-HU" sz="2000" dirty="0"/>
          </a:p>
        </p:txBody>
      </p:sp>
      <p:sp>
        <p:nvSpPr>
          <p:cNvPr id="6" name="Szövegdoboz 5">
            <a:extLst>
              <a:ext uri="{FF2B5EF4-FFF2-40B4-BE49-F238E27FC236}">
                <a16:creationId xmlns:a16="http://schemas.microsoft.com/office/drawing/2014/main" id="{954CF373-A4F0-420B-AA5F-484217C0C4C1}"/>
              </a:ext>
            </a:extLst>
          </p:cNvPr>
          <p:cNvSpPr txBox="1">
            <a:spLocks noChangeArrowheads="1"/>
          </p:cNvSpPr>
          <p:nvPr/>
        </p:nvSpPr>
        <p:spPr bwMode="auto">
          <a:xfrm>
            <a:off x="2265951" y="548600"/>
            <a:ext cx="4612098"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static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void</a:t>
            </a:r>
            <a:r>
              <a:rPr lang="hu-HU" sz="1400" dirty="0">
                <a:solidFill>
                  <a:srgbClr val="000000"/>
                </a:solidFill>
                <a:latin typeface="Consolas" panose="020B0609020204030204" pitchFamily="49" charset="0"/>
              </a:rPr>
              <a:t> Main()</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Console</a:t>
            </a:r>
            <a:r>
              <a:rPr lang="hu-HU" sz="1400" dirty="0" err="1">
                <a:solidFill>
                  <a:srgbClr val="000000"/>
                </a:solidFill>
                <a:latin typeface="Consolas" panose="020B0609020204030204" pitchFamily="49" charset="0"/>
              </a:rPr>
              <a:t>.WriteLine</a:t>
            </a:r>
            <a:r>
              <a:rPr lang="hu-HU" sz="1400" dirty="0">
                <a:solidFill>
                  <a:srgbClr val="000000"/>
                </a:solidFill>
                <a:latin typeface="Consolas" panose="020B0609020204030204" pitchFamily="49" charset="0"/>
              </a:rPr>
              <a:t>(</a:t>
            </a:r>
            <a:r>
              <a:rPr lang="hu-HU" sz="1400" dirty="0">
                <a:solidFill>
                  <a:srgbClr val="A31515"/>
                </a:solidFill>
                <a:latin typeface="Consolas" panose="020B0609020204030204" pitchFamily="49" charset="0"/>
              </a:rPr>
              <a:t>"hello </a:t>
            </a:r>
            <a:r>
              <a:rPr lang="hu-HU" sz="1400" dirty="0" err="1">
                <a:solidFill>
                  <a:srgbClr val="A31515"/>
                </a:solidFill>
                <a:latin typeface="Consolas" panose="020B0609020204030204" pitchFamily="49" charset="0"/>
              </a:rPr>
              <a:t>world</a:t>
            </a:r>
            <a:r>
              <a:rPr lang="hu-HU" sz="1400" dirty="0">
                <a:solidFill>
                  <a:srgbClr val="A31515"/>
                </a:solidFill>
                <a:latin typeface="Consolas" panose="020B0609020204030204" pitchFamily="49" charset="0"/>
              </a:rPr>
              <a:t>"</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Tree>
    <p:extLst>
      <p:ext uri="{BB962C8B-B14F-4D97-AF65-F5344CB8AC3E}">
        <p14:creationId xmlns:p14="http://schemas.microsoft.com/office/powerpoint/2010/main" val="361765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EA7D48-8ABF-4579-8BE5-533092F324CB}"/>
              </a:ext>
            </a:extLst>
          </p:cNvPr>
          <p:cNvSpPr>
            <a:spLocks noGrp="1"/>
          </p:cNvSpPr>
          <p:nvPr>
            <p:ph type="title"/>
          </p:nvPr>
        </p:nvSpPr>
        <p:spPr/>
        <p:txBody>
          <a:bodyPr/>
          <a:lstStyle/>
          <a:p>
            <a:r>
              <a:rPr lang="hu-HU" dirty="0"/>
              <a:t>C# → </a:t>
            </a:r>
            <a:r>
              <a:rPr lang="hu-HU" dirty="0" smtClean="0"/>
              <a:t>IL → </a:t>
            </a:r>
            <a:r>
              <a:rPr lang="en-US" dirty="0" smtClean="0"/>
              <a:t>bytecode</a:t>
            </a:r>
            <a:endParaRPr lang="hu-HU" dirty="0"/>
          </a:p>
        </p:txBody>
      </p:sp>
      <p:sp>
        <p:nvSpPr>
          <p:cNvPr id="3" name="Tartalom helye 2">
            <a:extLst>
              <a:ext uri="{FF2B5EF4-FFF2-40B4-BE49-F238E27FC236}">
                <a16:creationId xmlns:a16="http://schemas.microsoft.com/office/drawing/2014/main" id="{0D865719-E285-44E2-99F6-E23C44E0E800}"/>
              </a:ext>
            </a:extLst>
          </p:cNvPr>
          <p:cNvSpPr>
            <a:spLocks noGrp="1"/>
          </p:cNvSpPr>
          <p:nvPr>
            <p:ph idx="1"/>
          </p:nvPr>
        </p:nvSpPr>
        <p:spPr/>
        <p:txBody>
          <a:bodyPr/>
          <a:lstStyle/>
          <a:p>
            <a:pPr>
              <a:spcBef>
                <a:spcPts val="0"/>
              </a:spcBef>
            </a:pPr>
            <a:r>
              <a:rPr lang="hu-HU" dirty="0"/>
              <a:t>IL </a:t>
            </a:r>
            <a:r>
              <a:rPr lang="en-US" dirty="0" smtClean="0"/>
              <a:t>code</a:t>
            </a:r>
            <a:r>
              <a:rPr lang="hu-HU" dirty="0" smtClean="0"/>
              <a:t>:</a:t>
            </a:r>
            <a:endParaRPr lang="hu-HU" dirty="0"/>
          </a:p>
          <a:p>
            <a:pPr lvl="1">
              <a:spcBef>
                <a:spcPts val="0"/>
              </a:spcBef>
            </a:pPr>
            <a:r>
              <a:rPr lang="hu-HU" dirty="0"/>
              <a:t>ildasm.exe </a:t>
            </a:r>
            <a:r>
              <a:rPr lang="hu-HU" dirty="0" smtClean="0"/>
              <a:t>(</a:t>
            </a:r>
            <a:r>
              <a:rPr lang="en-US" dirty="0" smtClean="0"/>
              <a:t>from a .NET </a:t>
            </a:r>
            <a:r>
              <a:rPr lang="hu-HU" dirty="0" smtClean="0"/>
              <a:t>assembly)</a:t>
            </a:r>
            <a:endParaRPr lang="hu-HU" dirty="0"/>
          </a:p>
          <a:p>
            <a:pPr lvl="1">
              <a:spcBef>
                <a:spcPts val="0"/>
              </a:spcBef>
            </a:pPr>
            <a:r>
              <a:rPr lang="hu-HU" dirty="0" err="1"/>
              <a:t>ILSpy</a:t>
            </a:r>
            <a:r>
              <a:rPr lang="hu-HU" dirty="0"/>
              <a:t> / </a:t>
            </a:r>
            <a:r>
              <a:rPr lang="hu-HU" dirty="0" err="1"/>
              <a:t>Reflector</a:t>
            </a:r>
            <a:r>
              <a:rPr lang="hu-HU" dirty="0"/>
              <a:t> / </a:t>
            </a:r>
            <a:r>
              <a:rPr lang="hu-HU" dirty="0" err="1"/>
              <a:t>DotPeek</a:t>
            </a:r>
            <a:r>
              <a:rPr lang="hu-HU" dirty="0"/>
              <a:t> … </a:t>
            </a:r>
            <a:r>
              <a:rPr lang="hu-HU" dirty="0" smtClean="0"/>
              <a:t>(</a:t>
            </a:r>
            <a:r>
              <a:rPr lang="en-US" dirty="0" smtClean="0"/>
              <a:t>from a .NET </a:t>
            </a:r>
            <a:r>
              <a:rPr lang="hu-HU" dirty="0" smtClean="0"/>
              <a:t>assembly)</a:t>
            </a:r>
            <a:endParaRPr lang="hu-HU" dirty="0"/>
          </a:p>
          <a:p>
            <a:pPr lvl="1">
              <a:spcBef>
                <a:spcPts val="0"/>
              </a:spcBef>
            </a:pPr>
            <a:r>
              <a:rPr lang="hu-HU" dirty="0">
                <a:hlinkClick r:id="rId2"/>
              </a:rPr>
              <a:t>http://www.sharplab.io</a:t>
            </a:r>
            <a:r>
              <a:rPr lang="hu-HU" dirty="0"/>
              <a:t> </a:t>
            </a:r>
            <a:r>
              <a:rPr lang="hu-HU" dirty="0" smtClean="0"/>
              <a:t>(</a:t>
            </a:r>
            <a:r>
              <a:rPr lang="en-US" dirty="0" smtClean="0"/>
              <a:t>from manually typed code</a:t>
            </a:r>
            <a:r>
              <a:rPr lang="hu-HU" dirty="0" smtClean="0"/>
              <a:t>)</a:t>
            </a:r>
            <a:endParaRPr lang="hu-HU" dirty="0"/>
          </a:p>
          <a:p>
            <a:pPr>
              <a:spcBef>
                <a:spcPts val="0"/>
              </a:spcBef>
            </a:pPr>
            <a:r>
              <a:rPr lang="hu-HU" dirty="0" smtClean="0"/>
              <a:t>JIT</a:t>
            </a:r>
            <a:r>
              <a:rPr lang="en-US" dirty="0" smtClean="0"/>
              <a:t>-processed bytecode</a:t>
            </a:r>
            <a:r>
              <a:rPr lang="hu-HU" dirty="0" smtClean="0"/>
              <a:t>:</a:t>
            </a:r>
            <a:endParaRPr lang="hu-HU" dirty="0"/>
          </a:p>
          <a:p>
            <a:pPr lvl="1">
              <a:spcBef>
                <a:spcPts val="0"/>
              </a:spcBef>
            </a:pPr>
            <a:r>
              <a:rPr lang="hu-HU" dirty="0"/>
              <a:t>Visual </a:t>
            </a:r>
            <a:r>
              <a:rPr lang="hu-HU" dirty="0" err="1" smtClean="0"/>
              <a:t>Studio</a:t>
            </a:r>
            <a:r>
              <a:rPr lang="hu-HU" dirty="0" smtClean="0"/>
              <a:t>: </a:t>
            </a:r>
            <a:r>
              <a:rPr lang="hu-HU" dirty="0" err="1"/>
              <a:t>Debug</a:t>
            </a:r>
            <a:r>
              <a:rPr lang="hu-HU" dirty="0"/>
              <a:t> / Windows / </a:t>
            </a:r>
            <a:r>
              <a:rPr lang="hu-HU" dirty="0" err="1"/>
              <a:t>Disassembly</a:t>
            </a:r>
            <a:r>
              <a:rPr lang="hu-HU" dirty="0"/>
              <a:t> </a:t>
            </a:r>
            <a:r>
              <a:rPr lang="hu-HU" dirty="0" smtClean="0"/>
              <a:t>(</a:t>
            </a:r>
            <a:r>
              <a:rPr lang="en-US" dirty="0" smtClean="0"/>
              <a:t>during execution/break</a:t>
            </a:r>
            <a:r>
              <a:rPr lang="hu-HU" dirty="0" smtClean="0"/>
              <a:t>) </a:t>
            </a:r>
            <a:endParaRPr lang="hu-HU" dirty="0">
              <a:hlinkClick r:id="rId2"/>
            </a:endParaRPr>
          </a:p>
          <a:p>
            <a:pPr lvl="1">
              <a:spcBef>
                <a:spcPts val="0"/>
              </a:spcBef>
            </a:pPr>
            <a:r>
              <a:rPr lang="hu-HU" dirty="0">
                <a:hlinkClick r:id="rId2"/>
              </a:rPr>
              <a:t>http://www.sharplab.io</a:t>
            </a:r>
            <a:r>
              <a:rPr lang="hu-HU" dirty="0"/>
              <a:t> (</a:t>
            </a:r>
            <a:r>
              <a:rPr lang="en-US" dirty="0"/>
              <a:t>from manually typed code</a:t>
            </a:r>
            <a:r>
              <a:rPr lang="hu-HU" dirty="0"/>
              <a:t>)</a:t>
            </a:r>
          </a:p>
        </p:txBody>
      </p:sp>
      <p:sp>
        <p:nvSpPr>
          <p:cNvPr id="4" name="Dia számának helye 3">
            <a:extLst>
              <a:ext uri="{FF2B5EF4-FFF2-40B4-BE49-F238E27FC236}">
                <a16:creationId xmlns:a16="http://schemas.microsoft.com/office/drawing/2014/main" id="{D745753C-578D-4DD6-BD2B-BDFC7F9CEC2C}"/>
              </a:ext>
            </a:extLst>
          </p:cNvPr>
          <p:cNvSpPr>
            <a:spLocks noGrp="1"/>
          </p:cNvSpPr>
          <p:nvPr>
            <p:ph type="sldNum" sz="quarter" idx="11"/>
          </p:nvPr>
        </p:nvSpPr>
        <p:spPr/>
        <p:txBody>
          <a:bodyPr/>
          <a:lstStyle/>
          <a:p>
            <a:pPr>
              <a:defRPr/>
            </a:pPr>
            <a:fld id="{B60DAD87-7EB7-4D38-BAF0-0AF208F78DF0}" type="slidenum">
              <a:rPr lang="hu-HU" smtClean="0"/>
              <a:pPr>
                <a:defRPr/>
              </a:pPr>
              <a:t>9</a:t>
            </a:fld>
            <a:endParaRPr lang="hu-HU"/>
          </a:p>
        </p:txBody>
      </p:sp>
      <p:pic>
        <p:nvPicPr>
          <p:cNvPr id="5" name="Kép 4">
            <a:extLst>
              <a:ext uri="{FF2B5EF4-FFF2-40B4-BE49-F238E27FC236}">
                <a16:creationId xmlns:a16="http://schemas.microsoft.com/office/drawing/2014/main" id="{ED14EDB3-E019-453B-929C-711FED5725D7}"/>
              </a:ext>
            </a:extLst>
          </p:cNvPr>
          <p:cNvPicPr>
            <a:picLocks noChangeAspect="1"/>
          </p:cNvPicPr>
          <p:nvPr/>
        </p:nvPicPr>
        <p:blipFill>
          <a:blip r:embed="rId3"/>
          <a:stretch>
            <a:fillRect/>
          </a:stretch>
        </p:blipFill>
        <p:spPr>
          <a:xfrm>
            <a:off x="0" y="3068950"/>
            <a:ext cx="9144000" cy="5432813"/>
          </a:xfrm>
          <a:prstGeom prst="rect">
            <a:avLst/>
          </a:prstGeom>
        </p:spPr>
      </p:pic>
    </p:spTree>
    <p:extLst>
      <p:ext uri="{BB962C8B-B14F-4D97-AF65-F5344CB8AC3E}">
        <p14:creationId xmlns:p14="http://schemas.microsoft.com/office/powerpoint/2010/main" val="176431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33952</TotalTime>
  <Words>6291</Words>
  <Application>Microsoft Office PowerPoint</Application>
  <PresentationFormat>Diavetítés a képernyőre (4:3 oldalarány)</PresentationFormat>
  <Paragraphs>1132</Paragraphs>
  <Slides>55</Slides>
  <Notes>33</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55</vt:i4>
      </vt:variant>
    </vt:vector>
  </HeadingPairs>
  <TitlesOfParts>
    <vt:vector size="61" baseType="lpstr">
      <vt:lpstr>Segoe UI</vt:lpstr>
      <vt:lpstr>Consolas</vt:lpstr>
      <vt:lpstr>Calibri</vt:lpstr>
      <vt:lpstr>Wingdings</vt:lpstr>
      <vt:lpstr>Silver</vt:lpstr>
      <vt:lpstr>1_Silver</vt:lpstr>
      <vt:lpstr>PowerPoint-bemutató</vt:lpstr>
      <vt:lpstr>.NET Architecture</vt:lpstr>
      <vt:lpstr>Today…</vt:lpstr>
      <vt:lpstr>Virtual machine???</vt:lpstr>
      <vt:lpstr>Common Language Runtime</vt:lpstr>
      <vt:lpstr>Common Language Runtime</vt:lpstr>
      <vt:lpstr>(… vs Java JAR)</vt:lpstr>
      <vt:lpstr>.NET IL code</vt:lpstr>
      <vt:lpstr>C# → IL → bytecode</vt:lpstr>
      <vt:lpstr>.NET Architecture</vt:lpstr>
      <vt:lpstr>.NET memory management – recap…</vt:lpstr>
      <vt:lpstr>.NET memory management – details </vt:lpstr>
      <vt:lpstr>.NET memory management – details </vt:lpstr>
      <vt:lpstr>.NET memory management – details </vt:lpstr>
      <vt:lpstr>.NET memory management</vt:lpstr>
      <vt:lpstr>Process of the garbage collection</vt:lpstr>
      <vt:lpstr>Enumerating references</vt:lpstr>
      <vt:lpstr>Enumerating references</vt:lpstr>
      <vt:lpstr>Enumerating references</vt:lpstr>
      <vt:lpstr>Enumerating references</vt:lpstr>
      <vt:lpstr>Enumerating references</vt:lpstr>
      <vt:lpstr>Garbage collection</vt:lpstr>
      <vt:lpstr>Compression</vt:lpstr>
      <vt:lpstr>.NET memory leak with events</vt:lpstr>
      <vt:lpstr>.NET memory leak with events</vt:lpstr>
      <vt:lpstr>Generations</vt:lpstr>
      <vt:lpstr>GC.Collect()</vt:lpstr>
      <vt:lpstr>Performance issues – GC settings</vt:lpstr>
      <vt:lpstr>Performance issues – GC settings</vt:lpstr>
      <vt:lpstr>Performance issues – destructor</vt:lpstr>
      <vt:lpstr>Dispose</vt:lpstr>
      <vt:lpstr>Dispose</vt:lpstr>
      <vt:lpstr>Dispose</vt:lpstr>
      <vt:lpstr>Code smells for bad GC performance…</vt:lpstr>
      <vt:lpstr>.NET Architecture</vt:lpstr>
      <vt:lpstr>.NET Framework Class Library</vt:lpstr>
      <vt:lpstr>.NET Framework Class Library</vt:lpstr>
      <vt:lpstr>.NET ecosystem</vt:lpstr>
      <vt:lpstr>PowerPoint-bemutató</vt:lpstr>
      <vt:lpstr>.NET ecosystem</vt:lpstr>
      <vt:lpstr>.NET Framework</vt:lpstr>
      <vt:lpstr>Mono</vt:lpstr>
      <vt:lpstr>.NET Core</vt:lpstr>
      <vt:lpstr>.NET Core</vt:lpstr>
      <vt:lpstr>.NET Standard</vt:lpstr>
      <vt:lpstr>.NET Standard</vt:lpstr>
      <vt:lpstr>.NET Standard</vt:lpstr>
      <vt:lpstr>.NET Standard</vt:lpstr>
      <vt:lpstr>.NET Standard</vt:lpstr>
      <vt:lpstr>.NET Standard</vt:lpstr>
      <vt:lpstr>.NET Standard</vt:lpstr>
      <vt:lpstr>.NET Core 3…</vt:lpstr>
      <vt:lpstr>… and beyond</vt:lpstr>
      <vt:lpstr>.NET 5 and C# 9</vt:lpstr>
      <vt:lpstr>Sources</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1265</cp:revision>
  <dcterms:created xsi:type="dcterms:W3CDTF">2006-05-29T11:27:00Z</dcterms:created>
  <dcterms:modified xsi:type="dcterms:W3CDTF">2020-10-16T17:22:11Z</dcterms:modified>
</cp:coreProperties>
</file>