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 id="2147483653" r:id="rId2"/>
  </p:sldMasterIdLst>
  <p:notesMasterIdLst>
    <p:notesMasterId r:id="rId58"/>
  </p:notesMasterIdLst>
  <p:handoutMasterIdLst>
    <p:handoutMasterId r:id="rId59"/>
  </p:handoutMasterIdLst>
  <p:sldIdLst>
    <p:sldId id="444" r:id="rId3"/>
    <p:sldId id="479" r:id="rId4"/>
    <p:sldId id="480" r:id="rId5"/>
    <p:sldId id="481" r:id="rId6"/>
    <p:sldId id="278" r:id="rId7"/>
    <p:sldId id="279" r:id="rId8"/>
    <p:sldId id="281" r:id="rId9"/>
    <p:sldId id="265" r:id="rId10"/>
    <p:sldId id="486" r:id="rId11"/>
    <p:sldId id="490" r:id="rId12"/>
    <p:sldId id="476" r:id="rId13"/>
    <p:sldId id="477" r:id="rId14"/>
    <p:sldId id="475" r:id="rId15"/>
    <p:sldId id="478" r:id="rId16"/>
    <p:sldId id="491" r:id="rId17"/>
    <p:sldId id="287" r:id="rId18"/>
    <p:sldId id="289" r:id="rId19"/>
    <p:sldId id="298" r:id="rId20"/>
    <p:sldId id="299" r:id="rId21"/>
    <p:sldId id="445" r:id="rId22"/>
    <p:sldId id="301" r:id="rId23"/>
    <p:sldId id="290" r:id="rId24"/>
    <p:sldId id="302" r:id="rId25"/>
    <p:sldId id="500" r:id="rId26"/>
    <p:sldId id="501" r:id="rId27"/>
    <p:sldId id="285" r:id="rId28"/>
    <p:sldId id="463" r:id="rId29"/>
    <p:sldId id="466" r:id="rId30"/>
    <p:sldId id="465" r:id="rId31"/>
    <p:sldId id="295" r:id="rId32"/>
    <p:sldId id="462" r:id="rId33"/>
    <p:sldId id="502" r:id="rId34"/>
    <p:sldId id="503" r:id="rId35"/>
    <p:sldId id="296" r:id="rId36"/>
    <p:sldId id="492" r:id="rId37"/>
    <p:sldId id="487" r:id="rId38"/>
    <p:sldId id="488" r:id="rId39"/>
    <p:sldId id="447" r:id="rId40"/>
    <p:sldId id="448" r:id="rId41"/>
    <p:sldId id="446" r:id="rId42"/>
    <p:sldId id="449" r:id="rId43"/>
    <p:sldId id="496" r:id="rId44"/>
    <p:sldId id="455" r:id="rId45"/>
    <p:sldId id="456" r:id="rId46"/>
    <p:sldId id="459" r:id="rId47"/>
    <p:sldId id="461" r:id="rId48"/>
    <p:sldId id="460" r:id="rId49"/>
    <p:sldId id="470" r:id="rId50"/>
    <p:sldId id="471" r:id="rId51"/>
    <p:sldId id="472" r:id="rId52"/>
    <p:sldId id="473" r:id="rId53"/>
    <p:sldId id="493" r:id="rId54"/>
    <p:sldId id="494" r:id="rId55"/>
    <p:sldId id="499" r:id="rId56"/>
    <p:sldId id="259" r:id="rId57"/>
  </p:sldIdLst>
  <p:sldSz cx="9144000" cy="6858000" type="screen4x3"/>
  <p:notesSz cx="6858000" cy="9144000"/>
  <p:embeddedFontLst>
    <p:embeddedFont>
      <p:font typeface="Segoe UI" panose="020B0502040204020203" pitchFamily="34" charset="0"/>
      <p:regular r:id="rId60"/>
      <p:bold r:id="rId61"/>
      <p:italic r:id="rId62"/>
      <p:boldItalic r:id="rId63"/>
    </p:embeddedFont>
    <p:embeddedFont>
      <p:font typeface="Consolas" panose="020B0609020204030204" pitchFamily="49" charset="0"/>
      <p:regular r:id="rId64"/>
      <p:bold r:id="rId65"/>
      <p:italic r:id="rId66"/>
      <p:boldItalic r:id="rId67"/>
    </p:embeddedFont>
    <p:embeddedFont>
      <p:font typeface="Calibri" panose="020F0502020204030204" pitchFamily="34" charset="0"/>
      <p:regular r:id="rId68"/>
      <p:bold r:id="rId69"/>
      <p:italic r:id="rId70"/>
      <p:boldItalic r:id="rId71"/>
    </p:embeddedFont>
  </p:embeddedFontLst>
  <p:defaultTextStyle>
    <a:defPPr>
      <a:defRPr lang="hu-HU"/>
    </a:defPPr>
    <a:lvl1pPr algn="ctr" rtl="0" fontAlgn="base">
      <a:spcBef>
        <a:spcPct val="0"/>
      </a:spcBef>
      <a:spcAft>
        <a:spcPct val="0"/>
      </a:spcAft>
      <a:defRPr sz="2400" kern="1200">
        <a:solidFill>
          <a:srgbClr val="4B4B36"/>
        </a:solidFill>
        <a:latin typeface="Calibri" pitchFamily="34" charset="0"/>
        <a:ea typeface="+mn-ea"/>
        <a:cs typeface="+mn-cs"/>
      </a:defRPr>
    </a:lvl1pPr>
    <a:lvl2pPr marL="457200" algn="ctr" rtl="0" fontAlgn="base">
      <a:spcBef>
        <a:spcPct val="0"/>
      </a:spcBef>
      <a:spcAft>
        <a:spcPct val="0"/>
      </a:spcAft>
      <a:defRPr sz="2400" kern="1200">
        <a:solidFill>
          <a:srgbClr val="4B4B36"/>
        </a:solidFill>
        <a:latin typeface="Calibri" pitchFamily="34" charset="0"/>
        <a:ea typeface="+mn-ea"/>
        <a:cs typeface="+mn-cs"/>
      </a:defRPr>
    </a:lvl2pPr>
    <a:lvl3pPr marL="914400" algn="ctr" rtl="0" fontAlgn="base">
      <a:spcBef>
        <a:spcPct val="0"/>
      </a:spcBef>
      <a:spcAft>
        <a:spcPct val="0"/>
      </a:spcAft>
      <a:defRPr sz="2400" kern="1200">
        <a:solidFill>
          <a:srgbClr val="4B4B36"/>
        </a:solidFill>
        <a:latin typeface="Calibri" pitchFamily="34" charset="0"/>
        <a:ea typeface="+mn-ea"/>
        <a:cs typeface="+mn-cs"/>
      </a:defRPr>
    </a:lvl3pPr>
    <a:lvl4pPr marL="1371600" algn="ctr" rtl="0" fontAlgn="base">
      <a:spcBef>
        <a:spcPct val="0"/>
      </a:spcBef>
      <a:spcAft>
        <a:spcPct val="0"/>
      </a:spcAft>
      <a:defRPr sz="2400" kern="1200">
        <a:solidFill>
          <a:srgbClr val="4B4B36"/>
        </a:solidFill>
        <a:latin typeface="Calibri" pitchFamily="34" charset="0"/>
        <a:ea typeface="+mn-ea"/>
        <a:cs typeface="+mn-cs"/>
      </a:defRPr>
    </a:lvl4pPr>
    <a:lvl5pPr marL="1828800" algn="ctr" rtl="0" fontAlgn="base">
      <a:spcBef>
        <a:spcPct val="0"/>
      </a:spcBef>
      <a:spcAft>
        <a:spcPct val="0"/>
      </a:spcAft>
      <a:defRPr sz="2400" kern="1200">
        <a:solidFill>
          <a:srgbClr val="4B4B36"/>
        </a:solidFill>
        <a:latin typeface="Calibri" pitchFamily="34" charset="0"/>
        <a:ea typeface="+mn-ea"/>
        <a:cs typeface="+mn-cs"/>
      </a:defRPr>
    </a:lvl5pPr>
    <a:lvl6pPr marL="2286000" algn="l" defTabSz="914400" rtl="0" eaLnBrk="1" latinLnBrk="0" hangingPunct="1">
      <a:defRPr sz="2400" kern="1200">
        <a:solidFill>
          <a:srgbClr val="4B4B36"/>
        </a:solidFill>
        <a:latin typeface="Calibri" pitchFamily="34" charset="0"/>
        <a:ea typeface="+mn-ea"/>
        <a:cs typeface="+mn-cs"/>
      </a:defRPr>
    </a:lvl6pPr>
    <a:lvl7pPr marL="2743200" algn="l" defTabSz="914400" rtl="0" eaLnBrk="1" latinLnBrk="0" hangingPunct="1">
      <a:defRPr sz="2400" kern="1200">
        <a:solidFill>
          <a:srgbClr val="4B4B36"/>
        </a:solidFill>
        <a:latin typeface="Calibri" pitchFamily="34" charset="0"/>
        <a:ea typeface="+mn-ea"/>
        <a:cs typeface="+mn-cs"/>
      </a:defRPr>
    </a:lvl7pPr>
    <a:lvl8pPr marL="3200400" algn="l" defTabSz="914400" rtl="0" eaLnBrk="1" latinLnBrk="0" hangingPunct="1">
      <a:defRPr sz="2400" kern="1200">
        <a:solidFill>
          <a:srgbClr val="4B4B36"/>
        </a:solidFill>
        <a:latin typeface="Calibri" pitchFamily="34" charset="0"/>
        <a:ea typeface="+mn-ea"/>
        <a:cs typeface="+mn-cs"/>
      </a:defRPr>
    </a:lvl8pPr>
    <a:lvl9pPr marL="3657600" algn="l" defTabSz="914400" rtl="0" eaLnBrk="1" latinLnBrk="0" hangingPunct="1">
      <a:defRPr sz="2400" kern="1200">
        <a:solidFill>
          <a:srgbClr val="4B4B36"/>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8A05"/>
    <a:srgbClr val="0066FF"/>
    <a:srgbClr val="FF0000"/>
    <a:srgbClr val="64CC64"/>
    <a:srgbClr val="0000FF"/>
    <a:srgbClr val="C0C0C0"/>
    <a:srgbClr val="0C0684"/>
    <a:srgbClr val="000066"/>
    <a:srgbClr val="7E1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CBE15-117B-43F7-8AE8-02913CB4F542}" v="717" dt="2018-12-10T22:50:37.850"/>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Közepesen sötét stílus 4 – 2. jelölőszín">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86524" autoAdjust="0"/>
  </p:normalViewPr>
  <p:slideViewPr>
    <p:cSldViewPr>
      <p:cViewPr varScale="1">
        <p:scale>
          <a:sx n="61" d="100"/>
          <a:sy n="61" d="100"/>
        </p:scale>
        <p:origin x="1452" y="66"/>
      </p:cViewPr>
      <p:guideLst>
        <p:guide orient="horz" pos="2160"/>
        <p:guide pos="2880"/>
      </p:guideLst>
    </p:cSldViewPr>
  </p:slideViewPr>
  <p:outlineViewPr>
    <p:cViewPr>
      <p:scale>
        <a:sx n="33" d="100"/>
        <a:sy n="33" d="100"/>
      </p:scale>
      <p:origin x="0" y="-17117"/>
    </p:cViewPr>
  </p:outlineViewPr>
  <p:notesTextViewPr>
    <p:cViewPr>
      <p:scale>
        <a:sx n="100" d="100"/>
        <a:sy n="100" d="100"/>
      </p:scale>
      <p:origin x="0" y="0"/>
    </p:cViewPr>
  </p:notesTextViewPr>
  <p:sorterViewPr>
    <p:cViewPr>
      <p:scale>
        <a:sx n="100" d="100"/>
        <a:sy n="100" d="100"/>
      </p:scale>
      <p:origin x="0" y="4200"/>
    </p:cViewPr>
  </p:sorterViewPr>
  <p:notesViewPr>
    <p:cSldViewPr>
      <p:cViewPr varScale="1">
        <p:scale>
          <a:sx n="78" d="100"/>
          <a:sy n="78" d="100"/>
        </p:scale>
        <p:origin x="-1878" y="-90"/>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7.fntdata"/><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93"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viewProps" Target="viewProps.xml"/><Relationship Id="rId9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font" Target="fonts/font12.fntdata"/><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solya Eszter Cseri" userId="f9d512b01b9be33b" providerId="LiveId" clId="{823CBE15-117B-43F7-8AE8-02913CB4F542}"/>
    <pc:docChg chg="undo custSel addSld delSld modSld sldOrd">
      <pc:chgData name="Orsolya Eszter Cseri" userId="f9d512b01b9be33b" providerId="LiveId" clId="{823CBE15-117B-43F7-8AE8-02913CB4F542}" dt="2018-12-10T22:52:56.190" v="7881" actId="20577"/>
      <pc:docMkLst>
        <pc:docMk/>
      </pc:docMkLst>
      <pc:sldChg chg="del">
        <pc:chgData name="Orsolya Eszter Cseri" userId="f9d512b01b9be33b" providerId="LiveId" clId="{823CBE15-117B-43F7-8AE8-02913CB4F542}" dt="2018-12-09T16:53:38.151" v="2003" actId="2696"/>
        <pc:sldMkLst>
          <pc:docMk/>
          <pc:sldMk cId="3867367284" sldId="257"/>
        </pc:sldMkLst>
      </pc:sldChg>
      <pc:sldChg chg="modTransition">
        <pc:chgData name="Orsolya Eszter Cseri" userId="f9d512b01b9be33b" providerId="LiveId" clId="{823CBE15-117B-43F7-8AE8-02913CB4F542}" dt="2018-12-10T18:39:02.639" v="6787"/>
        <pc:sldMkLst>
          <pc:docMk/>
          <pc:sldMk cId="2954370383" sldId="259"/>
        </pc:sldMkLst>
      </pc:sldChg>
      <pc:sldChg chg="del">
        <pc:chgData name="Orsolya Eszter Cseri" userId="f9d512b01b9be33b" providerId="LiveId" clId="{823CBE15-117B-43F7-8AE8-02913CB4F542}" dt="2018-12-09T20:41:29.022" v="3226" actId="2696"/>
        <pc:sldMkLst>
          <pc:docMk/>
          <pc:sldMk cId="3744791958" sldId="262"/>
        </pc:sldMkLst>
      </pc:sldChg>
      <pc:sldChg chg="del">
        <pc:chgData name="Orsolya Eszter Cseri" userId="f9d512b01b9be33b" providerId="LiveId" clId="{823CBE15-117B-43F7-8AE8-02913CB4F542}" dt="2018-12-09T20:43:12.787" v="3237" actId="2696"/>
        <pc:sldMkLst>
          <pc:docMk/>
          <pc:sldMk cId="2938381258" sldId="264"/>
        </pc:sldMkLst>
      </pc:sldChg>
      <pc:sldChg chg="addSp modSp modTransition">
        <pc:chgData name="Orsolya Eszter Cseri" userId="f9d512b01b9be33b" providerId="LiveId" clId="{823CBE15-117B-43F7-8AE8-02913CB4F542}" dt="2018-12-10T22:52:56.190" v="7881" actId="20577"/>
        <pc:sldMkLst>
          <pc:docMk/>
          <pc:sldMk cId="3617654332" sldId="265"/>
        </pc:sldMkLst>
        <pc:spChg chg="mod">
          <ac:chgData name="Orsolya Eszter Cseri" userId="f9d512b01b9be33b" providerId="LiveId" clId="{823CBE15-117B-43F7-8AE8-02913CB4F542}" dt="2018-12-10T22:52:56.190" v="7881" actId="20577"/>
          <ac:spMkLst>
            <pc:docMk/>
            <pc:sldMk cId="3617654332" sldId="265"/>
            <ac:spMk id="3" creationId="{1AB4F17F-610C-4AFD-BC0C-D05830427A84}"/>
          </ac:spMkLst>
        </pc:spChg>
        <pc:spChg chg="add mod">
          <ac:chgData name="Orsolya Eszter Cseri" userId="f9d512b01b9be33b" providerId="LiveId" clId="{823CBE15-117B-43F7-8AE8-02913CB4F542}" dt="2018-12-10T22:45:11.999" v="7807" actId="1035"/>
          <ac:spMkLst>
            <pc:docMk/>
            <pc:sldMk cId="3617654332" sldId="265"/>
            <ac:spMk id="6" creationId="{954CF373-A4F0-420B-AA5F-484217C0C4C1}"/>
          </ac:spMkLst>
        </pc:spChg>
        <pc:picChg chg="mod">
          <ac:chgData name="Orsolya Eszter Cseri" userId="f9d512b01b9be33b" providerId="LiveId" clId="{823CBE15-117B-43F7-8AE8-02913CB4F542}" dt="2018-12-10T22:45:17.736" v="7810" actId="1035"/>
          <ac:picMkLst>
            <pc:docMk/>
            <pc:sldMk cId="3617654332" sldId="265"/>
            <ac:picMk id="5" creationId="{F8A0ED9B-CB73-4FF4-BA23-CB9E0BA5577A}"/>
          </ac:picMkLst>
        </pc:picChg>
      </pc:sldChg>
      <pc:sldChg chg="addSp modSp modTransition">
        <pc:chgData name="Orsolya Eszter Cseri" userId="f9d512b01b9be33b" providerId="LiveId" clId="{823CBE15-117B-43F7-8AE8-02913CB4F542}" dt="2018-12-10T22:44:49.216" v="7805"/>
        <pc:sldMkLst>
          <pc:docMk/>
          <pc:sldMk cId="851400283" sldId="266"/>
        </pc:sldMkLst>
        <pc:spChg chg="mod">
          <ac:chgData name="Orsolya Eszter Cseri" userId="f9d512b01b9be33b" providerId="LiveId" clId="{823CBE15-117B-43F7-8AE8-02913CB4F542}" dt="2018-12-10T17:27:31.563" v="6168" actId="1076"/>
          <ac:spMkLst>
            <pc:docMk/>
            <pc:sldMk cId="851400283" sldId="266"/>
            <ac:spMk id="3" creationId="{F30AAABC-EE75-4B2C-86FB-E977F65B6300}"/>
          </ac:spMkLst>
        </pc:spChg>
        <pc:spChg chg="add mod">
          <ac:chgData name="Orsolya Eszter Cseri" userId="f9d512b01b9be33b" providerId="LiveId" clId="{823CBE15-117B-43F7-8AE8-02913CB4F542}" dt="2018-12-10T17:27:31.563" v="6168" actId="1076"/>
          <ac:spMkLst>
            <pc:docMk/>
            <pc:sldMk cId="851400283" sldId="266"/>
            <ac:spMk id="6" creationId="{B09CA780-D11D-424C-8660-4FE2EF633FE6}"/>
          </ac:spMkLst>
        </pc:spChg>
        <pc:spChg chg="add mod">
          <ac:chgData name="Orsolya Eszter Cseri" userId="f9d512b01b9be33b" providerId="LiveId" clId="{823CBE15-117B-43F7-8AE8-02913CB4F542}" dt="2018-12-09T21:54:13.021" v="5095" actId="20577"/>
          <ac:spMkLst>
            <pc:docMk/>
            <pc:sldMk cId="851400283" sldId="266"/>
            <ac:spMk id="7" creationId="{7D2348FD-92BC-438A-A7A8-AC957649D6F9}"/>
          </ac:spMkLst>
        </pc:spChg>
        <pc:picChg chg="mod">
          <ac:chgData name="Orsolya Eszter Cseri" userId="f9d512b01b9be33b" providerId="LiveId" clId="{823CBE15-117B-43F7-8AE8-02913CB4F542}" dt="2018-12-10T17:27:37.683" v="6169" actId="1076"/>
          <ac:picMkLst>
            <pc:docMk/>
            <pc:sldMk cId="851400283" sldId="266"/>
            <ac:picMk id="5" creationId="{D45F46DF-16A3-4B56-A227-3CC996A8D49F}"/>
          </ac:picMkLst>
        </pc:picChg>
      </pc:sldChg>
      <pc:sldChg chg="modTransition">
        <pc:chgData name="Orsolya Eszter Cseri" userId="f9d512b01b9be33b" providerId="LiveId" clId="{823CBE15-117B-43F7-8AE8-02913CB4F542}" dt="2018-12-10T22:44:49.216" v="7805"/>
        <pc:sldMkLst>
          <pc:docMk/>
          <pc:sldMk cId="2229035475" sldId="267"/>
        </pc:sldMkLst>
      </pc:sldChg>
      <pc:sldChg chg="modSp modTransition">
        <pc:chgData name="Orsolya Eszter Cseri" userId="f9d512b01b9be33b" providerId="LiveId" clId="{823CBE15-117B-43F7-8AE8-02913CB4F542}" dt="2018-12-10T22:44:49.216" v="7805"/>
        <pc:sldMkLst>
          <pc:docMk/>
          <pc:sldMk cId="2494335847" sldId="268"/>
        </pc:sldMkLst>
        <pc:spChg chg="mod">
          <ac:chgData name="Orsolya Eszter Cseri" userId="f9d512b01b9be33b" providerId="LiveId" clId="{823CBE15-117B-43F7-8AE8-02913CB4F542}" dt="2018-12-09T17:01:23.949" v="2366" actId="1036"/>
          <ac:spMkLst>
            <pc:docMk/>
            <pc:sldMk cId="2494335847" sldId="268"/>
            <ac:spMk id="6" creationId="{5A65020E-26C2-4469-90BD-0D2EBEEB974F}"/>
          </ac:spMkLst>
        </pc:spChg>
        <pc:spChg chg="mod">
          <ac:chgData name="Orsolya Eszter Cseri" userId="f9d512b01b9be33b" providerId="LiveId" clId="{823CBE15-117B-43F7-8AE8-02913CB4F542}" dt="2018-12-09T21:47:11.989" v="4508" actId="1037"/>
          <ac:spMkLst>
            <pc:docMk/>
            <pc:sldMk cId="2494335847" sldId="268"/>
            <ac:spMk id="18" creationId="{DEAE0D12-396F-4473-BE37-01CCF3FB1156}"/>
          </ac:spMkLst>
        </pc:spChg>
      </pc:sldChg>
      <pc:sldChg chg="modSp modTransition">
        <pc:chgData name="Orsolya Eszter Cseri" userId="f9d512b01b9be33b" providerId="LiveId" clId="{823CBE15-117B-43F7-8AE8-02913CB4F542}" dt="2018-12-10T22:44:49.216" v="7805"/>
        <pc:sldMkLst>
          <pc:docMk/>
          <pc:sldMk cId="3032817751" sldId="269"/>
        </pc:sldMkLst>
        <pc:spChg chg="mod">
          <ac:chgData name="Orsolya Eszter Cseri" userId="f9d512b01b9be33b" providerId="LiveId" clId="{823CBE15-117B-43F7-8AE8-02913CB4F542}" dt="2018-12-09T17:01:29.525" v="2373" actId="1035"/>
          <ac:spMkLst>
            <pc:docMk/>
            <pc:sldMk cId="3032817751" sldId="269"/>
            <ac:spMk id="6" creationId="{5A65020E-26C2-4469-90BD-0D2EBEEB974F}"/>
          </ac:spMkLst>
        </pc:spChg>
      </pc:sldChg>
      <pc:sldChg chg="modSp modTransition">
        <pc:chgData name="Orsolya Eszter Cseri" userId="f9d512b01b9be33b" providerId="LiveId" clId="{823CBE15-117B-43F7-8AE8-02913CB4F542}" dt="2018-12-10T22:44:49.216" v="7805"/>
        <pc:sldMkLst>
          <pc:docMk/>
          <pc:sldMk cId="2775609859" sldId="270"/>
        </pc:sldMkLst>
        <pc:spChg chg="mod">
          <ac:chgData name="Orsolya Eszter Cseri" userId="f9d512b01b9be33b" providerId="LiveId" clId="{823CBE15-117B-43F7-8AE8-02913CB4F542}" dt="2018-12-09T17:01:35.890" v="2387" actId="1035"/>
          <ac:spMkLst>
            <pc:docMk/>
            <pc:sldMk cId="2775609859" sldId="270"/>
            <ac:spMk id="6" creationId="{5A65020E-26C2-4469-90BD-0D2EBEEB974F}"/>
          </ac:spMkLst>
        </pc:spChg>
        <pc:spChg chg="mod">
          <ac:chgData name="Orsolya Eszter Cseri" userId="f9d512b01b9be33b" providerId="LiveId" clId="{823CBE15-117B-43F7-8AE8-02913CB4F542}" dt="2018-12-09T21:47:23.834" v="4557" actId="1036"/>
          <ac:spMkLst>
            <pc:docMk/>
            <pc:sldMk cId="2775609859" sldId="270"/>
            <ac:spMk id="13" creationId="{0C94453E-311E-4117-9376-54FFA65E144C}"/>
          </ac:spMkLst>
        </pc:spChg>
      </pc:sldChg>
      <pc:sldChg chg="modSp modTransition">
        <pc:chgData name="Orsolya Eszter Cseri" userId="f9d512b01b9be33b" providerId="LiveId" clId="{823CBE15-117B-43F7-8AE8-02913CB4F542}" dt="2018-12-10T22:44:49.216" v="7805"/>
        <pc:sldMkLst>
          <pc:docMk/>
          <pc:sldMk cId="3963412862" sldId="271"/>
        </pc:sldMkLst>
        <pc:spChg chg="mod">
          <ac:chgData name="Orsolya Eszter Cseri" userId="f9d512b01b9be33b" providerId="LiveId" clId="{823CBE15-117B-43F7-8AE8-02913CB4F542}" dt="2018-12-09T17:02:40.242" v="2412" actId="1036"/>
          <ac:spMkLst>
            <pc:docMk/>
            <pc:sldMk cId="3963412862" sldId="271"/>
            <ac:spMk id="6" creationId="{5A65020E-26C2-4469-90BD-0D2EBEEB974F}"/>
          </ac:spMkLst>
        </pc:spChg>
      </pc:sldChg>
      <pc:sldChg chg="modSp modTransition">
        <pc:chgData name="Orsolya Eszter Cseri" userId="f9d512b01b9be33b" providerId="LiveId" clId="{823CBE15-117B-43F7-8AE8-02913CB4F542}" dt="2018-12-10T22:44:49.216" v="7805"/>
        <pc:sldMkLst>
          <pc:docMk/>
          <pc:sldMk cId="3762651399" sldId="272"/>
        </pc:sldMkLst>
        <pc:spChg chg="mod">
          <ac:chgData name="Orsolya Eszter Cseri" userId="f9d512b01b9be33b" providerId="LiveId" clId="{823CBE15-117B-43F7-8AE8-02913CB4F542}" dt="2018-12-09T17:02:46.757" v="2416" actId="1035"/>
          <ac:spMkLst>
            <pc:docMk/>
            <pc:sldMk cId="3762651399" sldId="272"/>
            <ac:spMk id="6" creationId="{5A65020E-26C2-4469-90BD-0D2EBEEB974F}"/>
          </ac:spMkLst>
        </pc:spChg>
      </pc:sldChg>
      <pc:sldChg chg="modSp modTransition">
        <pc:chgData name="Orsolya Eszter Cseri" userId="f9d512b01b9be33b" providerId="LiveId" clId="{823CBE15-117B-43F7-8AE8-02913CB4F542}" dt="2018-12-10T22:44:49.216" v="7805"/>
        <pc:sldMkLst>
          <pc:docMk/>
          <pc:sldMk cId="797588333" sldId="273"/>
        </pc:sldMkLst>
        <pc:spChg chg="mod">
          <ac:chgData name="Orsolya Eszter Cseri" userId="f9d512b01b9be33b" providerId="LiveId" clId="{823CBE15-117B-43F7-8AE8-02913CB4F542}" dt="2018-12-09T17:02:53.226" v="2419" actId="1036"/>
          <ac:spMkLst>
            <pc:docMk/>
            <pc:sldMk cId="797588333" sldId="273"/>
            <ac:spMk id="6" creationId="{5A65020E-26C2-4469-90BD-0D2EBEEB974F}"/>
          </ac:spMkLst>
        </pc:spChg>
      </pc:sldChg>
      <pc:sldChg chg="modSp modTransition">
        <pc:chgData name="Orsolya Eszter Cseri" userId="f9d512b01b9be33b" providerId="LiveId" clId="{823CBE15-117B-43F7-8AE8-02913CB4F542}" dt="2018-12-10T22:44:49.216" v="7805"/>
        <pc:sldMkLst>
          <pc:docMk/>
          <pc:sldMk cId="2460531276" sldId="274"/>
        </pc:sldMkLst>
        <pc:spChg chg="mod">
          <ac:chgData name="Orsolya Eszter Cseri" userId="f9d512b01b9be33b" providerId="LiveId" clId="{823CBE15-117B-43F7-8AE8-02913CB4F542}" dt="2018-12-09T17:03:00.952" v="2422" actId="1035"/>
          <ac:spMkLst>
            <pc:docMk/>
            <pc:sldMk cId="2460531276" sldId="274"/>
            <ac:spMk id="6" creationId="{5A65020E-26C2-4469-90BD-0D2EBEEB974F}"/>
          </ac:spMkLst>
        </pc:spChg>
      </pc:sldChg>
      <pc:sldChg chg="modSp modTransition">
        <pc:chgData name="Orsolya Eszter Cseri" userId="f9d512b01b9be33b" providerId="LiveId" clId="{823CBE15-117B-43F7-8AE8-02913CB4F542}" dt="2018-12-10T22:44:49.216" v="7805"/>
        <pc:sldMkLst>
          <pc:docMk/>
          <pc:sldMk cId="548852580" sldId="275"/>
        </pc:sldMkLst>
        <pc:spChg chg="mod">
          <ac:chgData name="Orsolya Eszter Cseri" userId="f9d512b01b9be33b" providerId="LiveId" clId="{823CBE15-117B-43F7-8AE8-02913CB4F542}" dt="2018-12-09T17:03:08.519" v="2426" actId="1035"/>
          <ac:spMkLst>
            <pc:docMk/>
            <pc:sldMk cId="548852580" sldId="275"/>
            <ac:spMk id="6" creationId="{5A65020E-26C2-4469-90BD-0D2EBEEB974F}"/>
          </ac:spMkLst>
        </pc:spChg>
      </pc:sldChg>
      <pc:sldChg chg="modSp modTransition">
        <pc:chgData name="Orsolya Eszter Cseri" userId="f9d512b01b9be33b" providerId="LiveId" clId="{823CBE15-117B-43F7-8AE8-02913CB4F542}" dt="2018-12-10T22:44:49.216" v="7805"/>
        <pc:sldMkLst>
          <pc:docMk/>
          <pc:sldMk cId="1287670143" sldId="276"/>
        </pc:sldMkLst>
        <pc:spChg chg="mod">
          <ac:chgData name="Orsolya Eszter Cseri" userId="f9d512b01b9be33b" providerId="LiveId" clId="{823CBE15-117B-43F7-8AE8-02913CB4F542}" dt="2018-12-09T17:03:20.021" v="2431" actId="1036"/>
          <ac:spMkLst>
            <pc:docMk/>
            <pc:sldMk cId="1287670143" sldId="276"/>
            <ac:spMk id="6" creationId="{5A65020E-26C2-4469-90BD-0D2EBEEB974F}"/>
          </ac:spMkLst>
        </pc:spChg>
      </pc:sldChg>
      <pc:sldChg chg="del modNotesTx">
        <pc:chgData name="Orsolya Eszter Cseri" userId="f9d512b01b9be33b" providerId="LiveId" clId="{823CBE15-117B-43F7-8AE8-02913CB4F542}" dt="2018-12-09T20:18:07.546" v="3059" actId="2696"/>
        <pc:sldMkLst>
          <pc:docMk/>
          <pc:sldMk cId="3634565583" sldId="277"/>
        </pc:sldMkLst>
      </pc:sldChg>
      <pc:sldChg chg="addSp delSp modSp modTransition">
        <pc:chgData name="Orsolya Eszter Cseri" userId="f9d512b01b9be33b" providerId="LiveId" clId="{823CBE15-117B-43F7-8AE8-02913CB4F542}" dt="2018-12-10T18:39:02.639" v="6787"/>
        <pc:sldMkLst>
          <pc:docMk/>
          <pc:sldMk cId="1973711776" sldId="278"/>
        </pc:sldMkLst>
        <pc:spChg chg="mod">
          <ac:chgData name="Orsolya Eszter Cseri" userId="f9d512b01b9be33b" providerId="LiveId" clId="{823CBE15-117B-43F7-8AE8-02913CB4F542}" dt="2018-12-09T20:40:00.679" v="3217" actId="20577"/>
          <ac:spMkLst>
            <pc:docMk/>
            <pc:sldMk cId="1973711776" sldId="278"/>
            <ac:spMk id="2" creationId="{4335F6FA-88E0-4C12-852F-F516B7FFEA95}"/>
          </ac:spMkLst>
        </pc:spChg>
        <pc:spChg chg="mod">
          <ac:chgData name="Orsolya Eszter Cseri" userId="f9d512b01b9be33b" providerId="LiveId" clId="{823CBE15-117B-43F7-8AE8-02913CB4F542}" dt="2018-12-09T20:56:37.634" v="3469" actId="255"/>
          <ac:spMkLst>
            <pc:docMk/>
            <pc:sldMk cId="1973711776" sldId="278"/>
            <ac:spMk id="3" creationId="{C4A1D054-AC80-43B0-95C3-5DA75509B4EE}"/>
          </ac:spMkLst>
        </pc:spChg>
        <pc:spChg chg="add del mod">
          <ac:chgData name="Orsolya Eszter Cseri" userId="f9d512b01b9be33b" providerId="LiveId" clId="{823CBE15-117B-43F7-8AE8-02913CB4F542}" dt="2018-12-09T20:47:32.915" v="3248" actId="478"/>
          <ac:spMkLst>
            <pc:docMk/>
            <pc:sldMk cId="1973711776" sldId="278"/>
            <ac:spMk id="7" creationId="{1D3148BF-8801-41A8-AD82-B89E319FCE6E}"/>
          </ac:spMkLst>
        </pc:spChg>
        <pc:spChg chg="add del mod">
          <ac:chgData name="Orsolya Eszter Cseri" userId="f9d512b01b9be33b" providerId="LiveId" clId="{823CBE15-117B-43F7-8AE8-02913CB4F542}" dt="2018-12-09T20:47:32.915" v="3248" actId="478"/>
          <ac:spMkLst>
            <pc:docMk/>
            <pc:sldMk cId="1973711776" sldId="278"/>
            <ac:spMk id="8" creationId="{7998E53D-A1B7-41F1-B4F1-70DC6D85288F}"/>
          </ac:spMkLst>
        </pc:spChg>
        <pc:spChg chg="add del mod">
          <ac:chgData name="Orsolya Eszter Cseri" userId="f9d512b01b9be33b" providerId="LiveId" clId="{823CBE15-117B-43F7-8AE8-02913CB4F542}" dt="2018-12-09T20:47:26.013" v="3246" actId="478"/>
          <ac:spMkLst>
            <pc:docMk/>
            <pc:sldMk cId="1973711776" sldId="278"/>
            <ac:spMk id="9" creationId="{D046D184-5375-4DF7-91A5-5FBC4EAD1B83}"/>
          </ac:spMkLst>
        </pc:spChg>
        <pc:spChg chg="add mod">
          <ac:chgData name="Orsolya Eszter Cseri" userId="f9d512b01b9be33b" providerId="LiveId" clId="{823CBE15-117B-43F7-8AE8-02913CB4F542}" dt="2018-12-09T20:56:28.304" v="3468" actId="27636"/>
          <ac:spMkLst>
            <pc:docMk/>
            <pc:sldMk cId="1973711776" sldId="278"/>
            <ac:spMk id="10" creationId="{8E87E3CC-7477-4EBD-AAF2-047CC0623A6D}"/>
          </ac:spMkLst>
        </pc:spChg>
        <pc:spChg chg="add mod">
          <ac:chgData name="Orsolya Eszter Cseri" userId="f9d512b01b9be33b" providerId="LiveId" clId="{823CBE15-117B-43F7-8AE8-02913CB4F542}" dt="2018-12-09T20:56:48.066" v="3481" actId="1038"/>
          <ac:spMkLst>
            <pc:docMk/>
            <pc:sldMk cId="1973711776" sldId="278"/>
            <ac:spMk id="12" creationId="{C273D650-5D1D-4881-901F-6E8C396EF318}"/>
          </ac:spMkLst>
        </pc:spChg>
        <pc:spChg chg="add mod">
          <ac:chgData name="Orsolya Eszter Cseri" userId="f9d512b01b9be33b" providerId="LiveId" clId="{823CBE15-117B-43F7-8AE8-02913CB4F542}" dt="2018-12-09T20:56:48.066" v="3481" actId="1038"/>
          <ac:spMkLst>
            <pc:docMk/>
            <pc:sldMk cId="1973711776" sldId="278"/>
            <ac:spMk id="13" creationId="{E60D3A3F-3DE9-4472-AE47-A4EE289D9730}"/>
          </ac:spMkLst>
        </pc:spChg>
        <pc:picChg chg="del">
          <ac:chgData name="Orsolya Eszter Cseri" userId="f9d512b01b9be33b" providerId="LiveId" clId="{823CBE15-117B-43F7-8AE8-02913CB4F542}" dt="2018-12-09T20:36:24.314" v="3191" actId="478"/>
          <ac:picMkLst>
            <pc:docMk/>
            <pc:sldMk cId="1973711776" sldId="278"/>
            <ac:picMk id="5" creationId="{194B1B3A-8199-46EC-8276-D537D3759F4E}"/>
          </ac:picMkLst>
        </pc:picChg>
        <pc:picChg chg="add del mod">
          <ac:chgData name="Orsolya Eszter Cseri" userId="f9d512b01b9be33b" providerId="LiveId" clId="{823CBE15-117B-43F7-8AE8-02913CB4F542}" dt="2018-12-09T20:47:27.920" v="3247" actId="478"/>
          <ac:picMkLst>
            <pc:docMk/>
            <pc:sldMk cId="1973711776" sldId="278"/>
            <ac:picMk id="6" creationId="{2EC720CD-CB29-46F2-A24B-7726436AB3E7}"/>
          </ac:picMkLst>
        </pc:picChg>
        <pc:picChg chg="add mod">
          <ac:chgData name="Orsolya Eszter Cseri" userId="f9d512b01b9be33b" providerId="LiveId" clId="{823CBE15-117B-43F7-8AE8-02913CB4F542}" dt="2018-12-09T20:56:48.066" v="3481" actId="1038"/>
          <ac:picMkLst>
            <pc:docMk/>
            <pc:sldMk cId="1973711776" sldId="278"/>
            <ac:picMk id="11" creationId="{51CE5262-0301-4111-B7E7-2409BBF96393}"/>
          </ac:picMkLst>
        </pc:picChg>
      </pc:sldChg>
      <pc:sldChg chg="del">
        <pc:chgData name="Orsolya Eszter Cseri" userId="f9d512b01b9be33b" providerId="LiveId" clId="{823CBE15-117B-43F7-8AE8-02913CB4F542}" dt="2018-12-09T20:46:30.578" v="3243" actId="2696"/>
        <pc:sldMkLst>
          <pc:docMk/>
          <pc:sldMk cId="411732431" sldId="279"/>
        </pc:sldMkLst>
      </pc:sldChg>
      <pc:sldChg chg="addSp modSp add modTransition modAnim">
        <pc:chgData name="Orsolya Eszter Cseri" userId="f9d512b01b9be33b" providerId="LiveId" clId="{823CBE15-117B-43F7-8AE8-02913CB4F542}" dt="2018-12-10T21:22:21.502" v="7020"/>
        <pc:sldMkLst>
          <pc:docMk/>
          <pc:sldMk cId="2066827947" sldId="279"/>
        </pc:sldMkLst>
        <pc:spChg chg="mod">
          <ac:chgData name="Orsolya Eszter Cseri" userId="f9d512b01b9be33b" providerId="LiveId" clId="{823CBE15-117B-43F7-8AE8-02913CB4F542}" dt="2018-12-10T21:19:51.903" v="7013" actId="164"/>
          <ac:spMkLst>
            <pc:docMk/>
            <pc:sldMk cId="2066827947" sldId="279"/>
            <ac:spMk id="23" creationId="{EC46CCE7-3CB6-43E6-9080-11D1D657E338}"/>
          </ac:spMkLst>
        </pc:spChg>
        <pc:spChg chg="mod">
          <ac:chgData name="Orsolya Eszter Cseri" userId="f9d512b01b9be33b" providerId="LiveId" clId="{823CBE15-117B-43F7-8AE8-02913CB4F542}" dt="2018-12-10T21:19:51.903" v="7013" actId="164"/>
          <ac:spMkLst>
            <pc:docMk/>
            <pc:sldMk cId="2066827947" sldId="279"/>
            <ac:spMk id="40" creationId="{E5A5272A-71B3-4795-8156-B6227CF8E63B}"/>
          </ac:spMkLst>
        </pc:spChg>
        <pc:spChg chg="mod">
          <ac:chgData name="Orsolya Eszter Cseri" userId="f9d512b01b9be33b" providerId="LiveId" clId="{823CBE15-117B-43F7-8AE8-02913CB4F542}" dt="2018-12-10T21:20:33.386" v="7015" actId="164"/>
          <ac:spMkLst>
            <pc:docMk/>
            <pc:sldMk cId="2066827947" sldId="279"/>
            <ac:spMk id="41" creationId="{DFBFE7E9-3E5A-40FC-9B3B-5C032ECE8DFA}"/>
          </ac:spMkLst>
        </pc:spChg>
        <pc:spChg chg="add">
          <ac:chgData name="Orsolya Eszter Cseri" userId="f9d512b01b9be33b" providerId="LiveId" clId="{823CBE15-117B-43F7-8AE8-02913CB4F542}" dt="2018-12-09T20:57:15.770" v="3483"/>
          <ac:spMkLst>
            <pc:docMk/>
            <pc:sldMk cId="2066827947" sldId="279"/>
            <ac:spMk id="49" creationId="{023F964A-49DD-440E-AA66-F1CC577CD235}"/>
          </ac:spMkLst>
        </pc:spChg>
        <pc:spChg chg="mod">
          <ac:chgData name="Orsolya Eszter Cseri" userId="f9d512b01b9be33b" providerId="LiveId" clId="{823CBE15-117B-43F7-8AE8-02913CB4F542}" dt="2018-12-10T21:18:21.956" v="7008" actId="164"/>
          <ac:spMkLst>
            <pc:docMk/>
            <pc:sldMk cId="2066827947" sldId="279"/>
            <ac:spMk id="50" creationId="{C367BEC9-E754-4256-867D-AAAC8F740883}"/>
          </ac:spMkLst>
        </pc:spChg>
        <pc:spChg chg="mod">
          <ac:chgData name="Orsolya Eszter Cseri" userId="f9d512b01b9be33b" providerId="LiveId" clId="{823CBE15-117B-43F7-8AE8-02913CB4F542}" dt="2018-12-10T21:18:21.956" v="7008" actId="164"/>
          <ac:spMkLst>
            <pc:docMk/>
            <pc:sldMk cId="2066827947" sldId="279"/>
            <ac:spMk id="51" creationId="{EF943B40-EB02-4CBD-B1BB-3B633A18396F}"/>
          </ac:spMkLst>
        </pc:spChg>
        <pc:spChg chg="mod">
          <ac:chgData name="Orsolya Eszter Cseri" userId="f9d512b01b9be33b" providerId="LiveId" clId="{823CBE15-117B-43F7-8AE8-02913CB4F542}" dt="2018-12-10T21:18:21.956" v="7008" actId="164"/>
          <ac:spMkLst>
            <pc:docMk/>
            <pc:sldMk cId="2066827947" sldId="279"/>
            <ac:spMk id="52" creationId="{90C0FE32-9F60-422D-ACEE-181189DE9503}"/>
          </ac:spMkLst>
        </pc:spChg>
        <pc:spChg chg="add mod">
          <ac:chgData name="Orsolya Eszter Cseri" userId="f9d512b01b9be33b" providerId="LiveId" clId="{823CBE15-117B-43F7-8AE8-02913CB4F542}" dt="2018-12-09T21:02:26.795" v="3844" actId="20577"/>
          <ac:spMkLst>
            <pc:docMk/>
            <pc:sldMk cId="2066827947" sldId="279"/>
            <ac:spMk id="53" creationId="{E6F2E212-67C2-421A-88E0-AA96F511FF93}"/>
          </ac:spMkLst>
        </pc:spChg>
        <pc:grpChg chg="add mod">
          <ac:chgData name="Orsolya Eszter Cseri" userId="f9d512b01b9be33b" providerId="LiveId" clId="{823CBE15-117B-43F7-8AE8-02913CB4F542}" dt="2018-12-10T21:18:21.956" v="7008" actId="164"/>
          <ac:grpSpMkLst>
            <pc:docMk/>
            <pc:sldMk cId="2066827947" sldId="279"/>
            <ac:grpSpMk id="2" creationId="{B02E8D9C-CF50-40B7-9684-742F2DAEB166}"/>
          </ac:grpSpMkLst>
        </pc:grpChg>
        <pc:grpChg chg="add mod">
          <ac:chgData name="Orsolya Eszter Cseri" userId="f9d512b01b9be33b" providerId="LiveId" clId="{823CBE15-117B-43F7-8AE8-02913CB4F542}" dt="2018-12-10T21:19:51.903" v="7013" actId="164"/>
          <ac:grpSpMkLst>
            <pc:docMk/>
            <pc:sldMk cId="2066827947" sldId="279"/>
            <ac:grpSpMk id="3" creationId="{92B6186E-BB40-461B-A7F9-3B918D6B1BCF}"/>
          </ac:grpSpMkLst>
        </pc:grpChg>
        <pc:grpChg chg="add mod">
          <ac:chgData name="Orsolya Eszter Cseri" userId="f9d512b01b9be33b" providerId="LiveId" clId="{823CBE15-117B-43F7-8AE8-02913CB4F542}" dt="2018-12-10T21:20:33.386" v="7015" actId="164"/>
          <ac:grpSpMkLst>
            <pc:docMk/>
            <pc:sldMk cId="2066827947" sldId="279"/>
            <ac:grpSpMk id="6" creationId="{A246E6FF-344E-449D-A46F-4216F05BBFF3}"/>
          </ac:grpSpMkLst>
        </pc:grpChg>
        <pc:grpChg chg="mod">
          <ac:chgData name="Orsolya Eszter Cseri" userId="f9d512b01b9be33b" providerId="LiveId" clId="{823CBE15-117B-43F7-8AE8-02913CB4F542}" dt="2018-12-10T21:19:51.903" v="7013" actId="164"/>
          <ac:grpSpMkLst>
            <pc:docMk/>
            <pc:sldMk cId="2066827947" sldId="279"/>
            <ac:grpSpMk id="25" creationId="{5C02B4BA-5CC1-4E02-AD1C-F5D8F096133F}"/>
          </ac:grpSpMkLst>
        </pc:grpChg>
        <pc:grpChg chg="mod">
          <ac:chgData name="Orsolya Eszter Cseri" userId="f9d512b01b9be33b" providerId="LiveId" clId="{823CBE15-117B-43F7-8AE8-02913CB4F542}" dt="2018-12-10T21:19:51.903" v="7013" actId="164"/>
          <ac:grpSpMkLst>
            <pc:docMk/>
            <pc:sldMk cId="2066827947" sldId="279"/>
            <ac:grpSpMk id="31" creationId="{4BF44401-5366-4D3D-B542-CBBD4177EF00}"/>
          </ac:grpSpMkLst>
        </pc:grpChg>
        <pc:grpChg chg="mod">
          <ac:chgData name="Orsolya Eszter Cseri" userId="f9d512b01b9be33b" providerId="LiveId" clId="{823CBE15-117B-43F7-8AE8-02913CB4F542}" dt="2018-12-10T21:19:51.903" v="7013" actId="164"/>
          <ac:grpSpMkLst>
            <pc:docMk/>
            <pc:sldMk cId="2066827947" sldId="279"/>
            <ac:grpSpMk id="34" creationId="{F4955CCA-D6CB-4071-9B39-FB2AF851B968}"/>
          </ac:grpSpMkLst>
        </pc:grpChg>
        <pc:grpChg chg="mod">
          <ac:chgData name="Orsolya Eszter Cseri" userId="f9d512b01b9be33b" providerId="LiveId" clId="{823CBE15-117B-43F7-8AE8-02913CB4F542}" dt="2018-12-10T21:19:51.903" v="7013" actId="164"/>
          <ac:grpSpMkLst>
            <pc:docMk/>
            <pc:sldMk cId="2066827947" sldId="279"/>
            <ac:grpSpMk id="37" creationId="{70A43E1D-A068-46A8-9EDD-B2E5B87BECBE}"/>
          </ac:grpSpMkLst>
        </pc:grpChg>
        <pc:cxnChg chg="mod">
          <ac:chgData name="Orsolya Eszter Cseri" userId="f9d512b01b9be33b" providerId="LiveId" clId="{823CBE15-117B-43F7-8AE8-02913CB4F542}" dt="2018-12-10T21:19:51.903" v="7013" actId="164"/>
          <ac:cxnSpMkLst>
            <pc:docMk/>
            <pc:sldMk cId="2066827947" sldId="279"/>
            <ac:cxnSpMk id="59" creationId="{5E672156-8DB0-4764-B5EC-242FE809483E}"/>
          </ac:cxnSpMkLst>
        </pc:cxnChg>
        <pc:cxnChg chg="mod">
          <ac:chgData name="Orsolya Eszter Cseri" userId="f9d512b01b9be33b" providerId="LiveId" clId="{823CBE15-117B-43F7-8AE8-02913CB4F542}" dt="2018-12-10T21:19:51.903" v="7013" actId="164"/>
          <ac:cxnSpMkLst>
            <pc:docMk/>
            <pc:sldMk cId="2066827947" sldId="279"/>
            <ac:cxnSpMk id="62" creationId="{67434E2F-67BC-4436-B3E4-735494B87F66}"/>
          </ac:cxnSpMkLst>
        </pc:cxnChg>
        <pc:cxnChg chg="mod">
          <ac:chgData name="Orsolya Eszter Cseri" userId="f9d512b01b9be33b" providerId="LiveId" clId="{823CBE15-117B-43F7-8AE8-02913CB4F542}" dt="2018-12-10T21:20:33.386" v="7015" actId="164"/>
          <ac:cxnSpMkLst>
            <pc:docMk/>
            <pc:sldMk cId="2066827947" sldId="279"/>
            <ac:cxnSpMk id="67" creationId="{5897546F-81AF-43C8-AC7E-2E63E1122AC4}"/>
          </ac:cxnSpMkLst>
        </pc:cxnChg>
        <pc:cxnChg chg="mod">
          <ac:chgData name="Orsolya Eszter Cseri" userId="f9d512b01b9be33b" providerId="LiveId" clId="{823CBE15-117B-43F7-8AE8-02913CB4F542}" dt="2018-12-10T21:20:33.386" v="7015" actId="164"/>
          <ac:cxnSpMkLst>
            <pc:docMk/>
            <pc:sldMk cId="2066827947" sldId="279"/>
            <ac:cxnSpMk id="82" creationId="{0A9560D5-94DB-4E28-B0B2-E61F7F38D18D}"/>
          </ac:cxnSpMkLst>
        </pc:cxnChg>
        <pc:cxnChg chg="mod">
          <ac:chgData name="Orsolya Eszter Cseri" userId="f9d512b01b9be33b" providerId="LiveId" clId="{823CBE15-117B-43F7-8AE8-02913CB4F542}" dt="2018-12-10T21:20:33.386" v="7015" actId="164"/>
          <ac:cxnSpMkLst>
            <pc:docMk/>
            <pc:sldMk cId="2066827947" sldId="279"/>
            <ac:cxnSpMk id="86" creationId="{40EE02E5-8382-461D-AE29-11FA01BC2C80}"/>
          </ac:cxnSpMkLst>
        </pc:cxnChg>
        <pc:cxnChg chg="mod">
          <ac:chgData name="Orsolya Eszter Cseri" userId="f9d512b01b9be33b" providerId="LiveId" clId="{823CBE15-117B-43F7-8AE8-02913CB4F542}" dt="2018-12-10T21:20:33.386" v="7015" actId="164"/>
          <ac:cxnSpMkLst>
            <pc:docMk/>
            <pc:sldMk cId="2066827947" sldId="279"/>
            <ac:cxnSpMk id="87" creationId="{C718B691-4CC2-401D-B17F-4055FFF5552E}"/>
          </ac:cxnSpMkLst>
        </pc:cxnChg>
      </pc:sldChg>
      <pc:sldChg chg="del">
        <pc:chgData name="Orsolya Eszter Cseri" userId="f9d512b01b9be33b" providerId="LiveId" clId="{823CBE15-117B-43F7-8AE8-02913CB4F542}" dt="2018-12-09T20:46:30.611" v="3244" actId="2696"/>
        <pc:sldMkLst>
          <pc:docMk/>
          <pc:sldMk cId="1291701792" sldId="281"/>
        </pc:sldMkLst>
      </pc:sldChg>
      <pc:sldChg chg="modSp add modTransition">
        <pc:chgData name="Orsolya Eszter Cseri" userId="f9d512b01b9be33b" providerId="LiveId" clId="{823CBE15-117B-43F7-8AE8-02913CB4F542}" dt="2018-12-10T18:39:02.639" v="6787"/>
        <pc:sldMkLst>
          <pc:docMk/>
          <pc:sldMk cId="2777112600" sldId="281"/>
        </pc:sldMkLst>
        <pc:spChg chg="mod">
          <ac:chgData name="Orsolya Eszter Cseri" userId="f9d512b01b9be33b" providerId="LiveId" clId="{823CBE15-117B-43F7-8AE8-02913CB4F542}" dt="2018-12-09T21:07:49.793" v="3886" actId="20577"/>
          <ac:spMkLst>
            <pc:docMk/>
            <pc:sldMk cId="2777112600" sldId="281"/>
            <ac:spMk id="2" creationId="{70147FB2-CFEE-4666-AFC0-BB1D1BAC418A}"/>
          </ac:spMkLst>
        </pc:spChg>
      </pc:sldChg>
      <pc:sldChg chg="delSp modSp modTransition">
        <pc:chgData name="Orsolya Eszter Cseri" userId="f9d512b01b9be33b" providerId="LiveId" clId="{823CBE15-117B-43F7-8AE8-02913CB4F542}" dt="2018-12-10T22:04:39.903" v="7735" actId="20577"/>
        <pc:sldMkLst>
          <pc:docMk/>
          <pc:sldMk cId="606203393" sldId="285"/>
        </pc:sldMkLst>
        <pc:spChg chg="mod">
          <ac:chgData name="Orsolya Eszter Cseri" userId="f9d512b01b9be33b" providerId="LiveId" clId="{823CBE15-117B-43F7-8AE8-02913CB4F542}" dt="2018-12-10T22:04:39.903" v="7735" actId="20577"/>
          <ac:spMkLst>
            <pc:docMk/>
            <pc:sldMk cId="606203393" sldId="285"/>
            <ac:spMk id="3" creationId="{CA6BBEA1-E97D-4E3E-8AA0-ADF6F2C01920}"/>
          </ac:spMkLst>
        </pc:spChg>
        <pc:spChg chg="del">
          <ac:chgData name="Orsolya Eszter Cseri" userId="f9d512b01b9be33b" providerId="LiveId" clId="{823CBE15-117B-43F7-8AE8-02913CB4F542}" dt="2018-12-10T22:04:31.699" v="7731" actId="478"/>
          <ac:spMkLst>
            <pc:docMk/>
            <pc:sldMk cId="606203393" sldId="285"/>
            <ac:spMk id="5" creationId="{ACF899CC-AD82-45BE-9E3A-5FA6EAC9C79E}"/>
          </ac:spMkLst>
        </pc:spChg>
        <pc:spChg chg="del">
          <ac:chgData name="Orsolya Eszter Cseri" userId="f9d512b01b9be33b" providerId="LiveId" clId="{823CBE15-117B-43F7-8AE8-02913CB4F542}" dt="2018-12-10T22:04:34.952" v="7732" actId="478"/>
          <ac:spMkLst>
            <pc:docMk/>
            <pc:sldMk cId="606203393" sldId="285"/>
            <ac:spMk id="6" creationId="{1B83EBE3-6FE3-432A-BC90-5E2DD96733A0}"/>
          </ac:spMkLst>
        </pc:spChg>
      </pc:sldChg>
      <pc:sldChg chg="modSp modTransition">
        <pc:chgData name="Orsolya Eszter Cseri" userId="f9d512b01b9be33b" providerId="LiveId" clId="{823CBE15-117B-43F7-8AE8-02913CB4F542}" dt="2018-12-10T21:26:18.657" v="7074" actId="20577"/>
        <pc:sldMkLst>
          <pc:docMk/>
          <pc:sldMk cId="3062713460" sldId="287"/>
        </pc:sldMkLst>
        <pc:spChg chg="mod">
          <ac:chgData name="Orsolya Eszter Cseri" userId="f9d512b01b9be33b" providerId="LiveId" clId="{823CBE15-117B-43F7-8AE8-02913CB4F542}" dt="2018-12-10T21:26:18.657" v="7074" actId="20577"/>
          <ac:spMkLst>
            <pc:docMk/>
            <pc:sldMk cId="3062713460" sldId="287"/>
            <ac:spMk id="3" creationId="{8C36DC4D-D9F6-4ACD-B26D-D665651728B1}"/>
          </ac:spMkLst>
        </pc:spChg>
      </pc:sldChg>
      <pc:sldChg chg="addSp delSp modSp modTransition">
        <pc:chgData name="Orsolya Eszter Cseri" userId="f9d512b01b9be33b" providerId="LiveId" clId="{823CBE15-117B-43F7-8AE8-02913CB4F542}" dt="2018-12-10T22:50:37.850" v="7856"/>
        <pc:sldMkLst>
          <pc:docMk/>
          <pc:sldMk cId="1392808811" sldId="288"/>
        </pc:sldMkLst>
        <pc:spChg chg="add del mod">
          <ac:chgData name="Orsolya Eszter Cseri" userId="f9d512b01b9be33b" providerId="LiveId" clId="{823CBE15-117B-43F7-8AE8-02913CB4F542}" dt="2018-12-10T22:47:44.004" v="7847"/>
          <ac:spMkLst>
            <pc:docMk/>
            <pc:sldMk cId="1392808811" sldId="288"/>
            <ac:spMk id="4" creationId="{4F157152-1B09-4B2C-9054-22E90DF6CE98}"/>
          </ac:spMkLst>
        </pc:spChg>
        <pc:spChg chg="add del mod">
          <ac:chgData name="Orsolya Eszter Cseri" userId="f9d512b01b9be33b" providerId="LiveId" clId="{823CBE15-117B-43F7-8AE8-02913CB4F542}" dt="2018-12-10T22:47:44.004" v="7847"/>
          <ac:spMkLst>
            <pc:docMk/>
            <pc:sldMk cId="1392808811" sldId="288"/>
            <ac:spMk id="5" creationId="{D0193782-499B-4402-A0A6-54D57577E37C}"/>
          </ac:spMkLst>
        </pc:spChg>
        <pc:spChg chg="add del mod">
          <ac:chgData name="Orsolya Eszter Cseri" userId="f9d512b01b9be33b" providerId="LiveId" clId="{823CBE15-117B-43F7-8AE8-02913CB4F542}" dt="2018-12-10T22:47:55.747" v="7849"/>
          <ac:spMkLst>
            <pc:docMk/>
            <pc:sldMk cId="1392808811" sldId="288"/>
            <ac:spMk id="6" creationId="{F79251E9-EF7B-4A30-AD17-FF595480F4FB}"/>
          </ac:spMkLst>
        </pc:spChg>
        <pc:spChg chg="add del mod">
          <ac:chgData name="Orsolya Eszter Cseri" userId="f9d512b01b9be33b" providerId="LiveId" clId="{823CBE15-117B-43F7-8AE8-02913CB4F542}" dt="2018-12-10T22:47:55.747" v="7849"/>
          <ac:spMkLst>
            <pc:docMk/>
            <pc:sldMk cId="1392808811" sldId="288"/>
            <ac:spMk id="7" creationId="{BCBEA2C3-85C8-4A4E-BE2F-D121F8743CAE}"/>
          </ac:spMkLst>
        </pc:spChg>
      </pc:sldChg>
      <pc:sldChg chg="modTransition">
        <pc:chgData name="Orsolya Eszter Cseri" userId="f9d512b01b9be33b" providerId="LiveId" clId="{823CBE15-117B-43F7-8AE8-02913CB4F542}" dt="2018-12-10T18:39:02.639" v="6787"/>
        <pc:sldMkLst>
          <pc:docMk/>
          <pc:sldMk cId="2214717656" sldId="289"/>
        </pc:sldMkLst>
      </pc:sldChg>
      <pc:sldChg chg="addSp modSp modTransition modAnim">
        <pc:chgData name="Orsolya Eszter Cseri" userId="f9d512b01b9be33b" providerId="LiveId" clId="{823CBE15-117B-43F7-8AE8-02913CB4F542}" dt="2018-12-10T18:45:54.231" v="6943"/>
        <pc:sldMkLst>
          <pc:docMk/>
          <pc:sldMk cId="1000539793" sldId="290"/>
        </pc:sldMkLst>
        <pc:spChg chg="add mod">
          <ac:chgData name="Orsolya Eszter Cseri" userId="f9d512b01b9be33b" providerId="LiveId" clId="{823CBE15-117B-43F7-8AE8-02913CB4F542}" dt="2018-12-10T18:45:47.589" v="6942" actId="164"/>
          <ac:spMkLst>
            <pc:docMk/>
            <pc:sldMk cId="1000539793" sldId="290"/>
            <ac:spMk id="19" creationId="{B7ED2608-1D3E-4BEB-BF6E-0404228A1AFD}"/>
          </ac:spMkLst>
        </pc:spChg>
        <pc:spChg chg="add mod">
          <ac:chgData name="Orsolya Eszter Cseri" userId="f9d512b01b9be33b" providerId="LiveId" clId="{823CBE15-117B-43F7-8AE8-02913CB4F542}" dt="2018-12-10T18:45:47.589" v="6942" actId="164"/>
          <ac:spMkLst>
            <pc:docMk/>
            <pc:sldMk cId="1000539793" sldId="290"/>
            <ac:spMk id="20" creationId="{48A7A440-9D10-4305-A230-AEE57C6B795E}"/>
          </ac:spMkLst>
        </pc:spChg>
        <pc:grpChg chg="add mod">
          <ac:chgData name="Orsolya Eszter Cseri" userId="f9d512b01b9be33b" providerId="LiveId" clId="{823CBE15-117B-43F7-8AE8-02913CB4F542}" dt="2018-12-10T18:45:47.589" v="6942" actId="164"/>
          <ac:grpSpMkLst>
            <pc:docMk/>
            <pc:sldMk cId="1000539793" sldId="290"/>
            <ac:grpSpMk id="3" creationId="{7FCEAD63-0E21-46D1-9C05-941AD9CF3EF7}"/>
          </ac:grpSpMkLst>
        </pc:grpChg>
      </pc:sldChg>
      <pc:sldChg chg="modSp modTransition">
        <pc:chgData name="Orsolya Eszter Cseri" userId="f9d512b01b9be33b" providerId="LiveId" clId="{823CBE15-117B-43F7-8AE8-02913CB4F542}" dt="2018-12-10T21:54:25.541" v="7660" actId="27636"/>
        <pc:sldMkLst>
          <pc:docMk/>
          <pc:sldMk cId="1877786144" sldId="295"/>
        </pc:sldMkLst>
        <pc:spChg chg="mod">
          <ac:chgData name="Orsolya Eszter Cseri" userId="f9d512b01b9be33b" providerId="LiveId" clId="{823CBE15-117B-43F7-8AE8-02913CB4F542}" dt="2018-12-10T21:54:25.541" v="7660" actId="27636"/>
          <ac:spMkLst>
            <pc:docMk/>
            <pc:sldMk cId="1877786144" sldId="295"/>
            <ac:spMk id="4" creationId="{145888F9-840F-4727-8770-8CA7417831EE}"/>
          </ac:spMkLst>
        </pc:spChg>
      </pc:sldChg>
      <pc:sldChg chg="modTransition">
        <pc:chgData name="Orsolya Eszter Cseri" userId="f9d512b01b9be33b" providerId="LiveId" clId="{823CBE15-117B-43F7-8AE8-02913CB4F542}" dt="2018-12-10T18:39:02.639" v="6787"/>
        <pc:sldMkLst>
          <pc:docMk/>
          <pc:sldMk cId="3869087855" sldId="296"/>
        </pc:sldMkLst>
      </pc:sldChg>
      <pc:sldChg chg="addSp delSp modSp del">
        <pc:chgData name="Orsolya Eszter Cseri" userId="f9d512b01b9be33b" providerId="LiveId" clId="{823CBE15-117B-43F7-8AE8-02913CB4F542}" dt="2018-12-09T16:09:58.720" v="588" actId="2696"/>
        <pc:sldMkLst>
          <pc:docMk/>
          <pc:sldMk cId="342887827" sldId="297"/>
        </pc:sldMkLst>
        <pc:spChg chg="mod">
          <ac:chgData name="Orsolya Eszter Cseri" userId="f9d512b01b9be33b" providerId="LiveId" clId="{823CBE15-117B-43F7-8AE8-02913CB4F542}" dt="2018-12-09T15:49:39.853" v="181" actId="5793"/>
          <ac:spMkLst>
            <pc:docMk/>
            <pc:sldMk cId="342887827" sldId="297"/>
            <ac:spMk id="2" creationId="{93E39C74-017F-46C7-A29C-2E93C65B704F}"/>
          </ac:spMkLst>
        </pc:spChg>
        <pc:spChg chg="add mod ord">
          <ac:chgData name="Orsolya Eszter Cseri" userId="f9d512b01b9be33b" providerId="LiveId" clId="{823CBE15-117B-43F7-8AE8-02913CB4F542}" dt="2018-12-09T15:48:40.110" v="154" actId="164"/>
          <ac:spMkLst>
            <pc:docMk/>
            <pc:sldMk cId="342887827" sldId="297"/>
            <ac:spMk id="3" creationId="{D1C9B2F7-9627-4D7C-884B-3A1E9A17CFA6}"/>
          </ac:spMkLst>
        </pc:spChg>
        <pc:spChg chg="mod">
          <ac:chgData name="Orsolya Eszter Cseri" userId="f9d512b01b9be33b" providerId="LiveId" clId="{823CBE15-117B-43F7-8AE8-02913CB4F542}" dt="2018-12-09T15:48:40.110" v="154" actId="164"/>
          <ac:spMkLst>
            <pc:docMk/>
            <pc:sldMk cId="342887827" sldId="297"/>
            <ac:spMk id="5" creationId="{1539BB73-230E-487F-88B8-AAB97E1DB2A4}"/>
          </ac:spMkLst>
        </pc:spChg>
        <pc:spChg chg="mod">
          <ac:chgData name="Orsolya Eszter Cseri" userId="f9d512b01b9be33b" providerId="LiveId" clId="{823CBE15-117B-43F7-8AE8-02913CB4F542}" dt="2018-12-09T15:48:40.110" v="154" actId="164"/>
          <ac:spMkLst>
            <pc:docMk/>
            <pc:sldMk cId="342887827" sldId="297"/>
            <ac:spMk id="6" creationId="{6115538E-96BE-4A61-91AF-3338797E36DD}"/>
          </ac:spMkLst>
        </pc:spChg>
        <pc:spChg chg="del mod">
          <ac:chgData name="Orsolya Eszter Cseri" userId="f9d512b01b9be33b" providerId="LiveId" clId="{823CBE15-117B-43F7-8AE8-02913CB4F542}" dt="2018-12-09T15:49:46.977" v="182" actId="478"/>
          <ac:spMkLst>
            <pc:docMk/>
            <pc:sldMk cId="342887827" sldId="297"/>
            <ac:spMk id="7" creationId="{193FDF1A-B088-463B-9B1A-D0C829B8BFA5}"/>
          </ac:spMkLst>
        </pc:spChg>
        <pc:spChg chg="del mod">
          <ac:chgData name="Orsolya Eszter Cseri" userId="f9d512b01b9be33b" providerId="LiveId" clId="{823CBE15-117B-43F7-8AE8-02913CB4F542}" dt="2018-12-09T15:49:50.644" v="183" actId="478"/>
          <ac:spMkLst>
            <pc:docMk/>
            <pc:sldMk cId="342887827" sldId="297"/>
            <ac:spMk id="8" creationId="{DC789D34-89FD-4A35-AF9C-A5FDC6EAB533}"/>
          </ac:spMkLst>
        </pc:spChg>
        <pc:spChg chg="mod">
          <ac:chgData name="Orsolya Eszter Cseri" userId="f9d512b01b9be33b" providerId="LiveId" clId="{823CBE15-117B-43F7-8AE8-02913CB4F542}" dt="2018-12-09T15:48:40.110" v="154" actId="164"/>
          <ac:spMkLst>
            <pc:docMk/>
            <pc:sldMk cId="342887827" sldId="297"/>
            <ac:spMk id="9" creationId="{4368E82F-B657-4F84-A8E3-03A54FC861D6}"/>
          </ac:spMkLst>
        </pc:spChg>
        <pc:spChg chg="mod">
          <ac:chgData name="Orsolya Eszter Cseri" userId="f9d512b01b9be33b" providerId="LiveId" clId="{823CBE15-117B-43F7-8AE8-02913CB4F542}" dt="2018-12-09T15:48:40.110" v="154" actId="164"/>
          <ac:spMkLst>
            <pc:docMk/>
            <pc:sldMk cId="342887827" sldId="297"/>
            <ac:spMk id="10" creationId="{BBC14518-3F0D-42DC-8D92-7712587C7A06}"/>
          </ac:spMkLst>
        </pc:spChg>
        <pc:spChg chg="mod">
          <ac:chgData name="Orsolya Eszter Cseri" userId="f9d512b01b9be33b" providerId="LiveId" clId="{823CBE15-117B-43F7-8AE8-02913CB4F542}" dt="2018-12-09T15:48:40.110" v="154" actId="164"/>
          <ac:spMkLst>
            <pc:docMk/>
            <pc:sldMk cId="342887827" sldId="297"/>
            <ac:spMk id="11" creationId="{9AA4F206-B0B0-43A1-A4DF-241044836C75}"/>
          </ac:spMkLst>
        </pc:spChg>
        <pc:spChg chg="add mod">
          <ac:chgData name="Orsolya Eszter Cseri" userId="f9d512b01b9be33b" providerId="LiveId" clId="{823CBE15-117B-43F7-8AE8-02913CB4F542}" dt="2018-12-09T15:48:40.110" v="154" actId="164"/>
          <ac:spMkLst>
            <pc:docMk/>
            <pc:sldMk cId="342887827" sldId="297"/>
            <ac:spMk id="25" creationId="{689B060D-1640-47B5-9439-44E41798A7A2}"/>
          </ac:spMkLst>
        </pc:spChg>
        <pc:spChg chg="add mod">
          <ac:chgData name="Orsolya Eszter Cseri" userId="f9d512b01b9be33b" providerId="LiveId" clId="{823CBE15-117B-43F7-8AE8-02913CB4F542}" dt="2018-12-09T16:00:35.693" v="440" actId="20577"/>
          <ac:spMkLst>
            <pc:docMk/>
            <pc:sldMk cId="342887827" sldId="297"/>
            <ac:spMk id="28" creationId="{331DEA27-C65D-4753-B9BD-074E38ADECC2}"/>
          </ac:spMkLst>
        </pc:spChg>
        <pc:spChg chg="add mod">
          <ac:chgData name="Orsolya Eszter Cseri" userId="f9d512b01b9be33b" providerId="LiveId" clId="{823CBE15-117B-43F7-8AE8-02913CB4F542}" dt="2018-12-09T16:08:37.104" v="504" actId="1076"/>
          <ac:spMkLst>
            <pc:docMk/>
            <pc:sldMk cId="342887827" sldId="297"/>
            <ac:spMk id="31" creationId="{F0F046B5-7A62-4749-81B5-64260ABD7944}"/>
          </ac:spMkLst>
        </pc:spChg>
        <pc:spChg chg="mod">
          <ac:chgData name="Orsolya Eszter Cseri" userId="f9d512b01b9be33b" providerId="LiveId" clId="{823CBE15-117B-43F7-8AE8-02913CB4F542}" dt="2018-12-09T15:48:40.110" v="154" actId="164"/>
          <ac:spMkLst>
            <pc:docMk/>
            <pc:sldMk cId="342887827" sldId="297"/>
            <ac:spMk id="33" creationId="{705C4211-7168-435E-8B67-B2FBB98D4585}"/>
          </ac:spMkLst>
        </pc:spChg>
        <pc:spChg chg="mod">
          <ac:chgData name="Orsolya Eszter Cseri" userId="f9d512b01b9be33b" providerId="LiveId" clId="{823CBE15-117B-43F7-8AE8-02913CB4F542}" dt="2018-12-09T15:48:40.110" v="154" actId="164"/>
          <ac:spMkLst>
            <pc:docMk/>
            <pc:sldMk cId="342887827" sldId="297"/>
            <ac:spMk id="43" creationId="{82D38D13-C5C4-4EC0-9A7D-84529C988576}"/>
          </ac:spMkLst>
        </pc:spChg>
        <pc:spChg chg="mod">
          <ac:chgData name="Orsolya Eszter Cseri" userId="f9d512b01b9be33b" providerId="LiveId" clId="{823CBE15-117B-43F7-8AE8-02913CB4F542}" dt="2018-12-09T15:48:49.416" v="155" actId="164"/>
          <ac:spMkLst>
            <pc:docMk/>
            <pc:sldMk cId="342887827" sldId="297"/>
            <ac:spMk id="49" creationId="{14E4D0CE-F607-4E34-92EC-43D534DCA137}"/>
          </ac:spMkLst>
        </pc:spChg>
        <pc:spChg chg="mod">
          <ac:chgData name="Orsolya Eszter Cseri" userId="f9d512b01b9be33b" providerId="LiveId" clId="{823CBE15-117B-43F7-8AE8-02913CB4F542}" dt="2018-12-09T15:48:49.416" v="155" actId="164"/>
          <ac:spMkLst>
            <pc:docMk/>
            <pc:sldMk cId="342887827" sldId="297"/>
            <ac:spMk id="50" creationId="{2EBE1348-D0C1-4637-AC7C-9E7E35FCA9E1}"/>
          </ac:spMkLst>
        </pc:spChg>
        <pc:spChg chg="mod">
          <ac:chgData name="Orsolya Eszter Cseri" userId="f9d512b01b9be33b" providerId="LiveId" clId="{823CBE15-117B-43F7-8AE8-02913CB4F542}" dt="2018-12-09T15:48:49.416" v="155" actId="164"/>
          <ac:spMkLst>
            <pc:docMk/>
            <pc:sldMk cId="342887827" sldId="297"/>
            <ac:spMk id="51" creationId="{22E45CBF-D453-472D-A2C2-66805B5F86D1}"/>
          </ac:spMkLst>
        </pc:spChg>
        <pc:spChg chg="mod">
          <ac:chgData name="Orsolya Eszter Cseri" userId="f9d512b01b9be33b" providerId="LiveId" clId="{823CBE15-117B-43F7-8AE8-02913CB4F542}" dt="2018-12-09T15:48:49.416" v="155" actId="164"/>
          <ac:spMkLst>
            <pc:docMk/>
            <pc:sldMk cId="342887827" sldId="297"/>
            <ac:spMk id="52" creationId="{4444EA2D-A5EB-46A2-A7AD-A01FD42F6D58}"/>
          </ac:spMkLst>
        </pc:spChg>
        <pc:spChg chg="mod">
          <ac:chgData name="Orsolya Eszter Cseri" userId="f9d512b01b9be33b" providerId="LiveId" clId="{823CBE15-117B-43F7-8AE8-02913CB4F542}" dt="2018-12-09T15:48:49.416" v="155" actId="164"/>
          <ac:spMkLst>
            <pc:docMk/>
            <pc:sldMk cId="342887827" sldId="297"/>
            <ac:spMk id="53" creationId="{0F8579BB-BA9F-421A-9FC4-AB3589A84C49}"/>
          </ac:spMkLst>
        </pc:spChg>
        <pc:grpChg chg="add mod">
          <ac:chgData name="Orsolya Eszter Cseri" userId="f9d512b01b9be33b" providerId="LiveId" clId="{823CBE15-117B-43F7-8AE8-02913CB4F542}" dt="2018-12-09T15:49:14.530" v="159" actId="1076"/>
          <ac:grpSpMkLst>
            <pc:docMk/>
            <pc:sldMk cId="342887827" sldId="297"/>
            <ac:grpSpMk id="4" creationId="{7C02FF42-FF85-4835-A0F7-428F6C1F6A30}"/>
          </ac:grpSpMkLst>
        </pc:grpChg>
        <pc:grpChg chg="add mod">
          <ac:chgData name="Orsolya Eszter Cseri" userId="f9d512b01b9be33b" providerId="LiveId" clId="{823CBE15-117B-43F7-8AE8-02913CB4F542}" dt="2018-12-09T15:49:02.906" v="158" actId="1076"/>
          <ac:grpSpMkLst>
            <pc:docMk/>
            <pc:sldMk cId="342887827" sldId="297"/>
            <ac:grpSpMk id="12" creationId="{FB726A98-27E8-4166-AA0D-D12C693C262C}"/>
          </ac:grpSpMkLst>
        </pc:grpChg>
        <pc:picChg chg="del mod">
          <ac:chgData name="Orsolya Eszter Cseri" userId="f9d512b01b9be33b" providerId="LiveId" clId="{823CBE15-117B-43F7-8AE8-02913CB4F542}" dt="2018-12-09T15:52:01.137" v="200" actId="478"/>
          <ac:picMkLst>
            <pc:docMk/>
            <pc:sldMk cId="342887827" sldId="297"/>
            <ac:picMk id="29" creationId="{402B7FDD-C889-4DD9-89EF-BF6CA5F12AC1}"/>
          </ac:picMkLst>
        </pc:picChg>
        <pc:picChg chg="del mod">
          <ac:chgData name="Orsolya Eszter Cseri" userId="f9d512b01b9be33b" providerId="LiveId" clId="{823CBE15-117B-43F7-8AE8-02913CB4F542}" dt="2018-12-09T15:51:57.552" v="199" actId="478"/>
          <ac:picMkLst>
            <pc:docMk/>
            <pc:sldMk cId="342887827" sldId="297"/>
            <ac:picMk id="30" creationId="{E20493F4-9702-42FB-9539-8316B45BAD2B}"/>
          </ac:picMkLst>
        </pc:picChg>
        <pc:cxnChg chg="mod">
          <ac:chgData name="Orsolya Eszter Cseri" userId="f9d512b01b9be33b" providerId="LiveId" clId="{823CBE15-117B-43F7-8AE8-02913CB4F542}" dt="2018-12-09T15:48:40.110" v="154" actId="164"/>
          <ac:cxnSpMkLst>
            <pc:docMk/>
            <pc:sldMk cId="342887827" sldId="297"/>
            <ac:cxnSpMk id="13" creationId="{D6DCF146-E7F8-4DAF-BEFE-3AC9E8B6385B}"/>
          </ac:cxnSpMkLst>
        </pc:cxnChg>
        <pc:cxnChg chg="mod">
          <ac:chgData name="Orsolya Eszter Cseri" userId="f9d512b01b9be33b" providerId="LiveId" clId="{823CBE15-117B-43F7-8AE8-02913CB4F542}" dt="2018-12-09T15:48:40.110" v="154" actId="164"/>
          <ac:cxnSpMkLst>
            <pc:docMk/>
            <pc:sldMk cId="342887827" sldId="297"/>
            <ac:cxnSpMk id="15" creationId="{820471E8-90F2-4DEA-991F-00B4995B97D6}"/>
          </ac:cxnSpMkLst>
        </pc:cxnChg>
        <pc:cxnChg chg="mod">
          <ac:chgData name="Orsolya Eszter Cseri" userId="f9d512b01b9be33b" providerId="LiveId" clId="{823CBE15-117B-43F7-8AE8-02913CB4F542}" dt="2018-12-09T15:48:40.110" v="154" actId="164"/>
          <ac:cxnSpMkLst>
            <pc:docMk/>
            <pc:sldMk cId="342887827" sldId="297"/>
            <ac:cxnSpMk id="44" creationId="{B601553D-578F-45BE-BC0A-ABDC911F9A80}"/>
          </ac:cxnSpMkLst>
        </pc:cxnChg>
        <pc:cxnChg chg="mod">
          <ac:chgData name="Orsolya Eszter Cseri" userId="f9d512b01b9be33b" providerId="LiveId" clId="{823CBE15-117B-43F7-8AE8-02913CB4F542}" dt="2018-12-09T15:48:40.110" v="154" actId="164"/>
          <ac:cxnSpMkLst>
            <pc:docMk/>
            <pc:sldMk cId="342887827" sldId="297"/>
            <ac:cxnSpMk id="48" creationId="{10011F79-D0E1-4719-BFFC-B996E6EF9552}"/>
          </ac:cxnSpMkLst>
        </pc:cxnChg>
        <pc:cxnChg chg="mod">
          <ac:chgData name="Orsolya Eszter Cseri" userId="f9d512b01b9be33b" providerId="LiveId" clId="{823CBE15-117B-43F7-8AE8-02913CB4F542}" dt="2018-12-09T15:48:40.110" v="154" actId="164"/>
          <ac:cxnSpMkLst>
            <pc:docMk/>
            <pc:sldMk cId="342887827" sldId="297"/>
            <ac:cxnSpMk id="56" creationId="{85A598D6-B01C-4F39-A655-857448312CCD}"/>
          </ac:cxnSpMkLst>
        </pc:cxnChg>
      </pc:sldChg>
      <pc:sldChg chg="modTransition">
        <pc:chgData name="Orsolya Eszter Cseri" userId="f9d512b01b9be33b" providerId="LiveId" clId="{823CBE15-117B-43F7-8AE8-02913CB4F542}" dt="2018-12-10T18:39:02.639" v="6787"/>
        <pc:sldMkLst>
          <pc:docMk/>
          <pc:sldMk cId="1713749134" sldId="298"/>
        </pc:sldMkLst>
      </pc:sldChg>
      <pc:sldChg chg="modTransition">
        <pc:chgData name="Orsolya Eszter Cseri" userId="f9d512b01b9be33b" providerId="LiveId" clId="{823CBE15-117B-43F7-8AE8-02913CB4F542}" dt="2018-12-10T18:39:02.639" v="6787"/>
        <pc:sldMkLst>
          <pc:docMk/>
          <pc:sldMk cId="716545510" sldId="299"/>
        </pc:sldMkLst>
      </pc:sldChg>
      <pc:sldChg chg="modTransition">
        <pc:chgData name="Orsolya Eszter Cseri" userId="f9d512b01b9be33b" providerId="LiveId" clId="{823CBE15-117B-43F7-8AE8-02913CB4F542}" dt="2018-12-10T18:39:02.639" v="6787"/>
        <pc:sldMkLst>
          <pc:docMk/>
          <pc:sldMk cId="0" sldId="300"/>
        </pc:sldMkLst>
      </pc:sldChg>
      <pc:sldChg chg="modTransition">
        <pc:chgData name="Orsolya Eszter Cseri" userId="f9d512b01b9be33b" providerId="LiveId" clId="{823CBE15-117B-43F7-8AE8-02913CB4F542}" dt="2018-12-10T18:39:02.639" v="6787"/>
        <pc:sldMkLst>
          <pc:docMk/>
          <pc:sldMk cId="2809607158" sldId="301"/>
        </pc:sldMkLst>
      </pc:sldChg>
      <pc:sldChg chg="addSp delSp modSp modTransition addAnim delAnim modAnim">
        <pc:chgData name="Orsolya Eszter Cseri" userId="f9d512b01b9be33b" providerId="LiveId" clId="{823CBE15-117B-43F7-8AE8-02913CB4F542}" dt="2018-12-10T18:46:30.989" v="6950"/>
        <pc:sldMkLst>
          <pc:docMk/>
          <pc:sldMk cId="783100270" sldId="302"/>
        </pc:sldMkLst>
        <pc:spChg chg="mod topLvl">
          <ac:chgData name="Orsolya Eszter Cseri" userId="f9d512b01b9be33b" providerId="LiveId" clId="{823CBE15-117B-43F7-8AE8-02913CB4F542}" dt="2018-12-10T18:46:23.835" v="6948" actId="165"/>
          <ac:spMkLst>
            <pc:docMk/>
            <pc:sldMk cId="783100270" sldId="302"/>
            <ac:spMk id="19" creationId="{96ABF812-6791-46FA-8882-F3B11A57001A}"/>
          </ac:spMkLst>
        </pc:spChg>
        <pc:spChg chg="add del mod topLvl">
          <ac:chgData name="Orsolya Eszter Cseri" userId="f9d512b01b9be33b" providerId="LiveId" clId="{823CBE15-117B-43F7-8AE8-02913CB4F542}" dt="2018-12-10T18:46:27.977" v="6949" actId="478"/>
          <ac:spMkLst>
            <pc:docMk/>
            <pc:sldMk cId="783100270" sldId="302"/>
            <ac:spMk id="20" creationId="{C431E2EC-872F-4556-9BB1-E494FAA0F876}"/>
          </ac:spMkLst>
        </pc:spChg>
        <pc:spChg chg="mod">
          <ac:chgData name="Orsolya Eszter Cseri" userId="f9d512b01b9be33b" providerId="LiveId" clId="{823CBE15-117B-43F7-8AE8-02913CB4F542}" dt="2018-12-10T18:43:55.258" v="6916" actId="20577"/>
          <ac:spMkLst>
            <pc:docMk/>
            <pc:sldMk cId="783100270" sldId="302"/>
            <ac:spMk id="58" creationId="{6717C0D9-380E-46D4-A734-B028B4514990}"/>
          </ac:spMkLst>
        </pc:spChg>
        <pc:grpChg chg="add del mod">
          <ac:chgData name="Orsolya Eszter Cseri" userId="f9d512b01b9be33b" providerId="LiveId" clId="{823CBE15-117B-43F7-8AE8-02913CB4F542}" dt="2018-12-10T18:46:23.835" v="6948" actId="165"/>
          <ac:grpSpMkLst>
            <pc:docMk/>
            <pc:sldMk cId="783100270" sldId="302"/>
            <ac:grpSpMk id="16" creationId="{D26254E8-3DF6-46A4-A531-181E479A15F7}"/>
          </ac:grpSpMkLst>
        </pc:grpChg>
      </pc:sldChg>
      <pc:sldChg chg="del">
        <pc:chgData name="Orsolya Eszter Cseri" userId="f9d512b01b9be33b" providerId="LiveId" clId="{823CBE15-117B-43F7-8AE8-02913CB4F542}" dt="2018-12-09T17:00:23.336" v="2350" actId="2696"/>
        <pc:sldMkLst>
          <pc:docMk/>
          <pc:sldMk cId="2146190935" sldId="303"/>
        </pc:sldMkLst>
      </pc:sldChg>
      <pc:sldChg chg="addSp delSp modSp add del">
        <pc:chgData name="Orsolya Eszter Cseri" userId="f9d512b01b9be33b" providerId="LiveId" clId="{823CBE15-117B-43F7-8AE8-02913CB4F542}" dt="2018-12-09T17:23:21.696" v="2567" actId="2696"/>
        <pc:sldMkLst>
          <pc:docMk/>
          <pc:sldMk cId="64367497" sldId="382"/>
        </pc:sldMkLst>
        <pc:spChg chg="mod">
          <ac:chgData name="Orsolya Eszter Cseri" userId="f9d512b01b9be33b" providerId="LiveId" clId="{823CBE15-117B-43F7-8AE8-02913CB4F542}" dt="2018-12-09T17:07:50.269" v="2450" actId="20577"/>
          <ac:spMkLst>
            <pc:docMk/>
            <pc:sldMk cId="64367497" sldId="382"/>
            <ac:spMk id="2" creationId="{00000000-0000-0000-0000-000000000000}"/>
          </ac:spMkLst>
        </pc:spChg>
        <pc:spChg chg="add del mod">
          <ac:chgData name="Orsolya Eszter Cseri" userId="f9d512b01b9be33b" providerId="LiveId" clId="{823CBE15-117B-43F7-8AE8-02913CB4F542}" dt="2018-12-09T17:17:55.779" v="2537" actId="478"/>
          <ac:spMkLst>
            <pc:docMk/>
            <pc:sldMk cId="64367497" sldId="382"/>
            <ac:spMk id="5" creationId="{6A42E06A-8A16-4055-A2E1-FFEB4303DD15}"/>
          </ac:spMkLst>
        </pc:spChg>
        <pc:spChg chg="add del mod">
          <ac:chgData name="Orsolya Eszter Cseri" userId="f9d512b01b9be33b" providerId="LiveId" clId="{823CBE15-117B-43F7-8AE8-02913CB4F542}" dt="2018-12-09T17:17:48.378" v="2535" actId="478"/>
          <ac:spMkLst>
            <pc:docMk/>
            <pc:sldMk cId="64367497" sldId="382"/>
            <ac:spMk id="6" creationId="{67604B78-41FC-4231-B019-BD8CD00A8DAE}"/>
          </ac:spMkLst>
        </pc:spChg>
        <pc:spChg chg="add del mod">
          <ac:chgData name="Orsolya Eszter Cseri" userId="f9d512b01b9be33b" providerId="LiveId" clId="{823CBE15-117B-43F7-8AE8-02913CB4F542}" dt="2018-12-09T17:17:58.630" v="2538" actId="478"/>
          <ac:spMkLst>
            <pc:docMk/>
            <pc:sldMk cId="64367497" sldId="382"/>
            <ac:spMk id="8" creationId="{216B642D-4A6F-4F7B-A976-362EA58E53B7}"/>
          </ac:spMkLst>
        </pc:spChg>
        <pc:spChg chg="add del mod">
          <ac:chgData name="Orsolya Eszter Cseri" userId="f9d512b01b9be33b" providerId="LiveId" clId="{823CBE15-117B-43F7-8AE8-02913CB4F542}" dt="2018-12-09T17:17:52.397" v="2536" actId="478"/>
          <ac:spMkLst>
            <pc:docMk/>
            <pc:sldMk cId="64367497" sldId="382"/>
            <ac:spMk id="9" creationId="{A3AA0202-79AB-4BE8-8A5F-FA90E4050878}"/>
          </ac:spMkLst>
        </pc:spChg>
        <pc:spChg chg="add mod">
          <ac:chgData name="Orsolya Eszter Cseri" userId="f9d512b01b9be33b" providerId="LiveId" clId="{823CBE15-117B-43F7-8AE8-02913CB4F542}" dt="2018-12-09T17:20:19.091" v="2566" actId="15"/>
          <ac:spMkLst>
            <pc:docMk/>
            <pc:sldMk cId="64367497" sldId="382"/>
            <ac:spMk id="11" creationId="{FF6B14C7-DF75-4DDD-853B-BCA9C24E175F}"/>
          </ac:spMkLst>
        </pc:spChg>
        <pc:picChg chg="del">
          <ac:chgData name="Orsolya Eszter Cseri" userId="f9d512b01b9be33b" providerId="LiveId" clId="{823CBE15-117B-43F7-8AE8-02913CB4F542}" dt="2018-12-09T17:18:09.784" v="2540" actId="478"/>
          <ac:picMkLst>
            <pc:docMk/>
            <pc:sldMk cId="64367497" sldId="382"/>
            <ac:picMk id="7" creationId="{00000000-0000-0000-0000-000000000000}"/>
          </ac:picMkLst>
        </pc:picChg>
      </pc:sldChg>
      <pc:sldChg chg="modSp modTransition">
        <pc:chgData name="Orsolya Eszter Cseri" userId="f9d512b01b9be33b" providerId="LiveId" clId="{823CBE15-117B-43F7-8AE8-02913CB4F542}" dt="2018-12-10T18:39:02.639" v="6787"/>
        <pc:sldMkLst>
          <pc:docMk/>
          <pc:sldMk cId="0" sldId="444"/>
        </pc:sldMkLst>
        <pc:spChg chg="mod">
          <ac:chgData name="Orsolya Eszter Cseri" userId="f9d512b01b9be33b" providerId="LiveId" clId="{823CBE15-117B-43F7-8AE8-02913CB4F542}" dt="2018-12-09T22:02:28.762" v="5282" actId="20577"/>
          <ac:spMkLst>
            <pc:docMk/>
            <pc:sldMk cId="0" sldId="444"/>
            <ac:spMk id="88068" creationId="{00000000-0000-0000-0000-000000000000}"/>
          </ac:spMkLst>
        </pc:spChg>
      </pc:sldChg>
      <pc:sldChg chg="modTransition">
        <pc:chgData name="Orsolya Eszter Cseri" userId="f9d512b01b9be33b" providerId="LiveId" clId="{823CBE15-117B-43F7-8AE8-02913CB4F542}" dt="2018-12-10T18:39:02.639" v="6787"/>
        <pc:sldMkLst>
          <pc:docMk/>
          <pc:sldMk cId="877293493" sldId="445"/>
        </pc:sldMkLst>
      </pc:sldChg>
      <pc:sldChg chg="modSp modTransition">
        <pc:chgData name="Orsolya Eszter Cseri" userId="f9d512b01b9be33b" providerId="LiveId" clId="{823CBE15-117B-43F7-8AE8-02913CB4F542}" dt="2018-12-10T22:00:30.199" v="7720" actId="20577"/>
        <pc:sldMkLst>
          <pc:docMk/>
          <pc:sldMk cId="3638991047" sldId="446"/>
        </pc:sldMkLst>
        <pc:spChg chg="mod">
          <ac:chgData name="Orsolya Eszter Cseri" userId="f9d512b01b9be33b" providerId="LiveId" clId="{823CBE15-117B-43F7-8AE8-02913CB4F542}" dt="2018-12-10T22:00:30.199" v="7720" actId="20577"/>
          <ac:spMkLst>
            <pc:docMk/>
            <pc:sldMk cId="3638991047" sldId="446"/>
            <ac:spMk id="3" creationId="{FC8441F0-C18E-4E67-B8F0-E5921E2EF4D2}"/>
          </ac:spMkLst>
        </pc:spChg>
        <pc:spChg chg="mod">
          <ac:chgData name="Orsolya Eszter Cseri" userId="f9d512b01b9be33b" providerId="LiveId" clId="{823CBE15-117B-43F7-8AE8-02913CB4F542}" dt="2018-12-09T22:29:23.941" v="5891" actId="20577"/>
          <ac:spMkLst>
            <pc:docMk/>
            <pc:sldMk cId="3638991047" sldId="446"/>
            <ac:spMk id="16" creationId="{C9ECD129-5B6F-4CC0-BB50-CF6D52486690}"/>
          </ac:spMkLst>
        </pc:spChg>
        <pc:spChg chg="mod">
          <ac:chgData name="Orsolya Eszter Cseri" userId="f9d512b01b9be33b" providerId="LiveId" clId="{823CBE15-117B-43F7-8AE8-02913CB4F542}" dt="2018-12-09T22:29:27.818" v="5896" actId="20577"/>
          <ac:spMkLst>
            <pc:docMk/>
            <pc:sldMk cId="3638991047" sldId="446"/>
            <ac:spMk id="17" creationId="{5208936E-6DF6-4ACD-8CA9-59772F033ECF}"/>
          </ac:spMkLst>
        </pc:spChg>
        <pc:spChg chg="mod">
          <ac:chgData name="Orsolya Eszter Cseri" userId="f9d512b01b9be33b" providerId="LiveId" clId="{823CBE15-117B-43F7-8AE8-02913CB4F542}" dt="2018-12-09T22:29:31.546" v="5901" actId="20577"/>
          <ac:spMkLst>
            <pc:docMk/>
            <pc:sldMk cId="3638991047" sldId="446"/>
            <ac:spMk id="19" creationId="{025F4F4F-B2CD-4E30-838B-0EC280CC3B0F}"/>
          </ac:spMkLst>
        </pc:spChg>
      </pc:sldChg>
      <pc:sldChg chg="modSp modTransition">
        <pc:chgData name="Orsolya Eszter Cseri" userId="f9d512b01b9be33b" providerId="LiveId" clId="{823CBE15-117B-43F7-8AE8-02913CB4F542}" dt="2018-12-10T18:39:02.639" v="6787"/>
        <pc:sldMkLst>
          <pc:docMk/>
          <pc:sldMk cId="1667015173" sldId="447"/>
        </pc:sldMkLst>
        <pc:spChg chg="mod">
          <ac:chgData name="Orsolya Eszter Cseri" userId="f9d512b01b9be33b" providerId="LiveId" clId="{823CBE15-117B-43F7-8AE8-02913CB4F542}" dt="2018-12-09T22:29:15.080" v="5886" actId="20577"/>
          <ac:spMkLst>
            <pc:docMk/>
            <pc:sldMk cId="1667015173" sldId="447"/>
            <ac:spMk id="3" creationId="{FC8441F0-C18E-4E67-B8F0-E5921E2EF4D2}"/>
          </ac:spMkLst>
        </pc:spChg>
      </pc:sldChg>
      <pc:sldChg chg="modTransition">
        <pc:chgData name="Orsolya Eszter Cseri" userId="f9d512b01b9be33b" providerId="LiveId" clId="{823CBE15-117B-43F7-8AE8-02913CB4F542}" dt="2018-12-10T18:39:02.639" v="6787"/>
        <pc:sldMkLst>
          <pc:docMk/>
          <pc:sldMk cId="896270753" sldId="448"/>
        </pc:sldMkLst>
      </pc:sldChg>
      <pc:sldChg chg="modSp modTransition">
        <pc:chgData name="Orsolya Eszter Cseri" userId="f9d512b01b9be33b" providerId="LiveId" clId="{823CBE15-117B-43F7-8AE8-02913CB4F542}" dt="2018-12-10T18:39:02.639" v="6787"/>
        <pc:sldMkLst>
          <pc:docMk/>
          <pc:sldMk cId="2964887906" sldId="449"/>
        </pc:sldMkLst>
        <pc:spChg chg="mod">
          <ac:chgData name="Orsolya Eszter Cseri" userId="f9d512b01b9be33b" providerId="LiveId" clId="{823CBE15-117B-43F7-8AE8-02913CB4F542}" dt="2018-12-09T22:29:39.632" v="5906" actId="20577"/>
          <ac:spMkLst>
            <pc:docMk/>
            <pc:sldMk cId="2964887906" sldId="449"/>
            <ac:spMk id="9" creationId="{D5D44D38-B005-48D5-A769-44BF5B911F17}"/>
          </ac:spMkLst>
        </pc:spChg>
      </pc:sldChg>
      <pc:sldChg chg="modSp modTransition">
        <pc:chgData name="Orsolya Eszter Cseri" userId="f9d512b01b9be33b" providerId="LiveId" clId="{823CBE15-117B-43F7-8AE8-02913CB4F542}" dt="2018-12-10T18:39:02.639" v="6787"/>
        <pc:sldMkLst>
          <pc:docMk/>
          <pc:sldMk cId="3104615454" sldId="450"/>
        </pc:sldMkLst>
        <pc:spChg chg="mod">
          <ac:chgData name="Orsolya Eszter Cseri" userId="f9d512b01b9be33b" providerId="LiveId" clId="{823CBE15-117B-43F7-8AE8-02913CB4F542}" dt="2018-12-09T22:29:49.460" v="5908" actId="20577"/>
          <ac:spMkLst>
            <pc:docMk/>
            <pc:sldMk cId="3104615454" sldId="450"/>
            <ac:spMk id="45" creationId="{9970CAB7-9A52-4242-AE54-3351C3A1A38F}"/>
          </ac:spMkLst>
        </pc:spChg>
      </pc:sldChg>
      <pc:sldChg chg="modTransition">
        <pc:chgData name="Orsolya Eszter Cseri" userId="f9d512b01b9be33b" providerId="LiveId" clId="{823CBE15-117B-43F7-8AE8-02913CB4F542}" dt="2018-12-10T18:39:02.639" v="6787"/>
        <pc:sldMkLst>
          <pc:docMk/>
          <pc:sldMk cId="115907061" sldId="451"/>
        </pc:sldMkLst>
      </pc:sldChg>
      <pc:sldChg chg="modTransition">
        <pc:chgData name="Orsolya Eszter Cseri" userId="f9d512b01b9be33b" providerId="LiveId" clId="{823CBE15-117B-43F7-8AE8-02913CB4F542}" dt="2018-12-10T18:39:02.639" v="6787"/>
        <pc:sldMkLst>
          <pc:docMk/>
          <pc:sldMk cId="2426968956" sldId="452"/>
        </pc:sldMkLst>
      </pc:sldChg>
      <pc:sldChg chg="modTransition">
        <pc:chgData name="Orsolya Eszter Cseri" userId="f9d512b01b9be33b" providerId="LiveId" clId="{823CBE15-117B-43F7-8AE8-02913CB4F542}" dt="2018-12-10T18:39:02.639" v="6787"/>
        <pc:sldMkLst>
          <pc:docMk/>
          <pc:sldMk cId="3170953849" sldId="453"/>
        </pc:sldMkLst>
      </pc:sldChg>
      <pc:sldChg chg="modTransition">
        <pc:chgData name="Orsolya Eszter Cseri" userId="f9d512b01b9be33b" providerId="LiveId" clId="{823CBE15-117B-43F7-8AE8-02913CB4F542}" dt="2018-12-10T18:39:02.639" v="6787"/>
        <pc:sldMkLst>
          <pc:docMk/>
          <pc:sldMk cId="2737622844" sldId="454"/>
        </pc:sldMkLst>
      </pc:sldChg>
      <pc:sldChg chg="modSp modTransition">
        <pc:chgData name="Orsolya Eszter Cseri" userId="f9d512b01b9be33b" providerId="LiveId" clId="{823CBE15-117B-43F7-8AE8-02913CB4F542}" dt="2018-12-10T18:39:02.639" v="6787"/>
        <pc:sldMkLst>
          <pc:docMk/>
          <pc:sldMk cId="2399706610" sldId="455"/>
        </pc:sldMkLst>
        <pc:spChg chg="mod">
          <ac:chgData name="Orsolya Eszter Cseri" userId="f9d512b01b9be33b" providerId="LiveId" clId="{823CBE15-117B-43F7-8AE8-02913CB4F542}" dt="2018-12-09T22:30:02.895" v="5915" actId="20577"/>
          <ac:spMkLst>
            <pc:docMk/>
            <pc:sldMk cId="2399706610" sldId="455"/>
            <ac:spMk id="3" creationId="{05559720-C8D2-45E1-8497-2AC5BC682B31}"/>
          </ac:spMkLst>
        </pc:spChg>
        <pc:spChg chg="mod">
          <ac:chgData name="Orsolya Eszter Cseri" userId="f9d512b01b9be33b" providerId="LiveId" clId="{823CBE15-117B-43F7-8AE8-02913CB4F542}" dt="2018-12-09T22:29:57.056" v="5913" actId="20577"/>
          <ac:spMkLst>
            <pc:docMk/>
            <pc:sldMk cId="2399706610" sldId="455"/>
            <ac:spMk id="20" creationId="{89D89B89-48D9-4E26-8B3F-A27061AF1C1A}"/>
          </ac:spMkLst>
        </pc:spChg>
      </pc:sldChg>
      <pc:sldChg chg="modTransition modNotesTx">
        <pc:chgData name="Orsolya Eszter Cseri" userId="f9d512b01b9be33b" providerId="LiveId" clId="{823CBE15-117B-43F7-8AE8-02913CB4F542}" dt="2018-12-10T22:08:47.820" v="7804" actId="20577"/>
        <pc:sldMkLst>
          <pc:docMk/>
          <pc:sldMk cId="3716707051" sldId="456"/>
        </pc:sldMkLst>
      </pc:sldChg>
      <pc:sldChg chg="modSp modTransition">
        <pc:chgData name="Orsolya Eszter Cseri" userId="f9d512b01b9be33b" providerId="LiveId" clId="{823CBE15-117B-43F7-8AE8-02913CB4F542}" dt="2018-12-10T18:39:02.639" v="6787"/>
        <pc:sldMkLst>
          <pc:docMk/>
          <pc:sldMk cId="1220970378" sldId="457"/>
        </pc:sldMkLst>
        <pc:spChg chg="mod">
          <ac:chgData name="Orsolya Eszter Cseri" userId="f9d512b01b9be33b" providerId="LiveId" clId="{823CBE15-117B-43F7-8AE8-02913CB4F542}" dt="2018-12-09T22:30:23.256" v="5923" actId="20577"/>
          <ac:spMkLst>
            <pc:docMk/>
            <pc:sldMk cId="1220970378" sldId="457"/>
            <ac:spMk id="3" creationId="{05559720-C8D2-45E1-8497-2AC5BC682B31}"/>
          </ac:spMkLst>
        </pc:spChg>
        <pc:spChg chg="mod">
          <ac:chgData name="Orsolya Eszter Cseri" userId="f9d512b01b9be33b" providerId="LiveId" clId="{823CBE15-117B-43F7-8AE8-02913CB4F542}" dt="2018-12-09T22:30:17.214" v="5920" actId="20577"/>
          <ac:spMkLst>
            <pc:docMk/>
            <pc:sldMk cId="1220970378" sldId="457"/>
            <ac:spMk id="14" creationId="{39D36E01-585C-425E-B0AD-E79A3D461E14}"/>
          </ac:spMkLst>
        </pc:spChg>
      </pc:sldChg>
      <pc:sldChg chg="modTransition">
        <pc:chgData name="Orsolya Eszter Cseri" userId="f9d512b01b9be33b" providerId="LiveId" clId="{823CBE15-117B-43F7-8AE8-02913CB4F542}" dt="2018-12-10T18:39:02.639" v="6787"/>
        <pc:sldMkLst>
          <pc:docMk/>
          <pc:sldMk cId="913676959" sldId="458"/>
        </pc:sldMkLst>
      </pc:sldChg>
      <pc:sldChg chg="modSp modTransition">
        <pc:chgData name="Orsolya Eszter Cseri" userId="f9d512b01b9be33b" providerId="LiveId" clId="{823CBE15-117B-43F7-8AE8-02913CB4F542}" dt="2018-12-10T18:39:02.639" v="6787"/>
        <pc:sldMkLst>
          <pc:docMk/>
          <pc:sldMk cId="2353711219" sldId="459"/>
        </pc:sldMkLst>
        <pc:spChg chg="mod">
          <ac:chgData name="Orsolya Eszter Cseri" userId="f9d512b01b9be33b" providerId="LiveId" clId="{823CBE15-117B-43F7-8AE8-02913CB4F542}" dt="2018-12-09T22:30:33.985" v="5928" actId="20577"/>
          <ac:spMkLst>
            <pc:docMk/>
            <pc:sldMk cId="2353711219" sldId="459"/>
            <ac:spMk id="16" creationId="{C9ECD129-5B6F-4CC0-BB50-CF6D52486690}"/>
          </ac:spMkLst>
        </pc:spChg>
        <pc:spChg chg="mod">
          <ac:chgData name="Orsolya Eszter Cseri" userId="f9d512b01b9be33b" providerId="LiveId" clId="{823CBE15-117B-43F7-8AE8-02913CB4F542}" dt="2018-12-09T22:30:38.096" v="5933" actId="20577"/>
          <ac:spMkLst>
            <pc:docMk/>
            <pc:sldMk cId="2353711219" sldId="459"/>
            <ac:spMk id="17" creationId="{5208936E-6DF6-4ACD-8CA9-59772F033ECF}"/>
          </ac:spMkLst>
        </pc:spChg>
        <pc:spChg chg="mod">
          <ac:chgData name="Orsolya Eszter Cseri" userId="f9d512b01b9be33b" providerId="LiveId" clId="{823CBE15-117B-43F7-8AE8-02913CB4F542}" dt="2018-12-09T22:30:41.752" v="5938" actId="20577"/>
          <ac:spMkLst>
            <pc:docMk/>
            <pc:sldMk cId="2353711219" sldId="459"/>
            <ac:spMk id="19" creationId="{025F4F4F-B2CD-4E30-838B-0EC280CC3B0F}"/>
          </ac:spMkLst>
        </pc:spChg>
        <pc:spChg chg="mod">
          <ac:chgData name="Orsolya Eszter Cseri" userId="f9d512b01b9be33b" providerId="LiveId" clId="{823CBE15-117B-43F7-8AE8-02913CB4F542}" dt="2018-12-09T22:30:45.102" v="5939" actId="20577"/>
          <ac:spMkLst>
            <pc:docMk/>
            <pc:sldMk cId="2353711219" sldId="459"/>
            <ac:spMk id="34" creationId="{58832D0B-2F4D-4FFE-B38D-280478A813DA}"/>
          </ac:spMkLst>
        </pc:spChg>
      </pc:sldChg>
      <pc:sldChg chg="modTransition">
        <pc:chgData name="Orsolya Eszter Cseri" userId="f9d512b01b9be33b" providerId="LiveId" clId="{823CBE15-117B-43F7-8AE8-02913CB4F542}" dt="2018-12-10T18:39:02.639" v="6787"/>
        <pc:sldMkLst>
          <pc:docMk/>
          <pc:sldMk cId="2176008486" sldId="460"/>
        </pc:sldMkLst>
      </pc:sldChg>
      <pc:sldChg chg="modTransition">
        <pc:chgData name="Orsolya Eszter Cseri" userId="f9d512b01b9be33b" providerId="LiveId" clId="{823CBE15-117B-43F7-8AE8-02913CB4F542}" dt="2018-12-10T18:39:02.639" v="6787"/>
        <pc:sldMkLst>
          <pc:docMk/>
          <pc:sldMk cId="3385311947" sldId="461"/>
        </pc:sldMkLst>
      </pc:sldChg>
      <pc:sldChg chg="modSp modTransition">
        <pc:chgData name="Orsolya Eszter Cseri" userId="f9d512b01b9be33b" providerId="LiveId" clId="{823CBE15-117B-43F7-8AE8-02913CB4F542}" dt="2018-12-10T22:06:26.675" v="7765" actId="20577"/>
        <pc:sldMkLst>
          <pc:docMk/>
          <pc:sldMk cId="2603678658" sldId="462"/>
        </pc:sldMkLst>
        <pc:spChg chg="mod">
          <ac:chgData name="Orsolya Eszter Cseri" userId="f9d512b01b9be33b" providerId="LiveId" clId="{823CBE15-117B-43F7-8AE8-02913CB4F542}" dt="2018-12-10T22:06:26.675" v="7765" actId="20577"/>
          <ac:spMkLst>
            <pc:docMk/>
            <pc:sldMk cId="2603678658" sldId="462"/>
            <ac:spMk id="3" creationId="{30093731-069C-450D-9894-D1429F29F138}"/>
          </ac:spMkLst>
        </pc:spChg>
      </pc:sldChg>
      <pc:sldChg chg="modSp modTransition">
        <pc:chgData name="Orsolya Eszter Cseri" userId="f9d512b01b9be33b" providerId="LiveId" clId="{823CBE15-117B-43F7-8AE8-02913CB4F542}" dt="2018-12-10T22:50:26.250" v="7855"/>
        <pc:sldMkLst>
          <pc:docMk/>
          <pc:sldMk cId="1364310850" sldId="463"/>
        </pc:sldMkLst>
        <pc:spChg chg="mod">
          <ac:chgData name="Orsolya Eszter Cseri" userId="f9d512b01b9be33b" providerId="LiveId" clId="{823CBE15-117B-43F7-8AE8-02913CB4F542}" dt="2018-12-10T18:50:32.109" v="6962" actId="108"/>
          <ac:spMkLst>
            <pc:docMk/>
            <pc:sldMk cId="1364310850" sldId="463"/>
            <ac:spMk id="5" creationId="{EC280B8E-430D-4CB1-A834-4BD99D8A53B6}"/>
          </ac:spMkLst>
        </pc:spChg>
      </pc:sldChg>
      <pc:sldChg chg="addSp modSp modTransition">
        <pc:chgData name="Orsolya Eszter Cseri" userId="f9d512b01b9be33b" providerId="LiveId" clId="{823CBE15-117B-43F7-8AE8-02913CB4F542}" dt="2018-12-10T22:02:15.243" v="7722"/>
        <pc:sldMkLst>
          <pc:docMk/>
          <pc:sldMk cId="940169779" sldId="464"/>
        </pc:sldMkLst>
        <pc:spChg chg="mod">
          <ac:chgData name="Orsolya Eszter Cseri" userId="f9d512b01b9be33b" providerId="LiveId" clId="{823CBE15-117B-43F7-8AE8-02913CB4F542}" dt="2018-12-10T21:55:43.814" v="7688" actId="20577"/>
          <ac:spMkLst>
            <pc:docMk/>
            <pc:sldMk cId="940169779" sldId="464"/>
            <ac:spMk id="5" creationId="{EC280B8E-430D-4CB1-A834-4BD99D8A53B6}"/>
          </ac:spMkLst>
        </pc:spChg>
        <pc:picChg chg="add mod">
          <ac:chgData name="Orsolya Eszter Cseri" userId="f9d512b01b9be33b" providerId="LiveId" clId="{823CBE15-117B-43F7-8AE8-02913CB4F542}" dt="2018-12-10T18:58:01.707" v="6964" actId="1076"/>
          <ac:picMkLst>
            <pc:docMk/>
            <pc:sldMk cId="940169779" sldId="464"/>
            <ac:picMk id="3" creationId="{AB530C47-8CBE-4829-8B47-6E6ADC0B7D01}"/>
          </ac:picMkLst>
        </pc:picChg>
      </pc:sldChg>
      <pc:sldChg chg="modSp modTransition">
        <pc:chgData name="Orsolya Eszter Cseri" userId="f9d512b01b9be33b" providerId="LiveId" clId="{823CBE15-117B-43F7-8AE8-02913CB4F542}" dt="2018-12-10T19:09:07.613" v="6974" actId="20577"/>
        <pc:sldMkLst>
          <pc:docMk/>
          <pc:sldMk cId="2425165090" sldId="465"/>
        </pc:sldMkLst>
        <pc:spChg chg="mod">
          <ac:chgData name="Orsolya Eszter Cseri" userId="f9d512b01b9be33b" providerId="LiveId" clId="{823CBE15-117B-43F7-8AE8-02913CB4F542}" dt="2018-12-10T19:09:07.613" v="6974" actId="20577"/>
          <ac:spMkLst>
            <pc:docMk/>
            <pc:sldMk cId="2425165090" sldId="465"/>
            <ac:spMk id="5" creationId="{EC280B8E-430D-4CB1-A834-4BD99D8A53B6}"/>
          </ac:spMkLst>
        </pc:spChg>
      </pc:sldChg>
      <pc:sldChg chg="modTransition modNotesTx">
        <pc:chgData name="Orsolya Eszter Cseri" userId="f9d512b01b9be33b" providerId="LiveId" clId="{823CBE15-117B-43F7-8AE8-02913CB4F542}" dt="2018-12-10T19:08:33.130" v="6967" actId="20577"/>
        <pc:sldMkLst>
          <pc:docMk/>
          <pc:sldMk cId="3534300066" sldId="466"/>
        </pc:sldMkLst>
      </pc:sldChg>
      <pc:sldChg chg="modSp ord modTransition">
        <pc:chgData name="Orsolya Eszter Cseri" userId="f9d512b01b9be33b" providerId="LiveId" clId="{823CBE15-117B-43F7-8AE8-02913CB4F542}" dt="2018-12-10T22:06:46.819" v="7802" actId="20577"/>
        <pc:sldMkLst>
          <pc:docMk/>
          <pc:sldMk cId="1467586228" sldId="467"/>
        </pc:sldMkLst>
        <pc:spChg chg="mod">
          <ac:chgData name="Orsolya Eszter Cseri" userId="f9d512b01b9be33b" providerId="LiveId" clId="{823CBE15-117B-43F7-8AE8-02913CB4F542}" dt="2018-12-10T22:06:46.819" v="7802" actId="20577"/>
          <ac:spMkLst>
            <pc:docMk/>
            <pc:sldMk cId="1467586228" sldId="467"/>
            <ac:spMk id="3" creationId="{60461056-7F34-468D-86E4-E61FACD5671A}"/>
          </ac:spMkLst>
        </pc:spChg>
        <pc:spChg chg="mod">
          <ac:chgData name="Orsolya Eszter Cseri" userId="f9d512b01b9be33b" providerId="LiveId" clId="{823CBE15-117B-43F7-8AE8-02913CB4F542}" dt="2018-12-10T21:51:13.082" v="7547" actId="20577"/>
          <ac:spMkLst>
            <pc:docMk/>
            <pc:sldMk cId="1467586228" sldId="467"/>
            <ac:spMk id="5" creationId="{03CB7E09-9A6D-4C21-ABE1-4C45D34D9E00}"/>
          </ac:spMkLst>
        </pc:spChg>
      </pc:sldChg>
      <pc:sldChg chg="modTransition">
        <pc:chgData name="Orsolya Eszter Cseri" userId="f9d512b01b9be33b" providerId="LiveId" clId="{823CBE15-117B-43F7-8AE8-02913CB4F542}" dt="2018-12-10T18:39:02.639" v="6787"/>
        <pc:sldMkLst>
          <pc:docMk/>
          <pc:sldMk cId="3433469949" sldId="468"/>
        </pc:sldMkLst>
      </pc:sldChg>
      <pc:sldChg chg="addSp delSp modSp ord modTransition">
        <pc:chgData name="Orsolya Eszter Cseri" userId="f9d512b01b9be33b" providerId="LiveId" clId="{823CBE15-117B-43F7-8AE8-02913CB4F542}" dt="2018-12-10T22:50:21.619" v="7854"/>
        <pc:sldMkLst>
          <pc:docMk/>
          <pc:sldMk cId="801511088" sldId="469"/>
        </pc:sldMkLst>
        <pc:spChg chg="mod">
          <ac:chgData name="Orsolya Eszter Cseri" userId="f9d512b01b9be33b" providerId="LiveId" clId="{823CBE15-117B-43F7-8AE8-02913CB4F542}" dt="2018-12-10T18:46:52.110" v="6961" actId="20577"/>
          <ac:spMkLst>
            <pc:docMk/>
            <pc:sldMk cId="801511088" sldId="469"/>
            <ac:spMk id="2" creationId="{4AF4D570-37F4-4546-BF9A-6AB127A3E3BD}"/>
          </ac:spMkLst>
        </pc:spChg>
        <pc:spChg chg="add del mod">
          <ac:chgData name="Orsolya Eszter Cseri" userId="f9d512b01b9be33b" providerId="LiveId" clId="{823CBE15-117B-43F7-8AE8-02913CB4F542}" dt="2018-12-10T22:48:44.958" v="7851"/>
          <ac:spMkLst>
            <pc:docMk/>
            <pc:sldMk cId="801511088" sldId="469"/>
            <ac:spMk id="3" creationId="{44E7970F-A592-4B7E-86C7-49A0417EE353}"/>
          </ac:spMkLst>
        </pc:spChg>
        <pc:spChg chg="del">
          <ac:chgData name="Orsolya Eszter Cseri" userId="f9d512b01b9be33b" providerId="LiveId" clId="{823CBE15-117B-43F7-8AE8-02913CB4F542}" dt="2018-12-10T22:48:04.338" v="7850"/>
          <ac:spMkLst>
            <pc:docMk/>
            <pc:sldMk cId="801511088" sldId="469"/>
            <ac:spMk id="3" creationId="{D70162B8-7FE0-4B25-A367-95ED920F4DE1}"/>
          </ac:spMkLst>
        </pc:spChg>
        <pc:spChg chg="mod">
          <ac:chgData name="Orsolya Eszter Cseri" userId="f9d512b01b9be33b" providerId="LiveId" clId="{823CBE15-117B-43F7-8AE8-02913CB4F542}" dt="2018-12-10T18:34:15.673" v="6780" actId="108"/>
          <ac:spMkLst>
            <pc:docMk/>
            <pc:sldMk cId="801511088" sldId="469"/>
            <ac:spMk id="5" creationId="{6497A847-C5B7-40D3-8844-D9997EC55163}"/>
          </ac:spMkLst>
        </pc:spChg>
        <pc:spChg chg="mod">
          <ac:chgData name="Orsolya Eszter Cseri" userId="f9d512b01b9be33b" providerId="LiveId" clId="{823CBE15-117B-43F7-8AE8-02913CB4F542}" dt="2018-12-10T18:36:18.486" v="6782" actId="108"/>
          <ac:spMkLst>
            <pc:docMk/>
            <pc:sldMk cId="801511088" sldId="469"/>
            <ac:spMk id="6" creationId="{03AB8EFA-D3F6-4BB4-B4A3-FC8FC685C19E}"/>
          </ac:spMkLst>
        </pc:spChg>
        <pc:spChg chg="add del mod">
          <ac:chgData name="Orsolya Eszter Cseri" userId="f9d512b01b9be33b" providerId="LiveId" clId="{823CBE15-117B-43F7-8AE8-02913CB4F542}" dt="2018-12-10T22:48:44.958" v="7851"/>
          <ac:spMkLst>
            <pc:docMk/>
            <pc:sldMk cId="801511088" sldId="469"/>
            <ac:spMk id="7" creationId="{DA77B9E2-F1F1-41C6-9739-BAF6E0DA8E8C}"/>
          </ac:spMkLst>
        </pc:spChg>
        <pc:spChg chg="add del mod">
          <ac:chgData name="Orsolya Eszter Cseri" userId="f9d512b01b9be33b" providerId="LiveId" clId="{823CBE15-117B-43F7-8AE8-02913CB4F542}" dt="2018-12-10T22:48:04.338" v="7850"/>
          <ac:spMkLst>
            <pc:docMk/>
            <pc:sldMk cId="801511088" sldId="469"/>
            <ac:spMk id="7" creationId="{F6ABBDD7-D4EA-4C8C-BC54-5F6C72A21A6C}"/>
          </ac:spMkLst>
        </pc:spChg>
        <pc:spChg chg="add mod">
          <ac:chgData name="Orsolya Eszter Cseri" userId="f9d512b01b9be33b" providerId="LiveId" clId="{823CBE15-117B-43F7-8AE8-02913CB4F542}" dt="2018-12-10T22:48:44.958" v="7851"/>
          <ac:spMkLst>
            <pc:docMk/>
            <pc:sldMk cId="801511088" sldId="469"/>
            <ac:spMk id="8" creationId="{88E99692-A394-4EA8-BEA5-468F92FBFFC4}"/>
          </ac:spMkLst>
        </pc:spChg>
        <pc:spChg chg="add del mod">
          <ac:chgData name="Orsolya Eszter Cseri" userId="f9d512b01b9be33b" providerId="LiveId" clId="{823CBE15-117B-43F7-8AE8-02913CB4F542}" dt="2018-12-10T22:48:04.338" v="7850"/>
          <ac:spMkLst>
            <pc:docMk/>
            <pc:sldMk cId="801511088" sldId="469"/>
            <ac:spMk id="8" creationId="{CF66E671-BA0A-431C-91E8-550933ED8E9E}"/>
          </ac:spMkLst>
        </pc:spChg>
        <pc:spChg chg="add del mod">
          <ac:chgData name="Orsolya Eszter Cseri" userId="f9d512b01b9be33b" providerId="LiveId" clId="{823CBE15-117B-43F7-8AE8-02913CB4F542}" dt="2018-12-10T22:48:44.958" v="7851"/>
          <ac:spMkLst>
            <pc:docMk/>
            <pc:sldMk cId="801511088" sldId="469"/>
            <ac:spMk id="9" creationId="{5F208E1A-B624-4123-AFAC-A25CEA1E9652}"/>
          </ac:spMkLst>
        </pc:spChg>
      </pc:sldChg>
      <pc:sldChg chg="addSp modSp add modTransition">
        <pc:chgData name="Orsolya Eszter Cseri" userId="f9d512b01b9be33b" providerId="LiveId" clId="{823CBE15-117B-43F7-8AE8-02913CB4F542}" dt="2018-12-10T18:39:02.639" v="6787"/>
        <pc:sldMkLst>
          <pc:docMk/>
          <pc:sldMk cId="1193235201" sldId="470"/>
        </pc:sldMkLst>
        <pc:spChg chg="mod">
          <ac:chgData name="Orsolya Eszter Cseri" userId="f9d512b01b9be33b" providerId="LiveId" clId="{823CBE15-117B-43F7-8AE8-02913CB4F542}" dt="2018-12-09T12:59:36.056" v="19" actId="20577"/>
          <ac:spMkLst>
            <pc:docMk/>
            <pc:sldMk cId="1193235201" sldId="470"/>
            <ac:spMk id="2" creationId="{E6D326D3-C8D9-4653-829E-8C04F02D9D9A}"/>
          </ac:spMkLst>
        </pc:spChg>
        <pc:spChg chg="add mod">
          <ac:chgData name="Orsolya Eszter Cseri" userId="f9d512b01b9be33b" providerId="LiveId" clId="{823CBE15-117B-43F7-8AE8-02913CB4F542}" dt="2018-12-09T13:00:02.904" v="25" actId="14100"/>
          <ac:spMkLst>
            <pc:docMk/>
            <pc:sldMk cId="1193235201" sldId="470"/>
            <ac:spMk id="6" creationId="{965338AD-327E-41AC-841C-01D419AEB55C}"/>
          </ac:spMkLst>
        </pc:spChg>
        <pc:picChg chg="add mod">
          <ac:chgData name="Orsolya Eszter Cseri" userId="f9d512b01b9be33b" providerId="LiveId" clId="{823CBE15-117B-43F7-8AE8-02913CB4F542}" dt="2018-12-09T12:59:40.707" v="21" actId="1076"/>
          <ac:picMkLst>
            <pc:docMk/>
            <pc:sldMk cId="1193235201" sldId="470"/>
            <ac:picMk id="5" creationId="{6AADDE30-1DFE-4A9F-B495-AC75178F1A2C}"/>
          </ac:picMkLst>
        </pc:picChg>
      </pc:sldChg>
      <pc:sldChg chg="addSp delSp modSp add modTransition">
        <pc:chgData name="Orsolya Eszter Cseri" userId="f9d512b01b9be33b" providerId="LiveId" clId="{823CBE15-117B-43F7-8AE8-02913CB4F542}" dt="2018-12-10T18:39:02.639" v="6787"/>
        <pc:sldMkLst>
          <pc:docMk/>
          <pc:sldMk cId="2016698300" sldId="471"/>
        </pc:sldMkLst>
        <pc:spChg chg="mod">
          <ac:chgData name="Orsolya Eszter Cseri" userId="f9d512b01b9be33b" providerId="LiveId" clId="{823CBE15-117B-43F7-8AE8-02913CB4F542}" dt="2018-12-09T13:03:22.557" v="39" actId="20577"/>
          <ac:spMkLst>
            <pc:docMk/>
            <pc:sldMk cId="2016698300" sldId="471"/>
            <ac:spMk id="2" creationId="{BB33E014-20A0-4AF9-BED0-A7477E6BBDBA}"/>
          </ac:spMkLst>
        </pc:spChg>
        <pc:picChg chg="add del mod">
          <ac:chgData name="Orsolya Eszter Cseri" userId="f9d512b01b9be33b" providerId="LiveId" clId="{823CBE15-117B-43F7-8AE8-02913CB4F542}" dt="2018-12-09T13:03:29.103" v="42" actId="478"/>
          <ac:picMkLst>
            <pc:docMk/>
            <pc:sldMk cId="2016698300" sldId="471"/>
            <ac:picMk id="5" creationId="{452862B4-4BA4-487C-B4AB-8854B28AE344}"/>
          </ac:picMkLst>
        </pc:picChg>
        <pc:picChg chg="add mod">
          <ac:chgData name="Orsolya Eszter Cseri" userId="f9d512b01b9be33b" providerId="LiveId" clId="{823CBE15-117B-43F7-8AE8-02913CB4F542}" dt="2018-12-09T13:03:59.984" v="48" actId="1076"/>
          <ac:picMkLst>
            <pc:docMk/>
            <pc:sldMk cId="2016698300" sldId="471"/>
            <ac:picMk id="6" creationId="{5726B5FA-72A7-4189-8C25-794DB3C6D7DA}"/>
          </ac:picMkLst>
        </pc:picChg>
      </pc:sldChg>
      <pc:sldChg chg="addSp modSp add modTransition">
        <pc:chgData name="Orsolya Eszter Cseri" userId="f9d512b01b9be33b" providerId="LiveId" clId="{823CBE15-117B-43F7-8AE8-02913CB4F542}" dt="2018-12-10T18:39:02.639" v="6787"/>
        <pc:sldMkLst>
          <pc:docMk/>
          <pc:sldMk cId="3329216481" sldId="472"/>
        </pc:sldMkLst>
        <pc:spChg chg="mod">
          <ac:chgData name="Orsolya Eszter Cseri" userId="f9d512b01b9be33b" providerId="LiveId" clId="{823CBE15-117B-43F7-8AE8-02913CB4F542}" dt="2018-12-09T13:04:19.166" v="64" actId="20577"/>
          <ac:spMkLst>
            <pc:docMk/>
            <pc:sldMk cId="3329216481" sldId="472"/>
            <ac:spMk id="2" creationId="{CBC349D1-563D-48AA-8B64-57B3C6B7EC31}"/>
          </ac:spMkLst>
        </pc:spChg>
        <pc:picChg chg="add mod">
          <ac:chgData name="Orsolya Eszter Cseri" userId="f9d512b01b9be33b" providerId="LiveId" clId="{823CBE15-117B-43F7-8AE8-02913CB4F542}" dt="2018-12-09T13:09:21.752" v="67" actId="14100"/>
          <ac:picMkLst>
            <pc:docMk/>
            <pc:sldMk cId="3329216481" sldId="472"/>
            <ac:picMk id="5" creationId="{293C4F36-0E00-4F98-9CCF-EBF135B03325}"/>
          </ac:picMkLst>
        </pc:picChg>
      </pc:sldChg>
      <pc:sldChg chg="addSp delSp modSp add modTransition">
        <pc:chgData name="Orsolya Eszter Cseri" userId="f9d512b01b9be33b" providerId="LiveId" clId="{823CBE15-117B-43F7-8AE8-02913CB4F542}" dt="2018-12-10T18:39:02.639" v="6787"/>
        <pc:sldMkLst>
          <pc:docMk/>
          <pc:sldMk cId="3640003790" sldId="473"/>
        </pc:sldMkLst>
        <pc:spChg chg="mod">
          <ac:chgData name="Orsolya Eszter Cseri" userId="f9d512b01b9be33b" providerId="LiveId" clId="{823CBE15-117B-43F7-8AE8-02913CB4F542}" dt="2018-12-09T13:10:01.383" v="81" actId="20577"/>
          <ac:spMkLst>
            <pc:docMk/>
            <pc:sldMk cId="3640003790" sldId="473"/>
            <ac:spMk id="2" creationId="{CACE81D0-F66B-4A84-823F-DC6F10298851}"/>
          </ac:spMkLst>
        </pc:spChg>
        <pc:picChg chg="add del mod">
          <ac:chgData name="Orsolya Eszter Cseri" userId="f9d512b01b9be33b" providerId="LiveId" clId="{823CBE15-117B-43F7-8AE8-02913CB4F542}" dt="2018-12-09T13:11:42.103" v="84" actId="478"/>
          <ac:picMkLst>
            <pc:docMk/>
            <pc:sldMk cId="3640003790" sldId="473"/>
            <ac:picMk id="5" creationId="{D6EE971E-7A91-49F2-AED9-C3229842BB45}"/>
          </ac:picMkLst>
        </pc:picChg>
        <pc:picChg chg="add del mod">
          <ac:chgData name="Orsolya Eszter Cseri" userId="f9d512b01b9be33b" providerId="LiveId" clId="{823CBE15-117B-43F7-8AE8-02913CB4F542}" dt="2018-12-09T13:12:39.073" v="88" actId="478"/>
          <ac:picMkLst>
            <pc:docMk/>
            <pc:sldMk cId="3640003790" sldId="473"/>
            <ac:picMk id="6" creationId="{54BEA650-3628-4DEF-B5B4-CE5408DAA449}"/>
          </ac:picMkLst>
        </pc:picChg>
        <pc:picChg chg="add mod">
          <ac:chgData name="Orsolya Eszter Cseri" userId="f9d512b01b9be33b" providerId="LiveId" clId="{823CBE15-117B-43F7-8AE8-02913CB4F542}" dt="2018-12-09T13:13:06.052" v="94" actId="1035"/>
          <ac:picMkLst>
            <pc:docMk/>
            <pc:sldMk cId="3640003790" sldId="473"/>
            <ac:picMk id="7" creationId="{5B3FD560-E7BF-4ECA-A180-F48FBEAFA6CB}"/>
          </ac:picMkLst>
        </pc:picChg>
      </pc:sldChg>
      <pc:sldChg chg="modSp add del">
        <pc:chgData name="Orsolya Eszter Cseri" userId="f9d512b01b9be33b" providerId="LiveId" clId="{823CBE15-117B-43F7-8AE8-02913CB4F542}" dt="2018-12-09T15:49:31.251" v="161" actId="2696"/>
        <pc:sldMkLst>
          <pc:docMk/>
          <pc:sldMk cId="4150862965" sldId="474"/>
        </pc:sldMkLst>
        <pc:spChg chg="mod">
          <ac:chgData name="Orsolya Eszter Cseri" userId="f9d512b01b9be33b" providerId="LiveId" clId="{823CBE15-117B-43F7-8AE8-02913CB4F542}" dt="2018-12-09T15:44:30.286" v="131" actId="20577"/>
          <ac:spMkLst>
            <pc:docMk/>
            <pc:sldMk cId="4150862965" sldId="474"/>
            <ac:spMk id="2" creationId="{3F83C185-5BB5-4BCF-A0CE-AA8B09F211C1}"/>
          </ac:spMkLst>
        </pc:spChg>
      </pc:sldChg>
      <pc:sldChg chg="addSp delSp modSp add modTransition">
        <pc:chgData name="Orsolya Eszter Cseri" userId="f9d512b01b9be33b" providerId="LiveId" clId="{823CBE15-117B-43F7-8AE8-02913CB4F542}" dt="2018-12-10T18:39:02.639" v="6787"/>
        <pc:sldMkLst>
          <pc:docMk/>
          <pc:sldMk cId="3597899782" sldId="475"/>
        </pc:sldMkLst>
        <pc:spChg chg="mod">
          <ac:chgData name="Orsolya Eszter Cseri" userId="f9d512b01b9be33b" providerId="LiveId" clId="{823CBE15-117B-43F7-8AE8-02913CB4F542}" dt="2018-12-09T15:53:45.104" v="219" actId="5793"/>
          <ac:spMkLst>
            <pc:docMk/>
            <pc:sldMk cId="3597899782" sldId="475"/>
            <ac:spMk id="2" creationId="{93E39C74-017F-46C7-A29C-2E93C65B704F}"/>
          </ac:spMkLst>
        </pc:spChg>
        <pc:spChg chg="del">
          <ac:chgData name="Orsolya Eszter Cseri" userId="f9d512b01b9be33b" providerId="LiveId" clId="{823CBE15-117B-43F7-8AE8-02913CB4F542}" dt="2018-12-09T16:41:35.516" v="1591" actId="478"/>
          <ac:spMkLst>
            <pc:docMk/>
            <pc:sldMk cId="3597899782" sldId="475"/>
            <ac:spMk id="5" creationId="{1539BB73-230E-487F-88B8-AAB97E1DB2A4}"/>
          </ac:spMkLst>
        </pc:spChg>
        <pc:spChg chg="mod">
          <ac:chgData name="Orsolya Eszter Cseri" userId="f9d512b01b9be33b" providerId="LiveId" clId="{823CBE15-117B-43F7-8AE8-02913CB4F542}" dt="2018-12-09T16:43:29.210" v="1615" actId="14100"/>
          <ac:spMkLst>
            <pc:docMk/>
            <pc:sldMk cId="3597899782" sldId="475"/>
            <ac:spMk id="6" creationId="{6115538E-96BE-4A61-91AF-3338797E36DD}"/>
          </ac:spMkLst>
        </pc:spChg>
        <pc:spChg chg="mod">
          <ac:chgData name="Orsolya Eszter Cseri" userId="f9d512b01b9be33b" providerId="LiveId" clId="{823CBE15-117B-43F7-8AE8-02913CB4F542}" dt="2018-12-09T16:43:41.653" v="1617" actId="14100"/>
          <ac:spMkLst>
            <pc:docMk/>
            <pc:sldMk cId="3597899782" sldId="475"/>
            <ac:spMk id="7" creationId="{193FDF1A-B088-463B-9B1A-D0C829B8BFA5}"/>
          </ac:spMkLst>
        </pc:spChg>
        <pc:spChg chg="mod">
          <ac:chgData name="Orsolya Eszter Cseri" userId="f9d512b01b9be33b" providerId="LiveId" clId="{823CBE15-117B-43F7-8AE8-02913CB4F542}" dt="2018-12-09T16:43:38.227" v="1616" actId="14100"/>
          <ac:spMkLst>
            <pc:docMk/>
            <pc:sldMk cId="3597899782" sldId="475"/>
            <ac:spMk id="8" creationId="{DC789D34-89FD-4A35-AF9C-A5FDC6EAB533}"/>
          </ac:spMkLst>
        </pc:spChg>
        <pc:spChg chg="del mod">
          <ac:chgData name="Orsolya Eszter Cseri" userId="f9d512b01b9be33b" providerId="LiveId" clId="{823CBE15-117B-43F7-8AE8-02913CB4F542}" dt="2018-12-09T16:41:38.684" v="1593" actId="478"/>
          <ac:spMkLst>
            <pc:docMk/>
            <pc:sldMk cId="3597899782" sldId="475"/>
            <ac:spMk id="9" creationId="{4368E82F-B657-4F84-A8E3-03A54FC861D6}"/>
          </ac:spMkLst>
        </pc:spChg>
        <pc:spChg chg="del mod">
          <ac:chgData name="Orsolya Eszter Cseri" userId="f9d512b01b9be33b" providerId="LiveId" clId="{823CBE15-117B-43F7-8AE8-02913CB4F542}" dt="2018-12-09T16:41:45.167" v="1595" actId="478"/>
          <ac:spMkLst>
            <pc:docMk/>
            <pc:sldMk cId="3597899782" sldId="475"/>
            <ac:spMk id="10" creationId="{BBC14518-3F0D-42DC-8D92-7712587C7A06}"/>
          </ac:spMkLst>
        </pc:spChg>
        <pc:spChg chg="add del mod">
          <ac:chgData name="Orsolya Eszter Cseri" userId="f9d512b01b9be33b" providerId="LiveId" clId="{823CBE15-117B-43F7-8AE8-02913CB4F542}" dt="2018-12-09T16:45:11.332" v="1631" actId="478"/>
          <ac:spMkLst>
            <pc:docMk/>
            <pc:sldMk cId="3597899782" sldId="475"/>
            <ac:spMk id="16" creationId="{C1914B00-C43D-4C13-814F-B14149846B23}"/>
          </ac:spMkLst>
        </pc:spChg>
        <pc:spChg chg="add mod ord">
          <ac:chgData name="Orsolya Eszter Cseri" userId="f9d512b01b9be33b" providerId="LiveId" clId="{823CBE15-117B-43F7-8AE8-02913CB4F542}" dt="2018-12-09T16:47:03.891" v="1662" actId="171"/>
          <ac:spMkLst>
            <pc:docMk/>
            <pc:sldMk cId="3597899782" sldId="475"/>
            <ac:spMk id="17" creationId="{BD883D6A-7073-4DAA-8213-5EA97E64E915}"/>
          </ac:spMkLst>
        </pc:spChg>
        <pc:spChg chg="add del mod">
          <ac:chgData name="Orsolya Eszter Cseri" userId="f9d512b01b9be33b" providerId="LiveId" clId="{823CBE15-117B-43F7-8AE8-02913CB4F542}" dt="2018-12-09T16:40:45.346" v="1587" actId="478"/>
          <ac:spMkLst>
            <pc:docMk/>
            <pc:sldMk cId="3597899782" sldId="475"/>
            <ac:spMk id="28" creationId="{B2FEC6DF-8CF7-4974-9BD7-433BBAE342C9}"/>
          </ac:spMkLst>
        </pc:spChg>
        <pc:spChg chg="add del mod">
          <ac:chgData name="Orsolya Eszter Cseri" userId="f9d512b01b9be33b" providerId="LiveId" clId="{823CBE15-117B-43F7-8AE8-02913CB4F542}" dt="2018-12-09T16:41:51.819" v="1597" actId="478"/>
          <ac:spMkLst>
            <pc:docMk/>
            <pc:sldMk cId="3597899782" sldId="475"/>
            <ac:spMk id="31" creationId="{3DEBCCFD-8BFB-4A88-9FE5-A66424E542E1}"/>
          </ac:spMkLst>
        </pc:spChg>
        <pc:spChg chg="add del mod">
          <ac:chgData name="Orsolya Eszter Cseri" userId="f9d512b01b9be33b" providerId="LiveId" clId="{823CBE15-117B-43F7-8AE8-02913CB4F542}" dt="2018-12-09T16:41:36.609" v="1592" actId="478"/>
          <ac:spMkLst>
            <pc:docMk/>
            <pc:sldMk cId="3597899782" sldId="475"/>
            <ac:spMk id="32" creationId="{8D5CD4BE-8B31-496B-A6C3-59CE7956245C}"/>
          </ac:spMkLst>
        </pc:spChg>
        <pc:spChg chg="del">
          <ac:chgData name="Orsolya Eszter Cseri" userId="f9d512b01b9be33b" providerId="LiveId" clId="{823CBE15-117B-43F7-8AE8-02913CB4F542}" dt="2018-12-09T16:40:22.452" v="1581" actId="478"/>
          <ac:spMkLst>
            <pc:docMk/>
            <pc:sldMk cId="3597899782" sldId="475"/>
            <ac:spMk id="33" creationId="{705C4211-7168-435E-8B67-B2FBB98D4585}"/>
          </ac:spMkLst>
        </pc:spChg>
        <pc:spChg chg="add del mod">
          <ac:chgData name="Orsolya Eszter Cseri" userId="f9d512b01b9be33b" providerId="LiveId" clId="{823CBE15-117B-43F7-8AE8-02913CB4F542}" dt="2018-12-09T16:41:40.957" v="1594" actId="478"/>
          <ac:spMkLst>
            <pc:docMk/>
            <pc:sldMk cId="3597899782" sldId="475"/>
            <ac:spMk id="34" creationId="{88B71DCB-0C15-433B-8CEC-1B2A9A55F21F}"/>
          </ac:spMkLst>
        </pc:spChg>
        <pc:spChg chg="add del">
          <ac:chgData name="Orsolya Eszter Cseri" userId="f9d512b01b9be33b" providerId="LiveId" clId="{823CBE15-117B-43F7-8AE8-02913CB4F542}" dt="2018-12-09T16:42:27.211" v="1601"/>
          <ac:spMkLst>
            <pc:docMk/>
            <pc:sldMk cId="3597899782" sldId="475"/>
            <ac:spMk id="35" creationId="{0669F65D-1061-415A-8674-A83BA929B9E6}"/>
          </ac:spMkLst>
        </pc:spChg>
        <pc:spChg chg="add del">
          <ac:chgData name="Orsolya Eszter Cseri" userId="f9d512b01b9be33b" providerId="LiveId" clId="{823CBE15-117B-43F7-8AE8-02913CB4F542}" dt="2018-12-09T16:42:27.211" v="1601"/>
          <ac:spMkLst>
            <pc:docMk/>
            <pc:sldMk cId="3597899782" sldId="475"/>
            <ac:spMk id="36" creationId="{68D9AEF8-F84D-4431-8DA6-D9D0D7F58B2E}"/>
          </ac:spMkLst>
        </pc:spChg>
        <pc:spChg chg="add del">
          <ac:chgData name="Orsolya Eszter Cseri" userId="f9d512b01b9be33b" providerId="LiveId" clId="{823CBE15-117B-43F7-8AE8-02913CB4F542}" dt="2018-12-09T16:42:27.211" v="1601"/>
          <ac:spMkLst>
            <pc:docMk/>
            <pc:sldMk cId="3597899782" sldId="475"/>
            <ac:spMk id="37" creationId="{2700BF54-EAE6-41C4-B052-6756DEC077FD}"/>
          </ac:spMkLst>
        </pc:spChg>
        <pc:spChg chg="add del">
          <ac:chgData name="Orsolya Eszter Cseri" userId="f9d512b01b9be33b" providerId="LiveId" clId="{823CBE15-117B-43F7-8AE8-02913CB4F542}" dt="2018-12-09T16:42:27.211" v="1601"/>
          <ac:spMkLst>
            <pc:docMk/>
            <pc:sldMk cId="3597899782" sldId="475"/>
            <ac:spMk id="38" creationId="{D5623E3D-8D80-4BB0-9633-FAFA87D23EED}"/>
          </ac:spMkLst>
        </pc:spChg>
        <pc:spChg chg="add del">
          <ac:chgData name="Orsolya Eszter Cseri" userId="f9d512b01b9be33b" providerId="LiveId" clId="{823CBE15-117B-43F7-8AE8-02913CB4F542}" dt="2018-12-09T16:42:27.211" v="1601"/>
          <ac:spMkLst>
            <pc:docMk/>
            <pc:sldMk cId="3597899782" sldId="475"/>
            <ac:spMk id="39" creationId="{471DBD28-EB12-4BE1-9930-D73BFAAF086A}"/>
          </ac:spMkLst>
        </pc:spChg>
        <pc:spChg chg="add del">
          <ac:chgData name="Orsolya Eszter Cseri" userId="f9d512b01b9be33b" providerId="LiveId" clId="{823CBE15-117B-43F7-8AE8-02913CB4F542}" dt="2018-12-09T16:42:27.211" v="1601"/>
          <ac:spMkLst>
            <pc:docMk/>
            <pc:sldMk cId="3597899782" sldId="475"/>
            <ac:spMk id="40" creationId="{4D7DC30F-C463-43BB-8EA3-A747892AC13B}"/>
          </ac:spMkLst>
        </pc:spChg>
        <pc:spChg chg="add del">
          <ac:chgData name="Orsolya Eszter Cseri" userId="f9d512b01b9be33b" providerId="LiveId" clId="{823CBE15-117B-43F7-8AE8-02913CB4F542}" dt="2018-12-09T16:42:27.211" v="1601"/>
          <ac:spMkLst>
            <pc:docMk/>
            <pc:sldMk cId="3597899782" sldId="475"/>
            <ac:spMk id="41" creationId="{27BD3C20-A960-47C6-9B93-72A07C33035B}"/>
          </ac:spMkLst>
        </pc:spChg>
        <pc:spChg chg="add del">
          <ac:chgData name="Orsolya Eszter Cseri" userId="f9d512b01b9be33b" providerId="LiveId" clId="{823CBE15-117B-43F7-8AE8-02913CB4F542}" dt="2018-12-09T16:42:27.211" v="1601"/>
          <ac:spMkLst>
            <pc:docMk/>
            <pc:sldMk cId="3597899782" sldId="475"/>
            <ac:spMk id="42" creationId="{220537EA-9F1A-4F74-8B4B-E803642E7AD1}"/>
          </ac:spMkLst>
        </pc:spChg>
        <pc:spChg chg="del">
          <ac:chgData name="Orsolya Eszter Cseri" userId="f9d512b01b9be33b" providerId="LiveId" clId="{823CBE15-117B-43F7-8AE8-02913CB4F542}" dt="2018-12-09T16:41:46.844" v="1596" actId="478"/>
          <ac:spMkLst>
            <pc:docMk/>
            <pc:sldMk cId="3597899782" sldId="475"/>
            <ac:spMk id="43" creationId="{82D38D13-C5C4-4EC0-9A7D-84529C988576}"/>
          </ac:spMkLst>
        </pc:spChg>
        <pc:spChg chg="add del">
          <ac:chgData name="Orsolya Eszter Cseri" userId="f9d512b01b9be33b" providerId="LiveId" clId="{823CBE15-117B-43F7-8AE8-02913CB4F542}" dt="2018-12-09T16:42:27.211" v="1601"/>
          <ac:spMkLst>
            <pc:docMk/>
            <pc:sldMk cId="3597899782" sldId="475"/>
            <ac:spMk id="45" creationId="{5DDF6E9E-CAEC-4EEE-9680-974B63521ED0}"/>
          </ac:spMkLst>
        </pc:spChg>
        <pc:spChg chg="add mod ord topLvl">
          <ac:chgData name="Orsolya Eszter Cseri" userId="f9d512b01b9be33b" providerId="LiveId" clId="{823CBE15-117B-43F7-8AE8-02913CB4F542}" dt="2018-12-10T17:55:45.535" v="6341" actId="20577"/>
          <ac:spMkLst>
            <pc:docMk/>
            <pc:sldMk cId="3597899782" sldId="475"/>
            <ac:spMk id="46" creationId="{BCE166DB-15B4-458D-B2CF-9389DB0F4368}"/>
          </ac:spMkLst>
        </pc:spChg>
        <pc:spChg chg="add mod topLvl">
          <ac:chgData name="Orsolya Eszter Cseri" userId="f9d512b01b9be33b" providerId="LiveId" clId="{823CBE15-117B-43F7-8AE8-02913CB4F542}" dt="2018-12-09T16:47:20.921" v="1668" actId="165"/>
          <ac:spMkLst>
            <pc:docMk/>
            <pc:sldMk cId="3597899782" sldId="475"/>
            <ac:spMk id="47" creationId="{747DB40D-C71D-4CA5-B49A-4BF7BAA6E304}"/>
          </ac:spMkLst>
        </pc:spChg>
        <pc:spChg chg="del mod topLvl">
          <ac:chgData name="Orsolya Eszter Cseri" userId="f9d512b01b9be33b" providerId="LiveId" clId="{823CBE15-117B-43F7-8AE8-02913CB4F542}" dt="2018-12-09T16:47:50.691" v="1671" actId="478"/>
          <ac:spMkLst>
            <pc:docMk/>
            <pc:sldMk cId="3597899782" sldId="475"/>
            <ac:spMk id="49" creationId="{14E4D0CE-F607-4E34-92EC-43D534DCA137}"/>
          </ac:spMkLst>
        </pc:spChg>
        <pc:spChg chg="del mod topLvl">
          <ac:chgData name="Orsolya Eszter Cseri" userId="f9d512b01b9be33b" providerId="LiveId" clId="{823CBE15-117B-43F7-8AE8-02913CB4F542}" dt="2018-12-09T16:47:50.691" v="1671" actId="478"/>
          <ac:spMkLst>
            <pc:docMk/>
            <pc:sldMk cId="3597899782" sldId="475"/>
            <ac:spMk id="50" creationId="{2EBE1348-D0C1-4637-AC7C-9E7E35FCA9E1}"/>
          </ac:spMkLst>
        </pc:spChg>
        <pc:spChg chg="del mod topLvl">
          <ac:chgData name="Orsolya Eszter Cseri" userId="f9d512b01b9be33b" providerId="LiveId" clId="{823CBE15-117B-43F7-8AE8-02913CB4F542}" dt="2018-12-09T16:47:50.691" v="1671" actId="478"/>
          <ac:spMkLst>
            <pc:docMk/>
            <pc:sldMk cId="3597899782" sldId="475"/>
            <ac:spMk id="51" creationId="{22E45CBF-D453-472D-A2C2-66805B5F86D1}"/>
          </ac:spMkLst>
        </pc:spChg>
        <pc:spChg chg="del mod topLvl">
          <ac:chgData name="Orsolya Eszter Cseri" userId="f9d512b01b9be33b" providerId="LiveId" clId="{823CBE15-117B-43F7-8AE8-02913CB4F542}" dt="2018-12-09T16:47:50.691" v="1671" actId="478"/>
          <ac:spMkLst>
            <pc:docMk/>
            <pc:sldMk cId="3597899782" sldId="475"/>
            <ac:spMk id="52" creationId="{4444EA2D-A5EB-46A2-A7AD-A01FD42F6D58}"/>
          </ac:spMkLst>
        </pc:spChg>
        <pc:spChg chg="del mod topLvl">
          <ac:chgData name="Orsolya Eszter Cseri" userId="f9d512b01b9be33b" providerId="LiveId" clId="{823CBE15-117B-43F7-8AE8-02913CB4F542}" dt="2018-12-09T16:47:50.691" v="1671" actId="478"/>
          <ac:spMkLst>
            <pc:docMk/>
            <pc:sldMk cId="3597899782" sldId="475"/>
            <ac:spMk id="53" creationId="{0F8579BB-BA9F-421A-9FC4-AB3589A84C49}"/>
          </ac:spMkLst>
        </pc:spChg>
        <pc:spChg chg="add del mod">
          <ac:chgData name="Orsolya Eszter Cseri" userId="f9d512b01b9be33b" providerId="LiveId" clId="{823CBE15-117B-43F7-8AE8-02913CB4F542}" dt="2018-12-09T16:42:53.082" v="1606" actId="478"/>
          <ac:spMkLst>
            <pc:docMk/>
            <pc:sldMk cId="3597899782" sldId="475"/>
            <ac:spMk id="54" creationId="{CEFF3756-6EE7-4C73-8793-9D08646362FF}"/>
          </ac:spMkLst>
        </pc:spChg>
        <pc:spChg chg="add del mod topLvl">
          <ac:chgData name="Orsolya Eszter Cseri" userId="f9d512b01b9be33b" providerId="LiveId" clId="{823CBE15-117B-43F7-8AE8-02913CB4F542}" dt="2018-12-10T17:55:48.728" v="6343" actId="478"/>
          <ac:spMkLst>
            <pc:docMk/>
            <pc:sldMk cId="3597899782" sldId="475"/>
            <ac:spMk id="55" creationId="{A0D24A30-A284-4D55-AEFB-55303F2C8ADB}"/>
          </ac:spMkLst>
        </pc:spChg>
        <pc:spChg chg="add mod ord topLvl">
          <ac:chgData name="Orsolya Eszter Cseri" userId="f9d512b01b9be33b" providerId="LiveId" clId="{823CBE15-117B-43F7-8AE8-02913CB4F542}" dt="2018-12-09T16:47:24.958" v="1669" actId="171"/>
          <ac:spMkLst>
            <pc:docMk/>
            <pc:sldMk cId="3597899782" sldId="475"/>
            <ac:spMk id="57" creationId="{F478E24E-53CC-4CA9-ABC0-E87CE43B2CAD}"/>
          </ac:spMkLst>
        </pc:spChg>
        <pc:spChg chg="add mod topLvl">
          <ac:chgData name="Orsolya Eszter Cseri" userId="f9d512b01b9be33b" providerId="LiveId" clId="{823CBE15-117B-43F7-8AE8-02913CB4F542}" dt="2018-12-10T17:55:46.525" v="6342" actId="14100"/>
          <ac:spMkLst>
            <pc:docMk/>
            <pc:sldMk cId="3597899782" sldId="475"/>
            <ac:spMk id="58" creationId="{553D1FFE-FD54-44DB-99BE-ECDAF835FED1}"/>
          </ac:spMkLst>
        </pc:spChg>
        <pc:spChg chg="add del mod topLvl">
          <ac:chgData name="Orsolya Eszter Cseri" userId="f9d512b01b9be33b" providerId="LiveId" clId="{823CBE15-117B-43F7-8AE8-02913CB4F542}" dt="2018-12-10T17:55:50.730" v="6344" actId="478"/>
          <ac:spMkLst>
            <pc:docMk/>
            <pc:sldMk cId="3597899782" sldId="475"/>
            <ac:spMk id="59" creationId="{121882BD-E239-41F1-A4B3-70DDD4F12D2A}"/>
          </ac:spMkLst>
        </pc:spChg>
        <pc:spChg chg="add del mod">
          <ac:chgData name="Orsolya Eszter Cseri" userId="f9d512b01b9be33b" providerId="LiveId" clId="{823CBE15-117B-43F7-8AE8-02913CB4F542}" dt="2018-12-09T16:42:56.617" v="1607" actId="478"/>
          <ac:spMkLst>
            <pc:docMk/>
            <pc:sldMk cId="3597899782" sldId="475"/>
            <ac:spMk id="60" creationId="{38520B1F-1CC9-4C43-B878-B6111DC9B8F0}"/>
          </ac:spMkLst>
        </pc:spChg>
        <pc:spChg chg="add mod ord topLvl">
          <ac:chgData name="Orsolya Eszter Cseri" userId="f9d512b01b9be33b" providerId="LiveId" clId="{823CBE15-117B-43F7-8AE8-02913CB4F542}" dt="2018-12-10T17:56:40.755" v="6351" actId="166"/>
          <ac:spMkLst>
            <pc:docMk/>
            <pc:sldMk cId="3597899782" sldId="475"/>
            <ac:spMk id="61" creationId="{125A759F-1711-46BC-9C04-A8935F44410E}"/>
          </ac:spMkLst>
        </pc:spChg>
        <pc:spChg chg="add mod ord">
          <ac:chgData name="Orsolya Eszter Cseri" userId="f9d512b01b9be33b" providerId="LiveId" clId="{823CBE15-117B-43F7-8AE8-02913CB4F542}" dt="2018-12-09T16:44:16.476" v="1625" actId="1076"/>
          <ac:spMkLst>
            <pc:docMk/>
            <pc:sldMk cId="3597899782" sldId="475"/>
            <ac:spMk id="62" creationId="{02421EA4-3018-414C-B3B8-B42171FBBD2A}"/>
          </ac:spMkLst>
        </pc:spChg>
        <pc:spChg chg="add mod ord">
          <ac:chgData name="Orsolya Eszter Cseri" userId="f9d512b01b9be33b" providerId="LiveId" clId="{823CBE15-117B-43F7-8AE8-02913CB4F542}" dt="2018-12-09T16:47:11.739" v="1667" actId="170"/>
          <ac:spMkLst>
            <pc:docMk/>
            <pc:sldMk cId="3597899782" sldId="475"/>
            <ac:spMk id="63" creationId="{8E85E09A-FF62-480D-9CA4-B918C1057755}"/>
          </ac:spMkLst>
        </pc:spChg>
        <pc:spChg chg="add mod">
          <ac:chgData name="Orsolya Eszter Cseri" userId="f9d512b01b9be33b" providerId="LiveId" clId="{823CBE15-117B-43F7-8AE8-02913CB4F542}" dt="2018-12-09T16:44:27.598" v="1627" actId="14100"/>
          <ac:spMkLst>
            <pc:docMk/>
            <pc:sldMk cId="3597899782" sldId="475"/>
            <ac:spMk id="64" creationId="{94B45830-AEE2-40B2-86A7-76A788765B9F}"/>
          </ac:spMkLst>
        </pc:spChg>
        <pc:spChg chg="add del mod">
          <ac:chgData name="Orsolya Eszter Cseri" userId="f9d512b01b9be33b" providerId="LiveId" clId="{823CBE15-117B-43F7-8AE8-02913CB4F542}" dt="2018-12-10T17:55:52.094" v="6345" actId="478"/>
          <ac:spMkLst>
            <pc:docMk/>
            <pc:sldMk cId="3597899782" sldId="475"/>
            <ac:spMk id="65" creationId="{179048B2-FDEB-4E8E-AB58-0892CF54787B}"/>
          </ac:spMkLst>
        </pc:spChg>
        <pc:spChg chg="add del mod">
          <ac:chgData name="Orsolya Eszter Cseri" userId="f9d512b01b9be33b" providerId="LiveId" clId="{823CBE15-117B-43F7-8AE8-02913CB4F542}" dt="2018-12-09T16:45:36.250" v="1638" actId="478"/>
          <ac:spMkLst>
            <pc:docMk/>
            <pc:sldMk cId="3597899782" sldId="475"/>
            <ac:spMk id="66" creationId="{9DB00B3F-C084-426A-9F8D-847198779D1D}"/>
          </ac:spMkLst>
        </pc:spChg>
        <pc:spChg chg="add">
          <ac:chgData name="Orsolya Eszter Cseri" userId="f9d512b01b9be33b" providerId="LiveId" clId="{823CBE15-117B-43F7-8AE8-02913CB4F542}" dt="2018-12-09T16:47:59.603" v="1672"/>
          <ac:spMkLst>
            <pc:docMk/>
            <pc:sldMk cId="3597899782" sldId="475"/>
            <ac:spMk id="67" creationId="{A15126B7-3B69-4630-A3F1-C665B0721CA6}"/>
          </ac:spMkLst>
        </pc:spChg>
        <pc:spChg chg="add">
          <ac:chgData name="Orsolya Eszter Cseri" userId="f9d512b01b9be33b" providerId="LiveId" clId="{823CBE15-117B-43F7-8AE8-02913CB4F542}" dt="2018-12-09T16:47:59.603" v="1672"/>
          <ac:spMkLst>
            <pc:docMk/>
            <pc:sldMk cId="3597899782" sldId="475"/>
            <ac:spMk id="68" creationId="{6A7D56C4-D5DD-4761-B5CF-50E4AE208467}"/>
          </ac:spMkLst>
        </pc:spChg>
        <pc:spChg chg="add">
          <ac:chgData name="Orsolya Eszter Cseri" userId="f9d512b01b9be33b" providerId="LiveId" clId="{823CBE15-117B-43F7-8AE8-02913CB4F542}" dt="2018-12-09T16:47:59.603" v="1672"/>
          <ac:spMkLst>
            <pc:docMk/>
            <pc:sldMk cId="3597899782" sldId="475"/>
            <ac:spMk id="69" creationId="{A48530E9-A71C-4C46-B988-7A30F19DD433}"/>
          </ac:spMkLst>
        </pc:spChg>
        <pc:spChg chg="add">
          <ac:chgData name="Orsolya Eszter Cseri" userId="f9d512b01b9be33b" providerId="LiveId" clId="{823CBE15-117B-43F7-8AE8-02913CB4F542}" dt="2018-12-09T16:47:59.603" v="1672"/>
          <ac:spMkLst>
            <pc:docMk/>
            <pc:sldMk cId="3597899782" sldId="475"/>
            <ac:spMk id="70" creationId="{0CB33A44-FFE8-4CA0-8E53-C5ADFF185120}"/>
          </ac:spMkLst>
        </pc:spChg>
        <pc:spChg chg="add">
          <ac:chgData name="Orsolya Eszter Cseri" userId="f9d512b01b9be33b" providerId="LiveId" clId="{823CBE15-117B-43F7-8AE8-02913CB4F542}" dt="2018-12-09T16:47:59.603" v="1672"/>
          <ac:spMkLst>
            <pc:docMk/>
            <pc:sldMk cId="3597899782" sldId="475"/>
            <ac:spMk id="71" creationId="{CFE06874-5331-4860-81EB-1E70046D7103}"/>
          </ac:spMkLst>
        </pc:spChg>
        <pc:spChg chg="add">
          <ac:chgData name="Orsolya Eszter Cseri" userId="f9d512b01b9be33b" providerId="LiveId" clId="{823CBE15-117B-43F7-8AE8-02913CB4F542}" dt="2018-12-09T16:47:59.603" v="1672"/>
          <ac:spMkLst>
            <pc:docMk/>
            <pc:sldMk cId="3597899782" sldId="475"/>
            <ac:spMk id="72" creationId="{D3138C3E-0C11-4808-A9A5-052C2C4161B2}"/>
          </ac:spMkLst>
        </pc:spChg>
        <pc:spChg chg="add">
          <ac:chgData name="Orsolya Eszter Cseri" userId="f9d512b01b9be33b" providerId="LiveId" clId="{823CBE15-117B-43F7-8AE8-02913CB4F542}" dt="2018-12-09T16:47:59.603" v="1672"/>
          <ac:spMkLst>
            <pc:docMk/>
            <pc:sldMk cId="3597899782" sldId="475"/>
            <ac:spMk id="73" creationId="{809CC83E-DD64-44B5-B7D7-DF33245A2980}"/>
          </ac:spMkLst>
        </pc:spChg>
        <pc:spChg chg="add">
          <ac:chgData name="Orsolya Eszter Cseri" userId="f9d512b01b9be33b" providerId="LiveId" clId="{823CBE15-117B-43F7-8AE8-02913CB4F542}" dt="2018-12-09T16:48:24.849" v="1675"/>
          <ac:spMkLst>
            <pc:docMk/>
            <pc:sldMk cId="3597899782" sldId="475"/>
            <ac:spMk id="74" creationId="{88252280-A4DD-4CC4-8556-33A3AD3DDF8F}"/>
          </ac:spMkLst>
        </pc:spChg>
        <pc:spChg chg="add">
          <ac:chgData name="Orsolya Eszter Cseri" userId="f9d512b01b9be33b" providerId="LiveId" clId="{823CBE15-117B-43F7-8AE8-02913CB4F542}" dt="2018-12-09T16:48:24.849" v="1675"/>
          <ac:spMkLst>
            <pc:docMk/>
            <pc:sldMk cId="3597899782" sldId="475"/>
            <ac:spMk id="75" creationId="{4C1CE50F-E0F7-4191-ABFB-0AEDC475AC9A}"/>
          </ac:spMkLst>
        </pc:spChg>
        <pc:grpChg chg="mod">
          <ac:chgData name="Orsolya Eszter Cseri" userId="f9d512b01b9be33b" providerId="LiveId" clId="{823CBE15-117B-43F7-8AE8-02913CB4F542}" dt="2018-12-09T16:42:25.979" v="1600" actId="1076"/>
          <ac:grpSpMkLst>
            <pc:docMk/>
            <pc:sldMk cId="3597899782" sldId="475"/>
            <ac:grpSpMk id="4" creationId="{7C02FF42-FF85-4835-A0F7-428F6C1F6A30}"/>
          </ac:grpSpMkLst>
        </pc:grpChg>
        <pc:grpChg chg="del mod">
          <ac:chgData name="Orsolya Eszter Cseri" userId="f9d512b01b9be33b" providerId="LiveId" clId="{823CBE15-117B-43F7-8AE8-02913CB4F542}" dt="2018-12-09T16:47:47.096" v="1670" actId="165"/>
          <ac:grpSpMkLst>
            <pc:docMk/>
            <pc:sldMk cId="3597899782" sldId="475"/>
            <ac:grpSpMk id="12" creationId="{FB726A98-27E8-4166-AA0D-D12C693C262C}"/>
          </ac:grpSpMkLst>
        </pc:grpChg>
        <pc:grpChg chg="add del mod">
          <ac:chgData name="Orsolya Eszter Cseri" userId="f9d512b01b9be33b" providerId="LiveId" clId="{823CBE15-117B-43F7-8AE8-02913CB4F542}" dt="2018-12-09T16:47:20.921" v="1668" actId="165"/>
          <ac:grpSpMkLst>
            <pc:docMk/>
            <pc:sldMk cId="3597899782" sldId="475"/>
            <ac:grpSpMk id="14" creationId="{7710327A-817D-4865-8A17-3210848B3D8A}"/>
          </ac:grpSpMkLst>
        </pc:grpChg>
        <pc:picChg chg="del">
          <ac:chgData name="Orsolya Eszter Cseri" userId="f9d512b01b9be33b" providerId="LiveId" clId="{823CBE15-117B-43F7-8AE8-02913CB4F542}" dt="2018-12-09T16:48:23.862" v="1674" actId="478"/>
          <ac:picMkLst>
            <pc:docMk/>
            <pc:sldMk cId="3597899782" sldId="475"/>
            <ac:picMk id="29" creationId="{402B7FDD-C889-4DD9-89EF-BF6CA5F12AC1}"/>
          </ac:picMkLst>
        </pc:picChg>
        <pc:picChg chg="del">
          <ac:chgData name="Orsolya Eszter Cseri" userId="f9d512b01b9be33b" providerId="LiveId" clId="{823CBE15-117B-43F7-8AE8-02913CB4F542}" dt="2018-12-09T16:48:23.196" v="1673" actId="478"/>
          <ac:picMkLst>
            <pc:docMk/>
            <pc:sldMk cId="3597899782" sldId="475"/>
            <ac:picMk id="30" creationId="{E20493F4-9702-42FB-9539-8316B45BAD2B}"/>
          </ac:picMkLst>
        </pc:picChg>
        <pc:cxnChg chg="del mod">
          <ac:chgData name="Orsolya Eszter Cseri" userId="f9d512b01b9be33b" providerId="LiveId" clId="{823CBE15-117B-43F7-8AE8-02913CB4F542}" dt="2018-12-09T16:39:33.519" v="1570" actId="478"/>
          <ac:cxnSpMkLst>
            <pc:docMk/>
            <pc:sldMk cId="3597899782" sldId="475"/>
            <ac:cxnSpMk id="13" creationId="{D6DCF146-E7F8-4DAF-BEFE-3AC9E8B6385B}"/>
          </ac:cxnSpMkLst>
        </pc:cxnChg>
        <pc:cxnChg chg="del mod">
          <ac:chgData name="Orsolya Eszter Cseri" userId="f9d512b01b9be33b" providerId="LiveId" clId="{823CBE15-117B-43F7-8AE8-02913CB4F542}" dt="2018-12-09T16:39:32.091" v="1569" actId="478"/>
          <ac:cxnSpMkLst>
            <pc:docMk/>
            <pc:sldMk cId="3597899782" sldId="475"/>
            <ac:cxnSpMk id="15" creationId="{820471E8-90F2-4DEA-991F-00B4995B97D6}"/>
          </ac:cxnSpMkLst>
        </pc:cxnChg>
        <pc:cxnChg chg="del">
          <ac:chgData name="Orsolya Eszter Cseri" userId="f9d512b01b9be33b" providerId="LiveId" clId="{823CBE15-117B-43F7-8AE8-02913CB4F542}" dt="2018-12-09T16:39:36.788" v="1572" actId="478"/>
          <ac:cxnSpMkLst>
            <pc:docMk/>
            <pc:sldMk cId="3597899782" sldId="475"/>
            <ac:cxnSpMk id="44" creationId="{B601553D-578F-45BE-BC0A-ABDC911F9A80}"/>
          </ac:cxnSpMkLst>
        </pc:cxnChg>
        <pc:cxnChg chg="del mod">
          <ac:chgData name="Orsolya Eszter Cseri" userId="f9d512b01b9be33b" providerId="LiveId" clId="{823CBE15-117B-43F7-8AE8-02913CB4F542}" dt="2018-12-09T16:39:29.999" v="1568" actId="478"/>
          <ac:cxnSpMkLst>
            <pc:docMk/>
            <pc:sldMk cId="3597899782" sldId="475"/>
            <ac:cxnSpMk id="48" creationId="{10011F79-D0E1-4719-BFFC-B996E6EF9552}"/>
          </ac:cxnSpMkLst>
        </pc:cxnChg>
        <pc:cxnChg chg="del">
          <ac:chgData name="Orsolya Eszter Cseri" userId="f9d512b01b9be33b" providerId="LiveId" clId="{823CBE15-117B-43F7-8AE8-02913CB4F542}" dt="2018-12-09T16:39:35.083" v="1571" actId="478"/>
          <ac:cxnSpMkLst>
            <pc:docMk/>
            <pc:sldMk cId="3597899782" sldId="475"/>
            <ac:cxnSpMk id="56" creationId="{85A598D6-B01C-4F39-A655-857448312CCD}"/>
          </ac:cxnSpMkLst>
        </pc:cxnChg>
      </pc:sldChg>
      <pc:sldChg chg="addSp delSp modSp add modTransition modNotesTx">
        <pc:chgData name="Orsolya Eszter Cseri" userId="f9d512b01b9be33b" providerId="LiveId" clId="{823CBE15-117B-43F7-8AE8-02913CB4F542}" dt="2018-12-10T18:39:02.639" v="6787"/>
        <pc:sldMkLst>
          <pc:docMk/>
          <pc:sldMk cId="2538701066" sldId="476"/>
        </pc:sldMkLst>
        <pc:spChg chg="mod">
          <ac:chgData name="Orsolya Eszter Cseri" userId="f9d512b01b9be33b" providerId="LiveId" clId="{823CBE15-117B-43F7-8AE8-02913CB4F542}" dt="2018-12-09T16:08:54.752" v="513" actId="20577"/>
          <ac:spMkLst>
            <pc:docMk/>
            <pc:sldMk cId="2538701066" sldId="476"/>
            <ac:spMk id="2" creationId="{93E39C74-017F-46C7-A29C-2E93C65B704F}"/>
          </ac:spMkLst>
        </pc:spChg>
        <pc:spChg chg="mod topLvl">
          <ac:chgData name="Orsolya Eszter Cseri" userId="f9d512b01b9be33b" providerId="LiveId" clId="{823CBE15-117B-43F7-8AE8-02913CB4F542}" dt="2018-12-09T15:57:26.468" v="245" actId="14100"/>
          <ac:spMkLst>
            <pc:docMk/>
            <pc:sldMk cId="2538701066" sldId="476"/>
            <ac:spMk id="3" creationId="{D1C9B2F7-9627-4D7C-884B-3A1E9A17CFA6}"/>
          </ac:spMkLst>
        </pc:spChg>
        <pc:spChg chg="del">
          <ac:chgData name="Orsolya Eszter Cseri" userId="f9d512b01b9be33b" providerId="LiveId" clId="{823CBE15-117B-43F7-8AE8-02913CB4F542}" dt="2018-12-09T15:55:14.483" v="224" actId="478"/>
          <ac:spMkLst>
            <pc:docMk/>
            <pc:sldMk cId="2538701066" sldId="476"/>
            <ac:spMk id="5" creationId="{1539BB73-230E-487F-88B8-AAB97E1DB2A4}"/>
          </ac:spMkLst>
        </pc:spChg>
        <pc:spChg chg="del">
          <ac:chgData name="Orsolya Eszter Cseri" userId="f9d512b01b9be33b" providerId="LiveId" clId="{823CBE15-117B-43F7-8AE8-02913CB4F542}" dt="2018-12-09T15:55:11.921" v="223" actId="478"/>
          <ac:spMkLst>
            <pc:docMk/>
            <pc:sldMk cId="2538701066" sldId="476"/>
            <ac:spMk id="6" creationId="{6115538E-96BE-4A61-91AF-3338797E36DD}"/>
          </ac:spMkLst>
        </pc:spChg>
        <pc:spChg chg="mod topLvl">
          <ac:chgData name="Orsolya Eszter Cseri" userId="f9d512b01b9be33b" providerId="LiveId" clId="{823CBE15-117B-43F7-8AE8-02913CB4F542}" dt="2018-12-09T16:16:31.594" v="1022" actId="1038"/>
          <ac:spMkLst>
            <pc:docMk/>
            <pc:sldMk cId="2538701066" sldId="476"/>
            <ac:spMk id="9" creationId="{4368E82F-B657-4F84-A8E3-03A54FC861D6}"/>
          </ac:spMkLst>
        </pc:spChg>
        <pc:spChg chg="mod topLvl">
          <ac:chgData name="Orsolya Eszter Cseri" userId="f9d512b01b9be33b" providerId="LiveId" clId="{823CBE15-117B-43F7-8AE8-02913CB4F542}" dt="2018-12-09T16:16:43.749" v="1030" actId="5793"/>
          <ac:spMkLst>
            <pc:docMk/>
            <pc:sldMk cId="2538701066" sldId="476"/>
            <ac:spMk id="10" creationId="{BBC14518-3F0D-42DC-8D92-7712587C7A06}"/>
          </ac:spMkLst>
        </pc:spChg>
        <pc:spChg chg="del mod topLvl">
          <ac:chgData name="Orsolya Eszter Cseri" userId="f9d512b01b9be33b" providerId="LiveId" clId="{823CBE15-117B-43F7-8AE8-02913CB4F542}" dt="2018-12-09T16:17:09.836" v="1068" actId="478"/>
          <ac:spMkLst>
            <pc:docMk/>
            <pc:sldMk cId="2538701066" sldId="476"/>
            <ac:spMk id="11" creationId="{9AA4F206-B0B0-43A1-A4DF-241044836C75}"/>
          </ac:spMkLst>
        </pc:spChg>
        <pc:spChg chg="mod topLvl">
          <ac:chgData name="Orsolya Eszter Cseri" userId="f9d512b01b9be33b" providerId="LiveId" clId="{823CBE15-117B-43F7-8AE8-02913CB4F542}" dt="2018-12-09T15:57:41.498" v="248" actId="1076"/>
          <ac:spMkLst>
            <pc:docMk/>
            <pc:sldMk cId="2538701066" sldId="476"/>
            <ac:spMk id="25" creationId="{689B060D-1640-47B5-9439-44E41798A7A2}"/>
          </ac:spMkLst>
        </pc:spChg>
        <pc:spChg chg="mod">
          <ac:chgData name="Orsolya Eszter Cseri" userId="f9d512b01b9be33b" providerId="LiveId" clId="{823CBE15-117B-43F7-8AE8-02913CB4F542}" dt="2018-12-10T17:44:37.585" v="6299" actId="20577"/>
          <ac:spMkLst>
            <pc:docMk/>
            <pc:sldMk cId="2538701066" sldId="476"/>
            <ac:spMk id="28" creationId="{331DEA27-C65D-4753-B9BD-074E38ADECC2}"/>
          </ac:spMkLst>
        </pc:spChg>
        <pc:spChg chg="del mod topLvl">
          <ac:chgData name="Orsolya Eszter Cseri" userId="f9d512b01b9be33b" providerId="LiveId" clId="{823CBE15-117B-43F7-8AE8-02913CB4F542}" dt="2018-12-09T16:13:12.968" v="712" actId="478"/>
          <ac:spMkLst>
            <pc:docMk/>
            <pc:sldMk cId="2538701066" sldId="476"/>
            <ac:spMk id="33" creationId="{705C4211-7168-435E-8B67-B2FBB98D4585}"/>
          </ac:spMkLst>
        </pc:spChg>
        <pc:spChg chg="add mod">
          <ac:chgData name="Orsolya Eszter Cseri" userId="f9d512b01b9be33b" providerId="LiveId" clId="{823CBE15-117B-43F7-8AE8-02913CB4F542}" dt="2018-12-09T16:24:10.886" v="1240" actId="108"/>
          <ac:spMkLst>
            <pc:docMk/>
            <pc:sldMk cId="2538701066" sldId="476"/>
            <ac:spMk id="34" creationId="{70C1037E-9236-482C-8F29-CF55B7B06749}"/>
          </ac:spMkLst>
        </pc:spChg>
        <pc:spChg chg="add mod">
          <ac:chgData name="Orsolya Eszter Cseri" userId="f9d512b01b9be33b" providerId="LiveId" clId="{823CBE15-117B-43F7-8AE8-02913CB4F542}" dt="2018-12-09T16:14:02.766" v="734" actId="465"/>
          <ac:spMkLst>
            <pc:docMk/>
            <pc:sldMk cId="2538701066" sldId="476"/>
            <ac:spMk id="35" creationId="{C3C4CAF0-8903-44CF-9562-259B0CCD431C}"/>
          </ac:spMkLst>
        </pc:spChg>
        <pc:spChg chg="mod topLvl">
          <ac:chgData name="Orsolya Eszter Cseri" userId="f9d512b01b9be33b" providerId="LiveId" clId="{823CBE15-117B-43F7-8AE8-02913CB4F542}" dt="2018-12-09T16:17:04.882" v="1067" actId="20577"/>
          <ac:spMkLst>
            <pc:docMk/>
            <pc:sldMk cId="2538701066" sldId="476"/>
            <ac:spMk id="43" creationId="{82D38D13-C5C4-4EC0-9A7D-84529C988576}"/>
          </ac:spMkLst>
        </pc:spChg>
        <pc:spChg chg="mod topLvl">
          <ac:chgData name="Orsolya Eszter Cseri" userId="f9d512b01b9be33b" providerId="LiveId" clId="{823CBE15-117B-43F7-8AE8-02913CB4F542}" dt="2018-12-09T16:14:28.649" v="736" actId="208"/>
          <ac:spMkLst>
            <pc:docMk/>
            <pc:sldMk cId="2538701066" sldId="476"/>
            <ac:spMk id="49" creationId="{14E4D0CE-F607-4E34-92EC-43D534DCA137}"/>
          </ac:spMkLst>
        </pc:spChg>
        <pc:spChg chg="mod topLvl">
          <ac:chgData name="Orsolya Eszter Cseri" userId="f9d512b01b9be33b" providerId="LiveId" clId="{823CBE15-117B-43F7-8AE8-02913CB4F542}" dt="2018-12-09T16:14:02.766" v="734" actId="465"/>
          <ac:spMkLst>
            <pc:docMk/>
            <pc:sldMk cId="2538701066" sldId="476"/>
            <ac:spMk id="50" creationId="{2EBE1348-D0C1-4637-AC7C-9E7E35FCA9E1}"/>
          </ac:spMkLst>
        </pc:spChg>
        <pc:spChg chg="mod topLvl">
          <ac:chgData name="Orsolya Eszter Cseri" userId="f9d512b01b9be33b" providerId="LiveId" clId="{823CBE15-117B-43F7-8AE8-02913CB4F542}" dt="2018-12-09T16:14:02.766" v="734" actId="465"/>
          <ac:spMkLst>
            <pc:docMk/>
            <pc:sldMk cId="2538701066" sldId="476"/>
            <ac:spMk id="51" creationId="{22E45CBF-D453-472D-A2C2-66805B5F86D1}"/>
          </ac:spMkLst>
        </pc:spChg>
        <pc:spChg chg="mod topLvl">
          <ac:chgData name="Orsolya Eszter Cseri" userId="f9d512b01b9be33b" providerId="LiveId" clId="{823CBE15-117B-43F7-8AE8-02913CB4F542}" dt="2018-12-09T16:13:50.180" v="733" actId="165"/>
          <ac:spMkLst>
            <pc:docMk/>
            <pc:sldMk cId="2538701066" sldId="476"/>
            <ac:spMk id="52" creationId="{4444EA2D-A5EB-46A2-A7AD-A01FD42F6D58}"/>
          </ac:spMkLst>
        </pc:spChg>
        <pc:spChg chg="mod topLvl">
          <ac:chgData name="Orsolya Eszter Cseri" userId="f9d512b01b9be33b" providerId="LiveId" clId="{823CBE15-117B-43F7-8AE8-02913CB4F542}" dt="2018-12-09T16:14:02.766" v="734" actId="465"/>
          <ac:spMkLst>
            <pc:docMk/>
            <pc:sldMk cId="2538701066" sldId="476"/>
            <ac:spMk id="53" creationId="{0F8579BB-BA9F-421A-9FC4-AB3589A84C49}"/>
          </ac:spMkLst>
        </pc:spChg>
        <pc:grpChg chg="del mod">
          <ac:chgData name="Orsolya Eszter Cseri" userId="f9d512b01b9be33b" providerId="LiveId" clId="{823CBE15-117B-43F7-8AE8-02913CB4F542}" dt="2018-12-09T15:57:22.496" v="244" actId="165"/>
          <ac:grpSpMkLst>
            <pc:docMk/>
            <pc:sldMk cId="2538701066" sldId="476"/>
            <ac:grpSpMk id="4" creationId="{7C02FF42-FF85-4835-A0F7-428F6C1F6A30}"/>
          </ac:grpSpMkLst>
        </pc:grpChg>
        <pc:grpChg chg="del mod">
          <ac:chgData name="Orsolya Eszter Cseri" userId="f9d512b01b9be33b" providerId="LiveId" clId="{823CBE15-117B-43F7-8AE8-02913CB4F542}" dt="2018-12-09T16:13:50.180" v="733" actId="165"/>
          <ac:grpSpMkLst>
            <pc:docMk/>
            <pc:sldMk cId="2538701066" sldId="476"/>
            <ac:grpSpMk id="12" creationId="{FB726A98-27E8-4166-AA0D-D12C693C262C}"/>
          </ac:grpSpMkLst>
        </pc:grpChg>
        <pc:picChg chg="add del">
          <ac:chgData name="Orsolya Eszter Cseri" userId="f9d512b01b9be33b" providerId="LiveId" clId="{823CBE15-117B-43F7-8AE8-02913CB4F542}" dt="2018-12-09T16:09:33.030" v="583" actId="478"/>
          <ac:picMkLst>
            <pc:docMk/>
            <pc:sldMk cId="2538701066" sldId="476"/>
            <ac:picMk id="26" creationId="{9E272630-E23B-43B7-B88A-CFAFBA8661F8}"/>
          </ac:picMkLst>
        </pc:picChg>
        <pc:picChg chg="add del">
          <ac:chgData name="Orsolya Eszter Cseri" userId="f9d512b01b9be33b" providerId="LiveId" clId="{823CBE15-117B-43F7-8AE8-02913CB4F542}" dt="2018-12-09T16:09:33.800" v="584" actId="478"/>
          <ac:picMkLst>
            <pc:docMk/>
            <pc:sldMk cId="2538701066" sldId="476"/>
            <ac:picMk id="27" creationId="{61E5F2A1-BCF6-4457-9535-5FF9DE5E0494}"/>
          </ac:picMkLst>
        </pc:picChg>
        <pc:cxnChg chg="del mod topLvl">
          <ac:chgData name="Orsolya Eszter Cseri" userId="f9d512b01b9be33b" providerId="LiveId" clId="{823CBE15-117B-43F7-8AE8-02913CB4F542}" dt="2018-12-09T16:15:10.674" v="782" actId="478"/>
          <ac:cxnSpMkLst>
            <pc:docMk/>
            <pc:sldMk cId="2538701066" sldId="476"/>
            <ac:cxnSpMk id="13" creationId="{D6DCF146-E7F8-4DAF-BEFE-3AC9E8B6385B}"/>
          </ac:cxnSpMkLst>
        </pc:cxnChg>
        <pc:cxnChg chg="del mod ord topLvl">
          <ac:chgData name="Orsolya Eszter Cseri" userId="f9d512b01b9be33b" providerId="LiveId" clId="{823CBE15-117B-43F7-8AE8-02913CB4F542}" dt="2018-12-09T16:15:16.648" v="785" actId="478"/>
          <ac:cxnSpMkLst>
            <pc:docMk/>
            <pc:sldMk cId="2538701066" sldId="476"/>
            <ac:cxnSpMk id="15" creationId="{820471E8-90F2-4DEA-991F-00B4995B97D6}"/>
          </ac:cxnSpMkLst>
        </pc:cxnChg>
        <pc:cxnChg chg="del mod topLvl">
          <ac:chgData name="Orsolya Eszter Cseri" userId="f9d512b01b9be33b" providerId="LiveId" clId="{823CBE15-117B-43F7-8AE8-02913CB4F542}" dt="2018-12-09T16:15:17.688" v="786" actId="478"/>
          <ac:cxnSpMkLst>
            <pc:docMk/>
            <pc:sldMk cId="2538701066" sldId="476"/>
            <ac:cxnSpMk id="44" creationId="{B601553D-578F-45BE-BC0A-ABDC911F9A80}"/>
          </ac:cxnSpMkLst>
        </pc:cxnChg>
        <pc:cxnChg chg="del mod topLvl">
          <ac:chgData name="Orsolya Eszter Cseri" userId="f9d512b01b9be33b" providerId="LiveId" clId="{823CBE15-117B-43F7-8AE8-02913CB4F542}" dt="2018-12-09T16:15:12.083" v="783" actId="478"/>
          <ac:cxnSpMkLst>
            <pc:docMk/>
            <pc:sldMk cId="2538701066" sldId="476"/>
            <ac:cxnSpMk id="48" creationId="{10011F79-D0E1-4719-BFFC-B996E6EF9552}"/>
          </ac:cxnSpMkLst>
        </pc:cxnChg>
        <pc:cxnChg chg="del mod topLvl">
          <ac:chgData name="Orsolya Eszter Cseri" userId="f9d512b01b9be33b" providerId="LiveId" clId="{823CBE15-117B-43F7-8AE8-02913CB4F542}" dt="2018-12-09T16:15:15.629" v="784" actId="478"/>
          <ac:cxnSpMkLst>
            <pc:docMk/>
            <pc:sldMk cId="2538701066" sldId="476"/>
            <ac:cxnSpMk id="56" creationId="{85A598D6-B01C-4F39-A655-857448312CCD}"/>
          </ac:cxnSpMkLst>
        </pc:cxnChg>
      </pc:sldChg>
      <pc:sldChg chg="addSp delSp modSp add modTransition">
        <pc:chgData name="Orsolya Eszter Cseri" userId="f9d512b01b9be33b" providerId="LiveId" clId="{823CBE15-117B-43F7-8AE8-02913CB4F542}" dt="2018-12-10T18:39:02.639" v="6787"/>
        <pc:sldMkLst>
          <pc:docMk/>
          <pc:sldMk cId="2010263060" sldId="477"/>
        </pc:sldMkLst>
        <pc:spChg chg="mod">
          <ac:chgData name="Orsolya Eszter Cseri" userId="f9d512b01b9be33b" providerId="LiveId" clId="{823CBE15-117B-43F7-8AE8-02913CB4F542}" dt="2018-12-09T16:34:47.312" v="1546" actId="1076"/>
          <ac:spMkLst>
            <pc:docMk/>
            <pc:sldMk cId="2010263060" sldId="477"/>
            <ac:spMk id="3" creationId="{D1C9B2F7-9627-4D7C-884B-3A1E9A17CFA6}"/>
          </ac:spMkLst>
        </pc:spChg>
        <pc:spChg chg="mod">
          <ac:chgData name="Orsolya Eszter Cseri" userId="f9d512b01b9be33b" providerId="LiveId" clId="{823CBE15-117B-43F7-8AE8-02913CB4F542}" dt="2018-12-10T17:55:57.242" v="6350" actId="20577"/>
          <ac:spMkLst>
            <pc:docMk/>
            <pc:sldMk cId="2010263060" sldId="477"/>
            <ac:spMk id="9" creationId="{4368E82F-B657-4F84-A8E3-03A54FC861D6}"/>
          </ac:spMkLst>
        </pc:spChg>
        <pc:spChg chg="mod">
          <ac:chgData name="Orsolya Eszter Cseri" userId="f9d512b01b9be33b" providerId="LiveId" clId="{823CBE15-117B-43F7-8AE8-02913CB4F542}" dt="2018-12-09T16:36:37.596" v="1553" actId="14100"/>
          <ac:spMkLst>
            <pc:docMk/>
            <pc:sldMk cId="2010263060" sldId="477"/>
            <ac:spMk id="10" creationId="{BBC14518-3F0D-42DC-8D92-7712587C7A06}"/>
          </ac:spMkLst>
        </pc:spChg>
        <pc:spChg chg="mod">
          <ac:chgData name="Orsolya Eszter Cseri" userId="f9d512b01b9be33b" providerId="LiveId" clId="{823CBE15-117B-43F7-8AE8-02913CB4F542}" dt="2018-12-09T16:36:37.596" v="1553" actId="14100"/>
          <ac:spMkLst>
            <pc:docMk/>
            <pc:sldMk cId="2010263060" sldId="477"/>
            <ac:spMk id="11" creationId="{9AA4F206-B0B0-43A1-A4DF-241044836C75}"/>
          </ac:spMkLst>
        </pc:spChg>
        <pc:spChg chg="add del mod">
          <ac:chgData name="Orsolya Eszter Cseri" userId="f9d512b01b9be33b" providerId="LiveId" clId="{823CBE15-117B-43F7-8AE8-02913CB4F542}" dt="2018-12-10T17:55:54.946" v="6348" actId="478"/>
          <ac:spMkLst>
            <pc:docMk/>
            <pc:sldMk cId="2010263060" sldId="477"/>
            <ac:spMk id="19" creationId="{62DE9F46-C519-4441-A3F4-CA6170FB5A0E}"/>
          </ac:spMkLst>
        </pc:spChg>
        <pc:spChg chg="add mod">
          <ac:chgData name="Orsolya Eszter Cseri" userId="f9d512b01b9be33b" providerId="LiveId" clId="{823CBE15-117B-43F7-8AE8-02913CB4F542}" dt="2018-12-09T16:38:23.394" v="1561" actId="11529"/>
          <ac:spMkLst>
            <pc:docMk/>
            <pc:sldMk cId="2010263060" sldId="477"/>
            <ac:spMk id="20" creationId="{A9B36305-6EC8-4CAF-BA8D-2D7BF2E75185}"/>
          </ac:spMkLst>
        </pc:spChg>
        <pc:spChg chg="add del mod">
          <ac:chgData name="Orsolya Eszter Cseri" userId="f9d512b01b9be33b" providerId="LiveId" clId="{823CBE15-117B-43F7-8AE8-02913CB4F542}" dt="2018-12-09T16:38:41.854" v="1563" actId="11529"/>
          <ac:spMkLst>
            <pc:docMk/>
            <pc:sldMk cId="2010263060" sldId="477"/>
            <ac:spMk id="21" creationId="{B725A177-F8F9-4FD0-9718-DFE5661B9179}"/>
          </ac:spMkLst>
        </pc:spChg>
        <pc:spChg chg="add mod">
          <ac:chgData name="Orsolya Eszter Cseri" userId="f9d512b01b9be33b" providerId="LiveId" clId="{823CBE15-117B-43F7-8AE8-02913CB4F542}" dt="2018-12-09T16:39:15.743" v="1567" actId="1076"/>
          <ac:spMkLst>
            <pc:docMk/>
            <pc:sldMk cId="2010263060" sldId="477"/>
            <ac:spMk id="22" creationId="{8E5EFE21-E6EB-48E2-A931-2A1EBD717E62}"/>
          </ac:spMkLst>
        </pc:spChg>
        <pc:spChg chg="add mod">
          <ac:chgData name="Orsolya Eszter Cseri" userId="f9d512b01b9be33b" providerId="LiveId" clId="{823CBE15-117B-43F7-8AE8-02913CB4F542}" dt="2018-12-09T16:27:09.687" v="1383" actId="20577"/>
          <ac:spMkLst>
            <pc:docMk/>
            <pc:sldMk cId="2010263060" sldId="477"/>
            <ac:spMk id="24" creationId="{171AAF12-FE2D-4C7D-BDCB-CE4B07C5F5AD}"/>
          </ac:spMkLst>
        </pc:spChg>
        <pc:spChg chg="mod">
          <ac:chgData name="Orsolya Eszter Cseri" userId="f9d512b01b9be33b" providerId="LiveId" clId="{823CBE15-117B-43F7-8AE8-02913CB4F542}" dt="2018-12-10T17:50:43.601" v="6322" actId="20577"/>
          <ac:spMkLst>
            <pc:docMk/>
            <pc:sldMk cId="2010263060" sldId="477"/>
            <ac:spMk id="28" creationId="{331DEA27-C65D-4753-B9BD-074E38ADECC2}"/>
          </ac:spMkLst>
        </pc:spChg>
        <pc:spChg chg="add mod">
          <ac:chgData name="Orsolya Eszter Cseri" userId="f9d512b01b9be33b" providerId="LiveId" clId="{823CBE15-117B-43F7-8AE8-02913CB4F542}" dt="2018-12-09T16:26:01.885" v="1335" actId="14100"/>
          <ac:spMkLst>
            <pc:docMk/>
            <pc:sldMk cId="2010263060" sldId="477"/>
            <ac:spMk id="29" creationId="{472C6618-AC4E-4CC4-966E-421BF49841B5}"/>
          </ac:spMkLst>
        </pc:spChg>
        <pc:spChg chg="add del mod">
          <ac:chgData name="Orsolya Eszter Cseri" userId="f9d512b01b9be33b" providerId="LiveId" clId="{823CBE15-117B-43F7-8AE8-02913CB4F542}" dt="2018-12-09T16:30:10.713" v="1477" actId="478"/>
          <ac:spMkLst>
            <pc:docMk/>
            <pc:sldMk cId="2010263060" sldId="477"/>
            <ac:spMk id="30" creationId="{46B5EC25-17E5-4ADC-8799-5825C7C2A624}"/>
          </ac:spMkLst>
        </pc:spChg>
        <pc:spChg chg="add mod">
          <ac:chgData name="Orsolya Eszter Cseri" userId="f9d512b01b9be33b" providerId="LiveId" clId="{823CBE15-117B-43F7-8AE8-02913CB4F542}" dt="2018-12-09T16:31:22.564" v="1506" actId="465"/>
          <ac:spMkLst>
            <pc:docMk/>
            <pc:sldMk cId="2010263060" sldId="477"/>
            <ac:spMk id="31" creationId="{5F8AE6A9-B281-4E80-AAE9-CF9BA00BD40D}"/>
          </ac:spMkLst>
        </pc:spChg>
        <pc:spChg chg="add mod">
          <ac:chgData name="Orsolya Eszter Cseri" userId="f9d512b01b9be33b" providerId="LiveId" clId="{823CBE15-117B-43F7-8AE8-02913CB4F542}" dt="2018-12-09T16:31:22.564" v="1506" actId="465"/>
          <ac:spMkLst>
            <pc:docMk/>
            <pc:sldMk cId="2010263060" sldId="477"/>
            <ac:spMk id="32" creationId="{5CE59D20-5F00-47E6-BD13-0D5E0DBCC6FD}"/>
          </ac:spMkLst>
        </pc:spChg>
        <pc:spChg chg="del">
          <ac:chgData name="Orsolya Eszter Cseri" userId="f9d512b01b9be33b" providerId="LiveId" clId="{823CBE15-117B-43F7-8AE8-02913CB4F542}" dt="2018-12-09T16:29:51.295" v="1472" actId="478"/>
          <ac:spMkLst>
            <pc:docMk/>
            <pc:sldMk cId="2010263060" sldId="477"/>
            <ac:spMk id="33" creationId="{705C4211-7168-435E-8B67-B2FBB98D4585}"/>
          </ac:spMkLst>
        </pc:spChg>
        <pc:spChg chg="add mod">
          <ac:chgData name="Orsolya Eszter Cseri" userId="f9d512b01b9be33b" providerId="LiveId" clId="{823CBE15-117B-43F7-8AE8-02913CB4F542}" dt="2018-12-09T16:31:22.564" v="1506" actId="465"/>
          <ac:spMkLst>
            <pc:docMk/>
            <pc:sldMk cId="2010263060" sldId="477"/>
            <ac:spMk id="34" creationId="{18F6417A-2C8F-4402-9CEB-9D37E82125DF}"/>
          </ac:spMkLst>
        </pc:spChg>
        <pc:spChg chg="add mod ord">
          <ac:chgData name="Orsolya Eszter Cseri" userId="f9d512b01b9be33b" providerId="LiveId" clId="{823CBE15-117B-43F7-8AE8-02913CB4F542}" dt="2018-12-09T16:36:37.596" v="1553" actId="14100"/>
          <ac:spMkLst>
            <pc:docMk/>
            <pc:sldMk cId="2010263060" sldId="477"/>
            <ac:spMk id="41" creationId="{E4924D9C-B95B-439C-A611-A9419614D744}"/>
          </ac:spMkLst>
        </pc:spChg>
        <pc:spChg chg="add mod">
          <ac:chgData name="Orsolya Eszter Cseri" userId="f9d512b01b9be33b" providerId="LiveId" clId="{823CBE15-117B-43F7-8AE8-02913CB4F542}" dt="2018-12-09T16:36:37.596" v="1553" actId="14100"/>
          <ac:spMkLst>
            <pc:docMk/>
            <pc:sldMk cId="2010263060" sldId="477"/>
            <ac:spMk id="42" creationId="{DC325196-9BA0-45E8-B125-8AF8C2841A44}"/>
          </ac:spMkLst>
        </pc:spChg>
        <pc:spChg chg="add del mod">
          <ac:chgData name="Orsolya Eszter Cseri" userId="f9d512b01b9be33b" providerId="LiveId" clId="{823CBE15-117B-43F7-8AE8-02913CB4F542}" dt="2018-12-10T17:55:56.013" v="6349" actId="478"/>
          <ac:spMkLst>
            <pc:docMk/>
            <pc:sldMk cId="2010263060" sldId="477"/>
            <ac:spMk id="43" creationId="{82D38D13-C5C4-4EC0-9A7D-84529C988576}"/>
          </ac:spMkLst>
        </pc:spChg>
        <pc:spChg chg="add del mod">
          <ac:chgData name="Orsolya Eszter Cseri" userId="f9d512b01b9be33b" providerId="LiveId" clId="{823CBE15-117B-43F7-8AE8-02913CB4F542}" dt="2018-12-10T17:55:54.257" v="6347"/>
          <ac:spMkLst>
            <pc:docMk/>
            <pc:sldMk cId="2010263060" sldId="477"/>
            <ac:spMk id="47" creationId="{2F54EE2F-4D9A-4D6E-8DEE-B7A827AB27D7}"/>
          </ac:spMkLst>
        </pc:spChg>
        <pc:spChg chg="mod topLvl">
          <ac:chgData name="Orsolya Eszter Cseri" userId="f9d512b01b9be33b" providerId="LiveId" clId="{823CBE15-117B-43F7-8AE8-02913CB4F542}" dt="2018-12-09T16:30:51.258" v="1505" actId="165"/>
          <ac:spMkLst>
            <pc:docMk/>
            <pc:sldMk cId="2010263060" sldId="477"/>
            <ac:spMk id="49" creationId="{14E4D0CE-F607-4E34-92EC-43D534DCA137}"/>
          </ac:spMkLst>
        </pc:spChg>
        <pc:spChg chg="mod topLvl">
          <ac:chgData name="Orsolya Eszter Cseri" userId="f9d512b01b9be33b" providerId="LiveId" clId="{823CBE15-117B-43F7-8AE8-02913CB4F542}" dt="2018-12-09T16:31:22.564" v="1506" actId="465"/>
          <ac:spMkLst>
            <pc:docMk/>
            <pc:sldMk cId="2010263060" sldId="477"/>
            <ac:spMk id="50" creationId="{2EBE1348-D0C1-4637-AC7C-9E7E35FCA9E1}"/>
          </ac:spMkLst>
        </pc:spChg>
        <pc:spChg chg="mod topLvl">
          <ac:chgData name="Orsolya Eszter Cseri" userId="f9d512b01b9be33b" providerId="LiveId" clId="{823CBE15-117B-43F7-8AE8-02913CB4F542}" dt="2018-12-09T16:31:22.564" v="1506" actId="465"/>
          <ac:spMkLst>
            <pc:docMk/>
            <pc:sldMk cId="2010263060" sldId="477"/>
            <ac:spMk id="51" creationId="{22E45CBF-D453-472D-A2C2-66805B5F86D1}"/>
          </ac:spMkLst>
        </pc:spChg>
        <pc:spChg chg="mod topLvl">
          <ac:chgData name="Orsolya Eszter Cseri" userId="f9d512b01b9be33b" providerId="LiveId" clId="{823CBE15-117B-43F7-8AE8-02913CB4F542}" dt="2018-12-09T16:30:51.258" v="1505" actId="165"/>
          <ac:spMkLst>
            <pc:docMk/>
            <pc:sldMk cId="2010263060" sldId="477"/>
            <ac:spMk id="52" creationId="{4444EA2D-A5EB-46A2-A7AD-A01FD42F6D58}"/>
          </ac:spMkLst>
        </pc:spChg>
        <pc:spChg chg="del">
          <ac:chgData name="Orsolya Eszter Cseri" userId="f9d512b01b9be33b" providerId="LiveId" clId="{823CBE15-117B-43F7-8AE8-02913CB4F542}" dt="2018-12-09T16:19:31.046" v="1197" actId="478"/>
          <ac:spMkLst>
            <pc:docMk/>
            <pc:sldMk cId="2010263060" sldId="477"/>
            <ac:spMk id="53" creationId="{0F8579BB-BA9F-421A-9FC4-AB3589A84C49}"/>
          </ac:spMkLst>
        </pc:spChg>
        <pc:grpChg chg="del">
          <ac:chgData name="Orsolya Eszter Cseri" userId="f9d512b01b9be33b" providerId="LiveId" clId="{823CBE15-117B-43F7-8AE8-02913CB4F542}" dt="2018-12-09T16:30:51.258" v="1505" actId="165"/>
          <ac:grpSpMkLst>
            <pc:docMk/>
            <pc:sldMk cId="2010263060" sldId="477"/>
            <ac:grpSpMk id="12" creationId="{FB726A98-27E8-4166-AA0D-D12C693C262C}"/>
          </ac:grpSpMkLst>
        </pc:grpChg>
        <pc:picChg chg="del">
          <ac:chgData name="Orsolya Eszter Cseri" userId="f9d512b01b9be33b" providerId="LiveId" clId="{823CBE15-117B-43F7-8AE8-02913CB4F542}" dt="2018-12-09T16:24:38.513" v="1241" actId="478"/>
          <ac:picMkLst>
            <pc:docMk/>
            <pc:sldMk cId="2010263060" sldId="477"/>
            <ac:picMk id="26" creationId="{9E272630-E23B-43B7-B88A-CFAFBA8661F8}"/>
          </ac:picMkLst>
        </pc:picChg>
        <pc:picChg chg="del">
          <ac:chgData name="Orsolya Eszter Cseri" userId="f9d512b01b9be33b" providerId="LiveId" clId="{823CBE15-117B-43F7-8AE8-02913CB4F542}" dt="2018-12-09T16:24:41.108" v="1242" actId="478"/>
          <ac:picMkLst>
            <pc:docMk/>
            <pc:sldMk cId="2010263060" sldId="477"/>
            <ac:picMk id="27" creationId="{61E5F2A1-BCF6-4457-9535-5FF9DE5E0494}"/>
          </ac:picMkLst>
        </pc:picChg>
        <pc:cxnChg chg="del mod ord">
          <ac:chgData name="Orsolya Eszter Cseri" userId="f9d512b01b9be33b" providerId="LiveId" clId="{823CBE15-117B-43F7-8AE8-02913CB4F542}" dt="2018-12-09T16:36:57.942" v="1555" actId="478"/>
          <ac:cxnSpMkLst>
            <pc:docMk/>
            <pc:sldMk cId="2010263060" sldId="477"/>
            <ac:cxnSpMk id="13" creationId="{D6DCF146-E7F8-4DAF-BEFE-3AC9E8B6385B}"/>
          </ac:cxnSpMkLst>
        </pc:cxnChg>
        <pc:cxnChg chg="del mod">
          <ac:chgData name="Orsolya Eszter Cseri" userId="f9d512b01b9be33b" providerId="LiveId" clId="{823CBE15-117B-43F7-8AE8-02913CB4F542}" dt="2018-12-09T16:37:03.604" v="1559" actId="478"/>
          <ac:cxnSpMkLst>
            <pc:docMk/>
            <pc:sldMk cId="2010263060" sldId="477"/>
            <ac:cxnSpMk id="15" creationId="{820471E8-90F2-4DEA-991F-00B4995B97D6}"/>
          </ac:cxnSpMkLst>
        </pc:cxnChg>
        <pc:cxnChg chg="add del mod">
          <ac:chgData name="Orsolya Eszter Cseri" userId="f9d512b01b9be33b" providerId="LiveId" clId="{823CBE15-117B-43F7-8AE8-02913CB4F542}" dt="2018-12-09T16:36:56.934" v="1554" actId="478"/>
          <ac:cxnSpMkLst>
            <pc:docMk/>
            <pc:sldMk cId="2010263060" sldId="477"/>
            <ac:cxnSpMk id="37" creationId="{5EEB9A4F-23B1-47B2-A372-D2DB15907C8C}"/>
          </ac:cxnSpMkLst>
        </pc:cxnChg>
        <pc:cxnChg chg="add del mod">
          <ac:chgData name="Orsolya Eszter Cseri" userId="f9d512b01b9be33b" providerId="LiveId" clId="{823CBE15-117B-43F7-8AE8-02913CB4F542}" dt="2018-12-09T16:37:00.861" v="1556" actId="478"/>
          <ac:cxnSpMkLst>
            <pc:docMk/>
            <pc:sldMk cId="2010263060" sldId="477"/>
            <ac:cxnSpMk id="38" creationId="{9F6B8EF5-E864-450C-8A59-582992B6FA8D}"/>
          </ac:cxnSpMkLst>
        </pc:cxnChg>
        <pc:cxnChg chg="del mod">
          <ac:chgData name="Orsolya Eszter Cseri" userId="f9d512b01b9be33b" providerId="LiveId" clId="{823CBE15-117B-43F7-8AE8-02913CB4F542}" dt="2018-12-09T16:37:02.740" v="1558" actId="478"/>
          <ac:cxnSpMkLst>
            <pc:docMk/>
            <pc:sldMk cId="2010263060" sldId="477"/>
            <ac:cxnSpMk id="44" creationId="{B601553D-578F-45BE-BC0A-ABDC911F9A80}"/>
          </ac:cxnSpMkLst>
        </pc:cxnChg>
        <pc:cxnChg chg="del mod">
          <ac:chgData name="Orsolya Eszter Cseri" userId="f9d512b01b9be33b" providerId="LiveId" clId="{823CBE15-117B-43F7-8AE8-02913CB4F542}" dt="2018-12-09T16:37:01.966" v="1557" actId="478"/>
          <ac:cxnSpMkLst>
            <pc:docMk/>
            <pc:sldMk cId="2010263060" sldId="477"/>
            <ac:cxnSpMk id="48" creationId="{10011F79-D0E1-4719-BFFC-B996E6EF9552}"/>
          </ac:cxnSpMkLst>
        </pc:cxnChg>
        <pc:cxnChg chg="del mod">
          <ac:chgData name="Orsolya Eszter Cseri" userId="f9d512b01b9be33b" providerId="LiveId" clId="{823CBE15-117B-43F7-8AE8-02913CB4F542}" dt="2018-12-09T16:33:08.075" v="1522" actId="478"/>
          <ac:cxnSpMkLst>
            <pc:docMk/>
            <pc:sldMk cId="2010263060" sldId="477"/>
            <ac:cxnSpMk id="56" creationId="{85A598D6-B01C-4F39-A655-857448312CCD}"/>
          </ac:cxnSpMkLst>
        </pc:cxnChg>
      </pc:sldChg>
      <pc:sldChg chg="addSp delSp modSp add modTransition modNotesTx">
        <pc:chgData name="Orsolya Eszter Cseri" userId="f9d512b01b9be33b" providerId="LiveId" clId="{823CBE15-117B-43F7-8AE8-02913CB4F542}" dt="2018-12-10T21:47:30.047" v="7320" actId="478"/>
        <pc:sldMkLst>
          <pc:docMk/>
          <pc:sldMk cId="1583826787" sldId="478"/>
        </pc:sldMkLst>
        <pc:spChg chg="mod">
          <ac:chgData name="Orsolya Eszter Cseri" userId="f9d512b01b9be33b" providerId="LiveId" clId="{823CBE15-117B-43F7-8AE8-02913CB4F542}" dt="2018-12-09T16:49:17.926" v="1779" actId="20577"/>
          <ac:spMkLst>
            <pc:docMk/>
            <pc:sldMk cId="1583826787" sldId="478"/>
            <ac:spMk id="2" creationId="{2EADDACE-6BAE-4B71-8DE1-BE764B798699}"/>
          </ac:spMkLst>
        </pc:spChg>
        <pc:spChg chg="mod">
          <ac:chgData name="Orsolya Eszter Cseri" userId="f9d512b01b9be33b" providerId="LiveId" clId="{823CBE15-117B-43F7-8AE8-02913CB4F542}" dt="2018-12-09T16:59:19.038" v="2349" actId="20577"/>
          <ac:spMkLst>
            <pc:docMk/>
            <pc:sldMk cId="1583826787" sldId="478"/>
            <ac:spMk id="3" creationId="{F34B3B2D-F3D3-428D-8E16-1835CC4F305E}"/>
          </ac:spMkLst>
        </pc:spChg>
        <pc:spChg chg="mod">
          <ac:chgData name="Orsolya Eszter Cseri" userId="f9d512b01b9be33b" providerId="LiveId" clId="{823CBE15-117B-43F7-8AE8-02913CB4F542}" dt="2018-12-09T16:59:13.211" v="2343" actId="1038"/>
          <ac:spMkLst>
            <pc:docMk/>
            <pc:sldMk cId="1583826787" sldId="478"/>
            <ac:spMk id="4" creationId="{72308219-5452-41F3-944A-F550A763A99E}"/>
          </ac:spMkLst>
        </pc:spChg>
        <pc:spChg chg="add mod">
          <ac:chgData name="Orsolya Eszter Cseri" userId="f9d512b01b9be33b" providerId="LiveId" clId="{823CBE15-117B-43F7-8AE8-02913CB4F542}" dt="2018-12-09T16:50:38.205" v="1796" actId="1036"/>
          <ac:spMkLst>
            <pc:docMk/>
            <pc:sldMk cId="1583826787" sldId="478"/>
            <ac:spMk id="5" creationId="{9E545605-0204-4BE6-9140-75FC9DF7F880}"/>
          </ac:spMkLst>
        </pc:spChg>
        <pc:spChg chg="add del mod">
          <ac:chgData name="Orsolya Eszter Cseri" userId="f9d512b01b9be33b" providerId="LiveId" clId="{823CBE15-117B-43F7-8AE8-02913CB4F542}" dt="2018-12-09T16:50:20.981" v="1786" actId="478"/>
          <ac:spMkLst>
            <pc:docMk/>
            <pc:sldMk cId="1583826787" sldId="478"/>
            <ac:spMk id="6" creationId="{51DA9F7F-D9C0-4240-A323-FA7152390148}"/>
          </ac:spMkLst>
        </pc:spChg>
        <pc:spChg chg="add del mod">
          <ac:chgData name="Orsolya Eszter Cseri" userId="f9d512b01b9be33b" providerId="LiveId" clId="{823CBE15-117B-43F7-8AE8-02913CB4F542}" dt="2018-12-09T16:50:19.166" v="1785" actId="478"/>
          <ac:spMkLst>
            <pc:docMk/>
            <pc:sldMk cId="1583826787" sldId="478"/>
            <ac:spMk id="7" creationId="{0D3EE7DF-0A22-47F2-B462-EA2D0A74609B}"/>
          </ac:spMkLst>
        </pc:spChg>
        <pc:spChg chg="add mod">
          <ac:chgData name="Orsolya Eszter Cseri" userId="f9d512b01b9be33b" providerId="LiveId" clId="{823CBE15-117B-43F7-8AE8-02913CB4F542}" dt="2018-12-09T16:50:38.205" v="1796" actId="1036"/>
          <ac:spMkLst>
            <pc:docMk/>
            <pc:sldMk cId="1583826787" sldId="478"/>
            <ac:spMk id="8" creationId="{D935AC88-BEE1-4A8C-AA7E-A5E4E06513E1}"/>
          </ac:spMkLst>
        </pc:spChg>
        <pc:spChg chg="add mod">
          <ac:chgData name="Orsolya Eszter Cseri" userId="f9d512b01b9be33b" providerId="LiveId" clId="{823CBE15-117B-43F7-8AE8-02913CB4F542}" dt="2018-12-09T16:51:20.800" v="1837" actId="1076"/>
          <ac:spMkLst>
            <pc:docMk/>
            <pc:sldMk cId="1583826787" sldId="478"/>
            <ac:spMk id="9" creationId="{3A183E6E-2CAB-4125-82C0-218F4C6CE397}"/>
          </ac:spMkLst>
        </pc:spChg>
        <pc:spChg chg="add mod">
          <ac:chgData name="Orsolya Eszter Cseri" userId="f9d512b01b9be33b" providerId="LiveId" clId="{823CBE15-117B-43F7-8AE8-02913CB4F542}" dt="2018-12-09T16:51:25.843" v="1838" actId="1076"/>
          <ac:spMkLst>
            <pc:docMk/>
            <pc:sldMk cId="1583826787" sldId="478"/>
            <ac:spMk id="10" creationId="{8923CF26-0F69-48A8-923A-769B7ADECBFC}"/>
          </ac:spMkLst>
        </pc:spChg>
        <pc:spChg chg="add mod">
          <ac:chgData name="Orsolya Eszter Cseri" userId="f9d512b01b9be33b" providerId="LiveId" clId="{823CBE15-117B-43F7-8AE8-02913CB4F542}" dt="2018-12-09T16:51:29.616" v="1839" actId="14100"/>
          <ac:spMkLst>
            <pc:docMk/>
            <pc:sldMk cId="1583826787" sldId="478"/>
            <ac:spMk id="11" creationId="{036AB9FF-2861-49BC-BED7-598AE07A2B3C}"/>
          </ac:spMkLst>
        </pc:spChg>
        <pc:spChg chg="mod topLvl">
          <ac:chgData name="Orsolya Eszter Cseri" userId="f9d512b01b9be33b" providerId="LiveId" clId="{823CBE15-117B-43F7-8AE8-02913CB4F542}" dt="2018-12-09T16:59:13.211" v="2343" actId="1038"/>
          <ac:spMkLst>
            <pc:docMk/>
            <pc:sldMk cId="1583826787" sldId="478"/>
            <ac:spMk id="13" creationId="{FB8FFF36-F963-407F-887E-4287873DCD2D}"/>
          </ac:spMkLst>
        </pc:spChg>
        <pc:spChg chg="mod topLvl">
          <ac:chgData name="Orsolya Eszter Cseri" userId="f9d512b01b9be33b" providerId="LiveId" clId="{823CBE15-117B-43F7-8AE8-02913CB4F542}" dt="2018-12-09T16:59:13.211" v="2343" actId="1038"/>
          <ac:spMkLst>
            <pc:docMk/>
            <pc:sldMk cId="1583826787" sldId="478"/>
            <ac:spMk id="14" creationId="{CE69AD46-790F-4836-AFE5-1AA19ADED445}"/>
          </ac:spMkLst>
        </pc:spChg>
        <pc:spChg chg="mod topLvl">
          <ac:chgData name="Orsolya Eszter Cseri" userId="f9d512b01b9be33b" providerId="LiveId" clId="{823CBE15-117B-43F7-8AE8-02913CB4F542}" dt="2018-12-09T16:59:13.211" v="2343" actId="1038"/>
          <ac:spMkLst>
            <pc:docMk/>
            <pc:sldMk cId="1583826787" sldId="478"/>
            <ac:spMk id="15" creationId="{9788DE5D-EEC6-42D1-8AEB-C2592BE2E353}"/>
          </ac:spMkLst>
        </pc:spChg>
        <pc:spChg chg="mod topLvl">
          <ac:chgData name="Orsolya Eszter Cseri" userId="f9d512b01b9be33b" providerId="LiveId" clId="{823CBE15-117B-43F7-8AE8-02913CB4F542}" dt="2018-12-09T16:59:13.211" v="2343" actId="1038"/>
          <ac:spMkLst>
            <pc:docMk/>
            <pc:sldMk cId="1583826787" sldId="478"/>
            <ac:spMk id="16" creationId="{56CC818B-9326-4942-B082-A9ABE30003C6}"/>
          </ac:spMkLst>
        </pc:spChg>
        <pc:spChg chg="del">
          <ac:chgData name="Orsolya Eszter Cseri" userId="f9d512b01b9be33b" providerId="LiveId" clId="{823CBE15-117B-43F7-8AE8-02913CB4F542}" dt="2018-12-09T16:54:15.130" v="2006" actId="478"/>
          <ac:spMkLst>
            <pc:docMk/>
            <pc:sldMk cId="1583826787" sldId="478"/>
            <ac:spMk id="17" creationId="{A0B9E4ED-E9B8-4280-BC56-C24CCE798B86}"/>
          </ac:spMkLst>
        </pc:spChg>
        <pc:spChg chg="mod topLvl">
          <ac:chgData name="Orsolya Eszter Cseri" userId="f9d512b01b9be33b" providerId="LiveId" clId="{823CBE15-117B-43F7-8AE8-02913CB4F542}" dt="2018-12-09T16:59:13.211" v="2343" actId="1038"/>
          <ac:spMkLst>
            <pc:docMk/>
            <pc:sldMk cId="1583826787" sldId="478"/>
            <ac:spMk id="18" creationId="{F051BAEE-8AFB-4308-B6CE-F803A29FC12C}"/>
          </ac:spMkLst>
        </pc:spChg>
        <pc:spChg chg="add mod topLvl">
          <ac:chgData name="Orsolya Eszter Cseri" userId="f9d512b01b9be33b" providerId="LiveId" clId="{823CBE15-117B-43F7-8AE8-02913CB4F542}" dt="2018-12-09T16:59:13.211" v="2343" actId="1038"/>
          <ac:spMkLst>
            <pc:docMk/>
            <pc:sldMk cId="1583826787" sldId="478"/>
            <ac:spMk id="19" creationId="{3B35EEC4-706F-4A88-99AB-B0DB6287A82B}"/>
          </ac:spMkLst>
        </pc:spChg>
        <pc:spChg chg="add del mod">
          <ac:chgData name="Orsolya Eszter Cseri" userId="f9d512b01b9be33b" providerId="LiveId" clId="{823CBE15-117B-43F7-8AE8-02913CB4F542}" dt="2018-12-10T21:47:30.047" v="7320" actId="478"/>
          <ac:spMkLst>
            <pc:docMk/>
            <pc:sldMk cId="1583826787" sldId="478"/>
            <ac:spMk id="21" creationId="{6EACDE7E-0301-410C-8530-D734C1DD946B}"/>
          </ac:spMkLst>
        </pc:spChg>
        <pc:grpChg chg="add del mod">
          <ac:chgData name="Orsolya Eszter Cseri" userId="f9d512b01b9be33b" providerId="LiveId" clId="{823CBE15-117B-43F7-8AE8-02913CB4F542}" dt="2018-12-09T16:54:42.310" v="2012" actId="165"/>
          <ac:grpSpMkLst>
            <pc:docMk/>
            <pc:sldMk cId="1583826787" sldId="478"/>
            <ac:grpSpMk id="12" creationId="{6D472982-7BDC-4164-B8C8-5A65AE2403A6}"/>
          </ac:grpSpMkLst>
        </pc:grpChg>
        <pc:grpChg chg="add del mod">
          <ac:chgData name="Orsolya Eszter Cseri" userId="f9d512b01b9be33b" providerId="LiveId" clId="{823CBE15-117B-43F7-8AE8-02913CB4F542}" dt="2018-12-09T16:55:01.354" v="2014" actId="165"/>
          <ac:grpSpMkLst>
            <pc:docMk/>
            <pc:sldMk cId="1583826787" sldId="478"/>
            <ac:grpSpMk id="20" creationId="{EBDEF6DE-D71C-4546-ACA8-F41B33D0B9ED}"/>
          </ac:grpSpMkLst>
        </pc:grpChg>
      </pc:sldChg>
      <pc:sldChg chg="addSp delSp modSp add modTransition modAnim">
        <pc:chgData name="Orsolya Eszter Cseri" userId="f9d512b01b9be33b" providerId="LiveId" clId="{823CBE15-117B-43F7-8AE8-02913CB4F542}" dt="2018-12-10T18:39:02.639" v="6787"/>
        <pc:sldMkLst>
          <pc:docMk/>
          <pc:sldMk cId="1672803295" sldId="479"/>
        </pc:sldMkLst>
        <pc:spChg chg="mod">
          <ac:chgData name="Orsolya Eszter Cseri" userId="f9d512b01b9be33b" providerId="LiveId" clId="{823CBE15-117B-43F7-8AE8-02913CB4F542}" dt="2018-12-09T17:23:37.946" v="2568" actId="20577"/>
          <ac:spMkLst>
            <pc:docMk/>
            <pc:sldMk cId="1672803295" sldId="479"/>
            <ac:spMk id="2" creationId="{00000000-0000-0000-0000-000000000000}"/>
          </ac:spMkLst>
        </pc:spChg>
        <pc:spChg chg="add mod">
          <ac:chgData name="Orsolya Eszter Cseri" userId="f9d512b01b9be33b" providerId="LiveId" clId="{823CBE15-117B-43F7-8AE8-02913CB4F542}" dt="2018-12-09T19:32:09.623" v="2659" actId="1076"/>
          <ac:spMkLst>
            <pc:docMk/>
            <pc:sldMk cId="1672803295" sldId="479"/>
            <ac:spMk id="3" creationId="{F82938CA-95DD-4523-B2D0-67366246FD3F}"/>
          </ac:spMkLst>
        </pc:spChg>
        <pc:spChg chg="add del mod">
          <ac:chgData name="Orsolya Eszter Cseri" userId="f9d512b01b9be33b" providerId="LiveId" clId="{823CBE15-117B-43F7-8AE8-02913CB4F542}" dt="2018-12-09T19:38:14.694" v="2681" actId="478"/>
          <ac:spMkLst>
            <pc:docMk/>
            <pc:sldMk cId="1672803295" sldId="479"/>
            <ac:spMk id="5" creationId="{068FAC2F-EC57-4B1D-B04C-FB368BFD64E2}"/>
          </ac:spMkLst>
        </pc:spChg>
        <pc:spChg chg="add del mod">
          <ac:chgData name="Orsolya Eszter Cseri" userId="f9d512b01b9be33b" providerId="LiveId" clId="{823CBE15-117B-43F7-8AE8-02913CB4F542}" dt="2018-12-09T19:38:15.673" v="2682" actId="478"/>
          <ac:spMkLst>
            <pc:docMk/>
            <pc:sldMk cId="1672803295" sldId="479"/>
            <ac:spMk id="6" creationId="{EEE61CCF-0F13-4E89-9FCE-F18FF109CAAE}"/>
          </ac:spMkLst>
        </pc:spChg>
        <pc:spChg chg="add del mod">
          <ac:chgData name="Orsolya Eszter Cseri" userId="f9d512b01b9be33b" providerId="LiveId" clId="{823CBE15-117B-43F7-8AE8-02913CB4F542}" dt="2018-12-09T19:38:17.691" v="2683" actId="478"/>
          <ac:spMkLst>
            <pc:docMk/>
            <pc:sldMk cId="1672803295" sldId="479"/>
            <ac:spMk id="8" creationId="{DC2F6370-37FB-4FB2-A510-AFDAF5A598D0}"/>
          </ac:spMkLst>
        </pc:spChg>
        <pc:spChg chg="add del mod">
          <ac:chgData name="Orsolya Eszter Cseri" userId="f9d512b01b9be33b" providerId="LiveId" clId="{823CBE15-117B-43F7-8AE8-02913CB4F542}" dt="2018-12-09T19:38:09.701" v="2679" actId="478"/>
          <ac:spMkLst>
            <pc:docMk/>
            <pc:sldMk cId="1672803295" sldId="479"/>
            <ac:spMk id="9" creationId="{55EA4912-FCEE-43A2-98A1-FDD443AE7C9D}"/>
          </ac:spMkLst>
        </pc:spChg>
        <pc:spChg chg="add mod">
          <ac:chgData name="Orsolya Eszter Cseri" userId="f9d512b01b9be33b" providerId="LiveId" clId="{823CBE15-117B-43F7-8AE8-02913CB4F542}" dt="2018-12-09T19:54:43.069" v="2689" actId="14100"/>
          <ac:spMkLst>
            <pc:docMk/>
            <pc:sldMk cId="1672803295" sldId="479"/>
            <ac:spMk id="15" creationId="{158DDEBD-4A5C-462E-9221-706EC7391E45}"/>
          </ac:spMkLst>
        </pc:spChg>
        <pc:spChg chg="add mod">
          <ac:chgData name="Orsolya Eszter Cseri" userId="f9d512b01b9be33b" providerId="LiveId" clId="{823CBE15-117B-43F7-8AE8-02913CB4F542}" dt="2018-12-09T19:54:47.197" v="2690" actId="1076"/>
          <ac:spMkLst>
            <pc:docMk/>
            <pc:sldMk cId="1672803295" sldId="479"/>
            <ac:spMk id="16" creationId="{29387255-72E0-4BCF-9B99-DA24B9EFFCD2}"/>
          </ac:spMkLst>
        </pc:spChg>
        <pc:spChg chg="add mod">
          <ac:chgData name="Orsolya Eszter Cseri" userId="f9d512b01b9be33b" providerId="LiveId" clId="{823CBE15-117B-43F7-8AE8-02913CB4F542}" dt="2018-12-09T19:54:54.086" v="2692" actId="1076"/>
          <ac:spMkLst>
            <pc:docMk/>
            <pc:sldMk cId="1672803295" sldId="479"/>
            <ac:spMk id="17" creationId="{7AFE2B36-9413-40DA-B213-9DBA4098497F}"/>
          </ac:spMkLst>
        </pc:spChg>
        <pc:spChg chg="add mod">
          <ac:chgData name="Orsolya Eszter Cseri" userId="f9d512b01b9be33b" providerId="LiveId" clId="{823CBE15-117B-43F7-8AE8-02913CB4F542}" dt="2018-12-09T19:55:30.798" v="2710" actId="20577"/>
          <ac:spMkLst>
            <pc:docMk/>
            <pc:sldMk cId="1672803295" sldId="479"/>
            <ac:spMk id="18" creationId="{B473D260-BC3B-4DE5-88D9-009D2BA44CD7}"/>
          </ac:spMkLst>
        </pc:spChg>
        <pc:spChg chg="add mod">
          <ac:chgData name="Orsolya Eszter Cseri" userId="f9d512b01b9be33b" providerId="LiveId" clId="{823CBE15-117B-43F7-8AE8-02913CB4F542}" dt="2018-12-09T20:10:10.273" v="2903" actId="207"/>
          <ac:spMkLst>
            <pc:docMk/>
            <pc:sldMk cId="1672803295" sldId="479"/>
            <ac:spMk id="19" creationId="{D1DA3AF6-850E-43C4-B2DD-A13A741A681F}"/>
          </ac:spMkLst>
        </pc:spChg>
        <pc:spChg chg="add mod">
          <ac:chgData name="Orsolya Eszter Cseri" userId="f9d512b01b9be33b" providerId="LiveId" clId="{823CBE15-117B-43F7-8AE8-02913CB4F542}" dt="2018-12-09T22:27:42.755" v="5868" actId="20577"/>
          <ac:spMkLst>
            <pc:docMk/>
            <pc:sldMk cId="1672803295" sldId="479"/>
            <ac:spMk id="20" creationId="{0D57E63A-666F-4E37-9605-BB861BCF0C69}"/>
          </ac:spMkLst>
        </pc:spChg>
        <pc:spChg chg="add del mod">
          <ac:chgData name="Orsolya Eszter Cseri" userId="f9d512b01b9be33b" providerId="LiveId" clId="{823CBE15-117B-43F7-8AE8-02913CB4F542}" dt="2018-12-09T19:58:48.602" v="2742" actId="478"/>
          <ac:spMkLst>
            <pc:docMk/>
            <pc:sldMk cId="1672803295" sldId="479"/>
            <ac:spMk id="21" creationId="{E4683664-C290-47FB-AADA-E37714986C2A}"/>
          </ac:spMkLst>
        </pc:spChg>
        <pc:picChg chg="mod">
          <ac:chgData name="Orsolya Eszter Cseri" userId="f9d512b01b9be33b" providerId="LiveId" clId="{823CBE15-117B-43F7-8AE8-02913CB4F542}" dt="2018-12-09T19:34:12.284" v="2665" actId="1076"/>
          <ac:picMkLst>
            <pc:docMk/>
            <pc:sldMk cId="1672803295" sldId="479"/>
            <ac:picMk id="7" creationId="{00000000-0000-0000-0000-000000000000}"/>
          </ac:picMkLst>
        </pc:picChg>
        <pc:cxnChg chg="add del mod">
          <ac:chgData name="Orsolya Eszter Cseri" userId="f9d512b01b9be33b" providerId="LiveId" clId="{823CBE15-117B-43F7-8AE8-02913CB4F542}" dt="2018-12-09T19:38:11.221" v="2680" actId="478"/>
          <ac:cxnSpMkLst>
            <pc:docMk/>
            <pc:sldMk cId="1672803295" sldId="479"/>
            <ac:cxnSpMk id="11" creationId="{580806ED-E669-48D3-9A95-DF0D904151A2}"/>
          </ac:cxnSpMkLst>
        </pc:cxnChg>
      </pc:sldChg>
      <pc:sldChg chg="addSp delSp modSp add modTransition modAnim">
        <pc:chgData name="Orsolya Eszter Cseri" userId="f9d512b01b9be33b" providerId="LiveId" clId="{823CBE15-117B-43F7-8AE8-02913CB4F542}" dt="2018-12-10T18:39:02.639" v="6787"/>
        <pc:sldMkLst>
          <pc:docMk/>
          <pc:sldMk cId="2206930479" sldId="480"/>
        </pc:sldMkLst>
        <pc:spChg chg="mod">
          <ac:chgData name="Orsolya Eszter Cseri" userId="f9d512b01b9be33b" providerId="LiveId" clId="{823CBE15-117B-43F7-8AE8-02913CB4F542}" dt="2018-12-09T17:29:49.745" v="2596" actId="5793"/>
          <ac:spMkLst>
            <pc:docMk/>
            <pc:sldMk cId="2206930479" sldId="480"/>
            <ac:spMk id="2" creationId="{6D169D0A-5D53-41FD-B3F4-25D31F780AF7}"/>
          </ac:spMkLst>
        </pc:spChg>
        <pc:spChg chg="del mod">
          <ac:chgData name="Orsolya Eszter Cseri" userId="f9d512b01b9be33b" providerId="LiveId" clId="{823CBE15-117B-43F7-8AE8-02913CB4F542}" dt="2018-12-09T17:30:05.767" v="2611" actId="478"/>
          <ac:spMkLst>
            <pc:docMk/>
            <pc:sldMk cId="2206930479" sldId="480"/>
            <ac:spMk id="3" creationId="{31BD8EBA-E8ED-46FA-BF8A-23F705CC2467}"/>
          </ac:spMkLst>
        </pc:spChg>
        <pc:spChg chg="add del">
          <ac:chgData name="Orsolya Eszter Cseri" userId="f9d512b01b9be33b" providerId="LiveId" clId="{823CBE15-117B-43F7-8AE8-02913CB4F542}" dt="2018-12-09T17:29:08.690" v="2571" actId="478"/>
          <ac:spMkLst>
            <pc:docMk/>
            <pc:sldMk cId="2206930479" sldId="480"/>
            <ac:spMk id="5" creationId="{6D581EB2-D650-43D1-B6AA-B5B45CEDBB26}"/>
          </ac:spMkLst>
        </pc:spChg>
        <pc:spChg chg="add del">
          <ac:chgData name="Orsolya Eszter Cseri" userId="f9d512b01b9be33b" providerId="LiveId" clId="{823CBE15-117B-43F7-8AE8-02913CB4F542}" dt="2018-12-09T17:29:08.690" v="2571" actId="478"/>
          <ac:spMkLst>
            <pc:docMk/>
            <pc:sldMk cId="2206930479" sldId="480"/>
            <ac:spMk id="6" creationId="{8E8056C9-546D-4C07-BA9C-F5410C0CB3DF}"/>
          </ac:spMkLst>
        </pc:spChg>
        <pc:spChg chg="add del">
          <ac:chgData name="Orsolya Eszter Cseri" userId="f9d512b01b9be33b" providerId="LiveId" clId="{823CBE15-117B-43F7-8AE8-02913CB4F542}" dt="2018-12-09T17:29:08.690" v="2571" actId="478"/>
          <ac:spMkLst>
            <pc:docMk/>
            <pc:sldMk cId="2206930479" sldId="480"/>
            <ac:spMk id="7" creationId="{E0A68EA9-122F-49DC-9008-3EB6C3F20ED2}"/>
          </ac:spMkLst>
        </pc:spChg>
        <pc:spChg chg="add del">
          <ac:chgData name="Orsolya Eszter Cseri" userId="f9d512b01b9be33b" providerId="LiveId" clId="{823CBE15-117B-43F7-8AE8-02913CB4F542}" dt="2018-12-09T17:29:08.690" v="2571" actId="478"/>
          <ac:spMkLst>
            <pc:docMk/>
            <pc:sldMk cId="2206930479" sldId="480"/>
            <ac:spMk id="8" creationId="{D96F4DB3-7B7E-4881-93D8-7F40182260EA}"/>
          </ac:spMkLst>
        </pc:spChg>
        <pc:spChg chg="add del">
          <ac:chgData name="Orsolya Eszter Cseri" userId="f9d512b01b9be33b" providerId="LiveId" clId="{823CBE15-117B-43F7-8AE8-02913CB4F542}" dt="2018-12-09T17:29:08.690" v="2571" actId="478"/>
          <ac:spMkLst>
            <pc:docMk/>
            <pc:sldMk cId="2206930479" sldId="480"/>
            <ac:spMk id="9" creationId="{1EED7BCA-E3CA-461A-92D8-38CD8E56235C}"/>
          </ac:spMkLst>
        </pc:spChg>
        <pc:spChg chg="add del">
          <ac:chgData name="Orsolya Eszter Cseri" userId="f9d512b01b9be33b" providerId="LiveId" clId="{823CBE15-117B-43F7-8AE8-02913CB4F542}" dt="2018-12-09T17:29:08.690" v="2571" actId="478"/>
          <ac:spMkLst>
            <pc:docMk/>
            <pc:sldMk cId="2206930479" sldId="480"/>
            <ac:spMk id="10" creationId="{7EDD50C3-05BC-4A5D-9CD1-671075FA24EB}"/>
          </ac:spMkLst>
        </pc:spChg>
        <pc:spChg chg="add del">
          <ac:chgData name="Orsolya Eszter Cseri" userId="f9d512b01b9be33b" providerId="LiveId" clId="{823CBE15-117B-43F7-8AE8-02913CB4F542}" dt="2018-12-09T17:29:08.690" v="2571" actId="478"/>
          <ac:spMkLst>
            <pc:docMk/>
            <pc:sldMk cId="2206930479" sldId="480"/>
            <ac:spMk id="11" creationId="{EE495658-3902-4BB8-8B74-A6326E99D808}"/>
          </ac:spMkLst>
        </pc:spChg>
        <pc:spChg chg="add del">
          <ac:chgData name="Orsolya Eszter Cseri" userId="f9d512b01b9be33b" providerId="LiveId" clId="{823CBE15-117B-43F7-8AE8-02913CB4F542}" dt="2018-12-09T17:26:10.453" v="2570" actId="478"/>
          <ac:spMkLst>
            <pc:docMk/>
            <pc:sldMk cId="2206930479" sldId="480"/>
            <ac:spMk id="12" creationId="{D9FD8A73-C935-491F-9CC9-9073E36208FA}"/>
          </ac:spMkLst>
        </pc:spChg>
        <pc:spChg chg="add mod">
          <ac:chgData name="Orsolya Eszter Cseri" userId="f9d512b01b9be33b" providerId="LiveId" clId="{823CBE15-117B-43F7-8AE8-02913CB4F542}" dt="2018-12-09T22:10:12.346" v="5341" actId="164"/>
          <ac:spMkLst>
            <pc:docMk/>
            <pc:sldMk cId="2206930479" sldId="480"/>
            <ac:spMk id="13" creationId="{856DDA7A-5B57-40A9-92BD-ADF929062850}"/>
          </ac:spMkLst>
        </pc:spChg>
        <pc:spChg chg="add mod">
          <ac:chgData name="Orsolya Eszter Cseri" userId="f9d512b01b9be33b" providerId="LiveId" clId="{823CBE15-117B-43F7-8AE8-02913CB4F542}" dt="2018-12-09T22:10:12.346" v="5341" actId="164"/>
          <ac:spMkLst>
            <pc:docMk/>
            <pc:sldMk cId="2206930479" sldId="480"/>
            <ac:spMk id="14" creationId="{76251AD6-4051-4894-9309-0289FF35288A}"/>
          </ac:spMkLst>
        </pc:spChg>
        <pc:spChg chg="add mod">
          <ac:chgData name="Orsolya Eszter Cseri" userId="f9d512b01b9be33b" providerId="LiveId" clId="{823CBE15-117B-43F7-8AE8-02913CB4F542}" dt="2018-12-09T22:10:12.346" v="5341" actId="164"/>
          <ac:spMkLst>
            <pc:docMk/>
            <pc:sldMk cId="2206930479" sldId="480"/>
            <ac:spMk id="15" creationId="{CF8A4344-4A2A-48F3-8B39-4D13EB18F44F}"/>
          </ac:spMkLst>
        </pc:spChg>
        <pc:spChg chg="add mod">
          <ac:chgData name="Orsolya Eszter Cseri" userId="f9d512b01b9be33b" providerId="LiveId" clId="{823CBE15-117B-43F7-8AE8-02913CB4F542}" dt="2018-12-09T22:10:12.346" v="5341" actId="164"/>
          <ac:spMkLst>
            <pc:docMk/>
            <pc:sldMk cId="2206930479" sldId="480"/>
            <ac:spMk id="16" creationId="{ECCC19CA-2F43-4596-8C2F-98FE295753E4}"/>
          </ac:spMkLst>
        </pc:spChg>
        <pc:spChg chg="add mod">
          <ac:chgData name="Orsolya Eszter Cseri" userId="f9d512b01b9be33b" providerId="LiveId" clId="{823CBE15-117B-43F7-8AE8-02913CB4F542}" dt="2018-12-09T22:27:49.856" v="5873" actId="20577"/>
          <ac:spMkLst>
            <pc:docMk/>
            <pc:sldMk cId="2206930479" sldId="480"/>
            <ac:spMk id="17" creationId="{9FBCD3B8-E04F-4E0B-95FF-EB05E0A04109}"/>
          </ac:spMkLst>
        </pc:spChg>
        <pc:spChg chg="add">
          <ac:chgData name="Orsolya Eszter Cseri" userId="f9d512b01b9be33b" providerId="LiveId" clId="{823CBE15-117B-43F7-8AE8-02913CB4F542}" dt="2018-12-09T17:29:34.363" v="2572"/>
          <ac:spMkLst>
            <pc:docMk/>
            <pc:sldMk cId="2206930479" sldId="480"/>
            <ac:spMk id="18" creationId="{0B9A0ADC-DD88-42DC-A9A7-EDD1EAFF830A}"/>
          </ac:spMkLst>
        </pc:spChg>
        <pc:spChg chg="add mod">
          <ac:chgData name="Orsolya Eszter Cseri" userId="f9d512b01b9be33b" providerId="LiveId" clId="{823CBE15-117B-43F7-8AE8-02913CB4F542}" dt="2018-12-09T22:10:12.346" v="5341" actId="164"/>
          <ac:spMkLst>
            <pc:docMk/>
            <pc:sldMk cId="2206930479" sldId="480"/>
            <ac:spMk id="19" creationId="{87399847-D9D1-4BF0-8DF4-9FFF8CB19038}"/>
          </ac:spMkLst>
        </pc:spChg>
        <pc:spChg chg="add">
          <ac:chgData name="Orsolya Eszter Cseri" userId="f9d512b01b9be33b" providerId="LiveId" clId="{823CBE15-117B-43F7-8AE8-02913CB4F542}" dt="2018-12-09T17:29:34.363" v="2572"/>
          <ac:spMkLst>
            <pc:docMk/>
            <pc:sldMk cId="2206930479" sldId="480"/>
            <ac:spMk id="20" creationId="{3A79F978-BD6E-40BC-828D-618E47F0B269}"/>
          </ac:spMkLst>
        </pc:spChg>
        <pc:spChg chg="add mod">
          <ac:chgData name="Orsolya Eszter Cseri" userId="f9d512b01b9be33b" providerId="LiveId" clId="{823CBE15-117B-43F7-8AE8-02913CB4F542}" dt="2018-12-09T20:23:38.858" v="3113" actId="20577"/>
          <ac:spMkLst>
            <pc:docMk/>
            <pc:sldMk cId="2206930479" sldId="480"/>
            <ac:spMk id="22" creationId="{6E850284-A051-46AD-B21A-3B635A1361BE}"/>
          </ac:spMkLst>
        </pc:spChg>
        <pc:spChg chg="add mod ord">
          <ac:chgData name="Orsolya Eszter Cseri" userId="f9d512b01b9be33b" providerId="LiveId" clId="{823CBE15-117B-43F7-8AE8-02913CB4F542}" dt="2018-12-09T22:15:11.650" v="5349" actId="167"/>
          <ac:spMkLst>
            <pc:docMk/>
            <pc:sldMk cId="2206930479" sldId="480"/>
            <ac:spMk id="23" creationId="{55BC8D68-D613-4F8A-B5BB-48859534C02A}"/>
          </ac:spMkLst>
        </pc:spChg>
        <pc:spChg chg="add mod">
          <ac:chgData name="Orsolya Eszter Cseri" userId="f9d512b01b9be33b" providerId="LiveId" clId="{823CBE15-117B-43F7-8AE8-02913CB4F542}" dt="2018-12-09T22:09:00.474" v="5332" actId="571"/>
          <ac:spMkLst>
            <pc:docMk/>
            <pc:sldMk cId="2206930479" sldId="480"/>
            <ac:spMk id="24" creationId="{88294A58-3506-4C4F-A22C-EAE0DF546545}"/>
          </ac:spMkLst>
        </pc:spChg>
        <pc:spChg chg="add mod">
          <ac:chgData name="Orsolya Eszter Cseri" userId="f9d512b01b9be33b" providerId="LiveId" clId="{823CBE15-117B-43F7-8AE8-02913CB4F542}" dt="2018-12-09T22:09:00.474" v="5332" actId="571"/>
          <ac:spMkLst>
            <pc:docMk/>
            <pc:sldMk cId="2206930479" sldId="480"/>
            <ac:spMk id="25" creationId="{07319AA7-94A9-4BAF-9E11-4C79CF024D4C}"/>
          </ac:spMkLst>
        </pc:spChg>
        <pc:grpChg chg="add mod ord">
          <ac:chgData name="Orsolya Eszter Cseri" userId="f9d512b01b9be33b" providerId="LiveId" clId="{823CBE15-117B-43F7-8AE8-02913CB4F542}" dt="2018-12-09T22:14:42.918" v="5347" actId="167"/>
          <ac:grpSpMkLst>
            <pc:docMk/>
            <pc:sldMk cId="2206930479" sldId="480"/>
            <ac:grpSpMk id="26" creationId="{35D1825F-7A3E-4F7A-9B58-B329EDF6F164}"/>
          </ac:grpSpMkLst>
        </pc:grpChg>
      </pc:sldChg>
      <pc:sldChg chg="addSp modSp add modTransition">
        <pc:chgData name="Orsolya Eszter Cseri" userId="f9d512b01b9be33b" providerId="LiveId" clId="{823CBE15-117B-43F7-8AE8-02913CB4F542}" dt="2018-12-10T18:39:02.639" v="6787"/>
        <pc:sldMkLst>
          <pc:docMk/>
          <pc:sldMk cId="2434362452" sldId="481"/>
        </pc:sldMkLst>
        <pc:spChg chg="mod">
          <ac:chgData name="Orsolya Eszter Cseri" userId="f9d512b01b9be33b" providerId="LiveId" clId="{823CBE15-117B-43F7-8AE8-02913CB4F542}" dt="2018-12-09T20:31:07.293" v="3130" actId="20577"/>
          <ac:spMkLst>
            <pc:docMk/>
            <pc:sldMk cId="2434362452" sldId="481"/>
            <ac:spMk id="2" creationId="{0148BAED-FB34-43B1-86DA-C75BB57258F8}"/>
          </ac:spMkLst>
        </pc:spChg>
        <pc:picChg chg="add mod">
          <ac:chgData name="Orsolya Eszter Cseri" userId="f9d512b01b9be33b" providerId="LiveId" clId="{823CBE15-117B-43F7-8AE8-02913CB4F542}" dt="2018-12-09T21:14:26.432" v="3911" actId="1076"/>
          <ac:picMkLst>
            <pc:docMk/>
            <pc:sldMk cId="2434362452" sldId="481"/>
            <ac:picMk id="1026" creationId="{924813C2-ED0A-414E-80EE-18C68950A34D}"/>
          </ac:picMkLst>
        </pc:picChg>
      </pc:sldChg>
      <pc:sldChg chg="delSp modSp add del">
        <pc:chgData name="Orsolya Eszter Cseri" userId="f9d512b01b9be33b" providerId="LiveId" clId="{823CBE15-117B-43F7-8AE8-02913CB4F542}" dt="2018-12-09T20:56:55.616" v="3482" actId="2696"/>
        <pc:sldMkLst>
          <pc:docMk/>
          <pc:sldMk cId="2444362054" sldId="482"/>
        </pc:sldMkLst>
        <pc:spChg chg="mod">
          <ac:chgData name="Orsolya Eszter Cseri" userId="f9d512b01b9be33b" providerId="LiveId" clId="{823CBE15-117B-43F7-8AE8-02913CB4F542}" dt="2018-12-09T20:45:50.888" v="3241"/>
          <ac:spMkLst>
            <pc:docMk/>
            <pc:sldMk cId="2444362054" sldId="482"/>
            <ac:spMk id="3" creationId="{C4A1D054-AC80-43B0-95C3-5DA75509B4EE}"/>
          </ac:spMkLst>
        </pc:spChg>
        <pc:spChg chg="mod">
          <ac:chgData name="Orsolya Eszter Cseri" userId="f9d512b01b9be33b" providerId="LiveId" clId="{823CBE15-117B-43F7-8AE8-02913CB4F542}" dt="2018-12-09T20:46:01.130" v="3242" actId="1076"/>
          <ac:spMkLst>
            <pc:docMk/>
            <pc:sldMk cId="2444362054" sldId="482"/>
            <ac:spMk id="7" creationId="{1D3148BF-8801-41A8-AD82-B89E319FCE6E}"/>
          </ac:spMkLst>
        </pc:spChg>
        <pc:spChg chg="mod">
          <ac:chgData name="Orsolya Eszter Cseri" userId="f9d512b01b9be33b" providerId="LiveId" clId="{823CBE15-117B-43F7-8AE8-02913CB4F542}" dt="2018-12-09T20:46:01.130" v="3242" actId="1076"/>
          <ac:spMkLst>
            <pc:docMk/>
            <pc:sldMk cId="2444362054" sldId="482"/>
            <ac:spMk id="8" creationId="{7998E53D-A1B7-41F1-B4F1-70DC6D85288F}"/>
          </ac:spMkLst>
        </pc:spChg>
        <pc:spChg chg="del mod">
          <ac:chgData name="Orsolya Eszter Cseri" userId="f9d512b01b9be33b" providerId="LiveId" clId="{823CBE15-117B-43F7-8AE8-02913CB4F542}" dt="2018-12-09T20:45:47.707" v="3240" actId="478"/>
          <ac:spMkLst>
            <pc:docMk/>
            <pc:sldMk cId="2444362054" sldId="482"/>
            <ac:spMk id="9" creationId="{D046D184-5375-4DF7-91A5-5FBC4EAD1B83}"/>
          </ac:spMkLst>
        </pc:spChg>
        <pc:picChg chg="mod">
          <ac:chgData name="Orsolya Eszter Cseri" userId="f9d512b01b9be33b" providerId="LiveId" clId="{823CBE15-117B-43F7-8AE8-02913CB4F542}" dt="2018-12-09T20:46:01.130" v="3242" actId="1076"/>
          <ac:picMkLst>
            <pc:docMk/>
            <pc:sldMk cId="2444362054" sldId="482"/>
            <ac:picMk id="6" creationId="{2EC720CD-CB29-46F2-A24B-7726436AB3E7}"/>
          </ac:picMkLst>
        </pc:picChg>
      </pc:sldChg>
      <pc:sldChg chg="addSp delSp modSp add del modTransition">
        <pc:chgData name="Orsolya Eszter Cseri" userId="f9d512b01b9be33b" providerId="LiveId" clId="{823CBE15-117B-43F7-8AE8-02913CB4F542}" dt="2018-12-09T21:41:01.670" v="4445" actId="2696"/>
        <pc:sldMkLst>
          <pc:docMk/>
          <pc:sldMk cId="3203718324" sldId="482"/>
        </pc:sldMkLst>
        <pc:spChg chg="mod">
          <ac:chgData name="Orsolya Eszter Cseri" userId="f9d512b01b9be33b" providerId="LiveId" clId="{823CBE15-117B-43F7-8AE8-02913CB4F542}" dt="2018-12-09T21:27:13.020" v="3983" actId="20577"/>
          <ac:spMkLst>
            <pc:docMk/>
            <pc:sldMk cId="3203718324" sldId="482"/>
            <ac:spMk id="2" creationId="{C09D3C3D-55E1-44D6-B91A-3DF6AFC4547F}"/>
          </ac:spMkLst>
        </pc:spChg>
        <pc:picChg chg="add del mod">
          <ac:chgData name="Orsolya Eszter Cseri" userId="f9d512b01b9be33b" providerId="LiveId" clId="{823CBE15-117B-43F7-8AE8-02913CB4F542}" dt="2018-12-09T21:16:40.746" v="3916" actId="478"/>
          <ac:picMkLst>
            <pc:docMk/>
            <pc:sldMk cId="3203718324" sldId="482"/>
            <ac:picMk id="5" creationId="{E0601748-A187-40BE-99F2-105D82AAD84E}"/>
          </ac:picMkLst>
        </pc:picChg>
        <pc:picChg chg="add mod">
          <ac:chgData name="Orsolya Eszter Cseri" userId="f9d512b01b9be33b" providerId="LiveId" clId="{823CBE15-117B-43F7-8AE8-02913CB4F542}" dt="2018-12-09T21:17:33.624" v="3918" actId="1076"/>
          <ac:picMkLst>
            <pc:docMk/>
            <pc:sldMk cId="3203718324" sldId="482"/>
            <ac:picMk id="6" creationId="{B6738360-589D-40E3-B2E5-A4ED911E7278}"/>
          </ac:picMkLst>
        </pc:picChg>
        <pc:picChg chg="add mod">
          <ac:chgData name="Orsolya Eszter Cseri" userId="f9d512b01b9be33b" providerId="LiveId" clId="{823CBE15-117B-43F7-8AE8-02913CB4F542}" dt="2018-12-09T21:20:02.190" v="3920" actId="1076"/>
          <ac:picMkLst>
            <pc:docMk/>
            <pc:sldMk cId="3203718324" sldId="482"/>
            <ac:picMk id="7" creationId="{8588130F-550C-4575-B8C7-78D05EC80D85}"/>
          </ac:picMkLst>
        </pc:picChg>
      </pc:sldChg>
      <pc:sldChg chg="addSp modSp add del modTransition">
        <pc:chgData name="Orsolya Eszter Cseri" userId="f9d512b01b9be33b" providerId="LiveId" clId="{823CBE15-117B-43F7-8AE8-02913CB4F542}" dt="2018-12-09T21:41:01.683" v="4446" actId="2696"/>
        <pc:sldMkLst>
          <pc:docMk/>
          <pc:sldMk cId="594392252" sldId="483"/>
        </pc:sldMkLst>
        <pc:spChg chg="mod">
          <ac:chgData name="Orsolya Eszter Cseri" userId="f9d512b01b9be33b" providerId="LiveId" clId="{823CBE15-117B-43F7-8AE8-02913CB4F542}" dt="2018-12-09T21:20:27.162" v="3924" actId="20577"/>
          <ac:spMkLst>
            <pc:docMk/>
            <pc:sldMk cId="594392252" sldId="483"/>
            <ac:spMk id="2" creationId="{1C5CFBC9-5AFF-4359-942F-F47434549DB2}"/>
          </ac:spMkLst>
        </pc:spChg>
        <pc:spChg chg="add mod">
          <ac:chgData name="Orsolya Eszter Cseri" userId="f9d512b01b9be33b" providerId="LiveId" clId="{823CBE15-117B-43F7-8AE8-02913CB4F542}" dt="2018-12-09T21:23:40.054" v="3936" actId="14100"/>
          <ac:spMkLst>
            <pc:docMk/>
            <pc:sldMk cId="594392252" sldId="483"/>
            <ac:spMk id="6" creationId="{90907EEF-1AA3-455C-981E-77628E3BE359}"/>
          </ac:spMkLst>
        </pc:spChg>
        <pc:picChg chg="add mod">
          <ac:chgData name="Orsolya Eszter Cseri" userId="f9d512b01b9be33b" providerId="LiveId" clId="{823CBE15-117B-43F7-8AE8-02913CB4F542}" dt="2018-12-09T21:23:31.405" v="3934" actId="1076"/>
          <ac:picMkLst>
            <pc:docMk/>
            <pc:sldMk cId="594392252" sldId="483"/>
            <ac:picMk id="5" creationId="{D51C9F32-9B68-48E1-A0F7-FDD8F8A46F3E}"/>
          </ac:picMkLst>
        </pc:picChg>
      </pc:sldChg>
      <pc:sldChg chg="addSp modSp add del modTransition">
        <pc:chgData name="Orsolya Eszter Cseri" userId="f9d512b01b9be33b" providerId="LiveId" clId="{823CBE15-117B-43F7-8AE8-02913CB4F542}" dt="2018-12-09T21:41:01.697" v="4447" actId="2696"/>
        <pc:sldMkLst>
          <pc:docMk/>
          <pc:sldMk cId="165189278" sldId="484"/>
        </pc:sldMkLst>
        <pc:spChg chg="mod">
          <ac:chgData name="Orsolya Eszter Cseri" userId="f9d512b01b9be33b" providerId="LiveId" clId="{823CBE15-117B-43F7-8AE8-02913CB4F542}" dt="2018-12-09T21:23:58.249" v="3940" actId="20577"/>
          <ac:spMkLst>
            <pc:docMk/>
            <pc:sldMk cId="165189278" sldId="484"/>
            <ac:spMk id="2" creationId="{35B3AF64-FC93-40D7-B6D5-B75B3DE542C2}"/>
          </ac:spMkLst>
        </pc:spChg>
        <pc:spChg chg="add mod">
          <ac:chgData name="Orsolya Eszter Cseri" userId="f9d512b01b9be33b" providerId="LiveId" clId="{823CBE15-117B-43F7-8AE8-02913CB4F542}" dt="2018-12-09T21:26:01.821" v="3946" actId="1076"/>
          <ac:spMkLst>
            <pc:docMk/>
            <pc:sldMk cId="165189278" sldId="484"/>
            <ac:spMk id="6" creationId="{6FB7F63A-BE49-495F-8865-8C63E53205DA}"/>
          </ac:spMkLst>
        </pc:spChg>
        <pc:spChg chg="add mod">
          <ac:chgData name="Orsolya Eszter Cseri" userId="f9d512b01b9be33b" providerId="LiveId" clId="{823CBE15-117B-43F7-8AE8-02913CB4F542}" dt="2018-12-09T21:26:13.718" v="3950" actId="1076"/>
          <ac:spMkLst>
            <pc:docMk/>
            <pc:sldMk cId="165189278" sldId="484"/>
            <ac:spMk id="7" creationId="{BE6F543F-F5F5-4AC3-8D92-BD3F5C6E8E03}"/>
          </ac:spMkLst>
        </pc:spChg>
        <pc:picChg chg="add mod">
          <ac:chgData name="Orsolya Eszter Cseri" userId="f9d512b01b9be33b" providerId="LiveId" clId="{823CBE15-117B-43F7-8AE8-02913CB4F542}" dt="2018-12-09T21:25:49.518" v="3944" actId="1076"/>
          <ac:picMkLst>
            <pc:docMk/>
            <pc:sldMk cId="165189278" sldId="484"/>
            <ac:picMk id="5" creationId="{57D569F4-3FEE-495E-8212-BBD26F3C26E1}"/>
          </ac:picMkLst>
        </pc:picChg>
      </pc:sldChg>
      <pc:sldChg chg="addSp modSp add del modTransition">
        <pc:chgData name="Orsolya Eszter Cseri" userId="f9d512b01b9be33b" providerId="LiveId" clId="{823CBE15-117B-43F7-8AE8-02913CB4F542}" dt="2018-12-09T21:41:01.712" v="4448" actId="2696"/>
        <pc:sldMkLst>
          <pc:docMk/>
          <pc:sldMk cId="2502120215" sldId="485"/>
        </pc:sldMkLst>
        <pc:spChg chg="mod">
          <ac:chgData name="Orsolya Eszter Cseri" userId="f9d512b01b9be33b" providerId="LiveId" clId="{823CBE15-117B-43F7-8AE8-02913CB4F542}" dt="2018-12-09T21:26:34.077" v="3958" actId="20577"/>
          <ac:spMkLst>
            <pc:docMk/>
            <pc:sldMk cId="2502120215" sldId="485"/>
            <ac:spMk id="2" creationId="{27D32CD0-1AAD-44C0-85FC-06AE9C48DB9B}"/>
          </ac:spMkLst>
        </pc:spChg>
        <pc:picChg chg="add mod">
          <ac:chgData name="Orsolya Eszter Cseri" userId="f9d512b01b9be33b" providerId="LiveId" clId="{823CBE15-117B-43F7-8AE8-02913CB4F542}" dt="2018-12-09T21:30:42.085" v="3988" actId="1076"/>
          <ac:picMkLst>
            <pc:docMk/>
            <pc:sldMk cId="2502120215" sldId="485"/>
            <ac:picMk id="5" creationId="{623401C2-C77D-4F10-9E83-80F346507E33}"/>
          </ac:picMkLst>
        </pc:picChg>
      </pc:sldChg>
      <pc:sldChg chg="addSp modSp add ord modTransition">
        <pc:chgData name="Orsolya Eszter Cseri" userId="f9d512b01b9be33b" providerId="LiveId" clId="{823CBE15-117B-43F7-8AE8-02913CB4F542}" dt="2018-12-10T18:39:02.639" v="6787"/>
        <pc:sldMkLst>
          <pc:docMk/>
          <pc:sldMk cId="1764311450" sldId="486"/>
        </pc:sldMkLst>
        <pc:spChg chg="mod">
          <ac:chgData name="Orsolya Eszter Cseri" userId="f9d512b01b9be33b" providerId="LiveId" clId="{823CBE15-117B-43F7-8AE8-02913CB4F542}" dt="2018-12-10T17:31:19.075" v="6274"/>
          <ac:spMkLst>
            <pc:docMk/>
            <pc:sldMk cId="1764311450" sldId="486"/>
            <ac:spMk id="2" creationId="{F4EA7D48-8ABF-4579-8BE5-533092F324CB}"/>
          </ac:spMkLst>
        </pc:spChg>
        <pc:spChg chg="mod">
          <ac:chgData name="Orsolya Eszter Cseri" userId="f9d512b01b9be33b" providerId="LiveId" clId="{823CBE15-117B-43F7-8AE8-02913CB4F542}" dt="2018-12-10T17:29:12.860" v="6244" actId="20577"/>
          <ac:spMkLst>
            <pc:docMk/>
            <pc:sldMk cId="1764311450" sldId="486"/>
            <ac:spMk id="3" creationId="{0D865719-E285-44E2-99F6-E23C44E0E800}"/>
          </ac:spMkLst>
        </pc:spChg>
        <pc:picChg chg="add mod">
          <ac:chgData name="Orsolya Eszter Cseri" userId="f9d512b01b9be33b" providerId="LiveId" clId="{823CBE15-117B-43F7-8AE8-02913CB4F542}" dt="2018-12-09T21:40:40.679" v="4444" actId="1035"/>
          <ac:picMkLst>
            <pc:docMk/>
            <pc:sldMk cId="1764311450" sldId="486"/>
            <ac:picMk id="5" creationId="{ED14EDB3-E019-453B-929C-711FED5725D7}"/>
          </ac:picMkLst>
        </pc:picChg>
      </pc:sldChg>
      <pc:sldChg chg="addSp delSp modSp add modTransition modNotesTx">
        <pc:chgData name="Orsolya Eszter Cseri" userId="f9d512b01b9be33b" providerId="LiveId" clId="{823CBE15-117B-43F7-8AE8-02913CB4F542}" dt="2018-12-10T18:39:02.639" v="6787"/>
        <pc:sldMkLst>
          <pc:docMk/>
          <pc:sldMk cId="3951235357" sldId="487"/>
        </pc:sldMkLst>
        <pc:spChg chg="mod">
          <ac:chgData name="Orsolya Eszter Cseri" userId="f9d512b01b9be33b" providerId="LiveId" clId="{823CBE15-117B-43F7-8AE8-02913CB4F542}" dt="2018-12-09T22:21:55.443" v="5389" actId="20577"/>
          <ac:spMkLst>
            <pc:docMk/>
            <pc:sldMk cId="3951235357" sldId="487"/>
            <ac:spMk id="2" creationId="{06867D7D-2EEB-4D08-9171-0B61753C36B9}"/>
          </ac:spMkLst>
        </pc:spChg>
        <pc:spChg chg="mod">
          <ac:chgData name="Orsolya Eszter Cseri" userId="f9d512b01b9be33b" providerId="LiveId" clId="{823CBE15-117B-43F7-8AE8-02913CB4F542}" dt="2018-12-09T22:35:46.607" v="5965" actId="20577"/>
          <ac:spMkLst>
            <pc:docMk/>
            <pc:sldMk cId="3951235357" sldId="487"/>
            <ac:spMk id="3" creationId="{C6FDCB62-2D12-47A2-9D2A-C305DF0257D1}"/>
          </ac:spMkLst>
        </pc:spChg>
        <pc:picChg chg="add del mod">
          <ac:chgData name="Orsolya Eszter Cseri" userId="f9d512b01b9be33b" providerId="LiveId" clId="{823CBE15-117B-43F7-8AE8-02913CB4F542}" dt="2018-12-09T22:39:42.720" v="5968" actId="478"/>
          <ac:picMkLst>
            <pc:docMk/>
            <pc:sldMk cId="3951235357" sldId="487"/>
            <ac:picMk id="5" creationId="{4CD06528-38CE-4486-9FDF-5D36888D3A70}"/>
          </ac:picMkLst>
        </pc:picChg>
        <pc:picChg chg="add del mod">
          <ac:chgData name="Orsolya Eszter Cseri" userId="f9d512b01b9be33b" providerId="LiveId" clId="{823CBE15-117B-43F7-8AE8-02913CB4F542}" dt="2018-12-09T22:40:51.908" v="6003" actId="478"/>
          <ac:picMkLst>
            <pc:docMk/>
            <pc:sldMk cId="3951235357" sldId="487"/>
            <ac:picMk id="6" creationId="{AC533715-A5BF-4A5C-BF0E-B0152E99E197}"/>
          </ac:picMkLst>
        </pc:picChg>
        <pc:picChg chg="add mod">
          <ac:chgData name="Orsolya Eszter Cseri" userId="f9d512b01b9be33b" providerId="LiveId" clId="{823CBE15-117B-43F7-8AE8-02913CB4F542}" dt="2018-12-09T22:46:01.489" v="6007" actId="1076"/>
          <ac:picMkLst>
            <pc:docMk/>
            <pc:sldMk cId="3951235357" sldId="487"/>
            <ac:picMk id="7" creationId="{FFA7DD85-CD77-4C67-BC2D-1293058F38A1}"/>
          </ac:picMkLst>
        </pc:picChg>
        <pc:picChg chg="add mod">
          <ac:chgData name="Orsolya Eszter Cseri" userId="f9d512b01b9be33b" providerId="LiveId" clId="{823CBE15-117B-43F7-8AE8-02913CB4F542}" dt="2018-12-09T22:46:45.880" v="6013" actId="1076"/>
          <ac:picMkLst>
            <pc:docMk/>
            <pc:sldMk cId="3951235357" sldId="487"/>
            <ac:picMk id="8" creationId="{08C1C638-E64A-404B-83AC-CDB29E937B66}"/>
          </ac:picMkLst>
        </pc:picChg>
      </pc:sldChg>
      <pc:sldChg chg="addSp modSp add modTransition modNotesTx">
        <pc:chgData name="Orsolya Eszter Cseri" userId="f9d512b01b9be33b" providerId="LiveId" clId="{823CBE15-117B-43F7-8AE8-02913CB4F542}" dt="2018-12-10T18:39:02.639" v="6787"/>
        <pc:sldMkLst>
          <pc:docMk/>
          <pc:sldMk cId="1039551691" sldId="488"/>
        </pc:sldMkLst>
        <pc:spChg chg="mod">
          <ac:chgData name="Orsolya Eszter Cseri" userId="f9d512b01b9be33b" providerId="LiveId" clId="{823CBE15-117B-43F7-8AE8-02913CB4F542}" dt="2018-12-09T22:40:27.091" v="5999" actId="20577"/>
          <ac:spMkLst>
            <pc:docMk/>
            <pc:sldMk cId="1039551691" sldId="488"/>
            <ac:spMk id="2" creationId="{C0C5FA6D-332B-47EE-9E95-14AE2642DB58}"/>
          </ac:spMkLst>
        </pc:spChg>
        <pc:picChg chg="add mod">
          <ac:chgData name="Orsolya Eszter Cseri" userId="f9d512b01b9be33b" providerId="LiveId" clId="{823CBE15-117B-43F7-8AE8-02913CB4F542}" dt="2018-12-09T22:40:35.345" v="6002" actId="1076"/>
          <ac:picMkLst>
            <pc:docMk/>
            <pc:sldMk cId="1039551691" sldId="488"/>
            <ac:picMk id="5" creationId="{69E28B9D-B9FB-4DEB-A0BA-24C904031440}"/>
          </ac:picMkLst>
        </pc:picChg>
      </pc:sldChg>
      <pc:sldChg chg="add modTransition modAnim">
        <pc:chgData name="Orsolya Eszter Cseri" userId="f9d512b01b9be33b" providerId="LiveId" clId="{823CBE15-117B-43F7-8AE8-02913CB4F542}" dt="2018-12-10T18:39:02.639" v="6787"/>
        <pc:sldMkLst>
          <pc:docMk/>
          <pc:sldMk cId="2695269176" sldId="489"/>
        </pc:sldMkLst>
      </pc:sldChg>
      <pc:sldChg chg="modSp add del">
        <pc:chgData name="Orsolya Eszter Cseri" userId="f9d512b01b9be33b" providerId="LiveId" clId="{823CBE15-117B-43F7-8AE8-02913CB4F542}" dt="2018-12-09T22:50:08.029" v="6130" actId="2696"/>
        <pc:sldMkLst>
          <pc:docMk/>
          <pc:sldMk cId="3111312521" sldId="489"/>
        </pc:sldMkLst>
        <pc:spChg chg="mod">
          <ac:chgData name="Orsolya Eszter Cseri" userId="f9d512b01b9be33b" providerId="LiveId" clId="{823CBE15-117B-43F7-8AE8-02913CB4F542}" dt="2018-12-09T22:48:51.881" v="6042" actId="20577"/>
          <ac:spMkLst>
            <pc:docMk/>
            <pc:sldMk cId="3111312521" sldId="489"/>
            <ac:spMk id="2" creationId="{3952FDAD-7711-467A-BF42-E7CDA06C3B01}"/>
          </ac:spMkLst>
        </pc:spChg>
        <pc:spChg chg="mod">
          <ac:chgData name="Orsolya Eszter Cseri" userId="f9d512b01b9be33b" providerId="LiveId" clId="{823CBE15-117B-43F7-8AE8-02913CB4F542}" dt="2018-12-09T22:49:52.894" v="6129" actId="20577"/>
          <ac:spMkLst>
            <pc:docMk/>
            <pc:sldMk cId="3111312521" sldId="489"/>
            <ac:spMk id="3" creationId="{4B6584E4-9B01-45A9-8473-62ECD1B604FD}"/>
          </ac:spMkLst>
        </pc:spChg>
      </pc:sldChg>
      <pc:sldChg chg="delSp add modTransition delAnim modAnim">
        <pc:chgData name="Orsolya Eszter Cseri" userId="f9d512b01b9be33b" providerId="LiveId" clId="{823CBE15-117B-43F7-8AE8-02913CB4F542}" dt="2018-12-10T18:39:02.639" v="6787"/>
        <pc:sldMkLst>
          <pc:docMk/>
          <pc:sldMk cId="2429678354" sldId="490"/>
        </pc:sldMkLst>
        <pc:spChg chg="del">
          <ac:chgData name="Orsolya Eszter Cseri" userId="f9d512b01b9be33b" providerId="LiveId" clId="{823CBE15-117B-43F7-8AE8-02913CB4F542}" dt="2018-12-10T17:32:45.045" v="6276" actId="478"/>
          <ac:spMkLst>
            <pc:docMk/>
            <pc:sldMk cId="2429678354" sldId="490"/>
            <ac:spMk id="20" creationId="{0D57E63A-666F-4E37-9605-BB861BCF0C69}"/>
          </ac:spMkLst>
        </pc:spChg>
        <pc:spChg chg="del">
          <ac:chgData name="Orsolya Eszter Cseri" userId="f9d512b01b9be33b" providerId="LiveId" clId="{823CBE15-117B-43F7-8AE8-02913CB4F542}" dt="2018-12-10T17:32:46.021" v="6277" actId="478"/>
          <ac:spMkLst>
            <pc:docMk/>
            <pc:sldMk cId="2429678354" sldId="490"/>
            <ac:spMk id="21" creationId="{E4683664-C290-47FB-AADA-E37714986C2A}"/>
          </ac:spMkLst>
        </pc:spChg>
      </pc:sldChg>
      <pc:sldChg chg="modSp add modTransition">
        <pc:chgData name="Orsolya Eszter Cseri" userId="f9d512b01b9be33b" providerId="LiveId" clId="{823CBE15-117B-43F7-8AE8-02913CB4F542}" dt="2018-12-10T21:57:07.044" v="7689" actId="20577"/>
        <pc:sldMkLst>
          <pc:docMk/>
          <pc:sldMk cId="2644796209" sldId="491"/>
        </pc:sldMkLst>
        <pc:spChg chg="mod">
          <ac:chgData name="Orsolya Eszter Cseri" userId="f9d512b01b9be33b" providerId="LiveId" clId="{823CBE15-117B-43F7-8AE8-02913CB4F542}" dt="2018-12-10T18:11:06.014" v="6386" actId="20577"/>
          <ac:spMkLst>
            <pc:docMk/>
            <pc:sldMk cId="2644796209" sldId="491"/>
            <ac:spMk id="2" creationId="{0DDEA8E2-3BEB-43E5-B7B0-545825420442}"/>
          </ac:spMkLst>
        </pc:spChg>
        <pc:spChg chg="mod">
          <ac:chgData name="Orsolya Eszter Cseri" userId="f9d512b01b9be33b" providerId="LiveId" clId="{823CBE15-117B-43F7-8AE8-02913CB4F542}" dt="2018-12-10T21:57:07.044" v="7689" actId="20577"/>
          <ac:spMkLst>
            <pc:docMk/>
            <pc:sldMk cId="2644796209" sldId="491"/>
            <ac:spMk id="3" creationId="{1BE5290B-3DAD-4C0B-867F-C65BEA842508}"/>
          </ac:spMkLst>
        </pc:spChg>
      </pc:sldChg>
      <pc:sldChg chg="add modAnim">
        <pc:chgData name="Orsolya Eszter Cseri" userId="f9d512b01b9be33b" providerId="LiveId" clId="{823CBE15-117B-43F7-8AE8-02913CB4F542}" dt="2018-12-10T19:15:09.502" v="7007"/>
        <pc:sldMkLst>
          <pc:docMk/>
          <pc:sldMk cId="62448448" sldId="492"/>
        </pc:sldMkLst>
      </pc:sldChg>
    </pc:docChg>
  </pc:docChgLst>
  <pc:docChgLst>
    <pc:chgData name="Orsolya Eszter Cseri" userId="f9d512b01b9be33b" providerId="LiveId" clId="{020DE4B3-2B92-4E5D-8353-F05A8639F022}"/>
    <pc:docChg chg="undo redo custSel addSld delSld modSld sldOrd">
      <pc:chgData name="Orsolya Eszter Cseri" userId="f9d512b01b9be33b" providerId="LiveId" clId="{020DE4B3-2B92-4E5D-8353-F05A8639F022}" dt="2018-12-09T12:49:29.031" v="18701" actId="20577"/>
      <pc:docMkLst>
        <pc:docMk/>
      </pc:docMkLst>
      <pc:sldChg chg="modSp">
        <pc:chgData name="Orsolya Eszter Cseri" userId="f9d512b01b9be33b" providerId="LiveId" clId="{020DE4B3-2B92-4E5D-8353-F05A8639F022}" dt="2018-12-08T10:09:28.519" v="212" actId="404"/>
        <pc:sldMkLst>
          <pc:docMk/>
          <pc:sldMk cId="2954370383" sldId="259"/>
        </pc:sldMkLst>
        <pc:spChg chg="mod">
          <ac:chgData name="Orsolya Eszter Cseri" userId="f9d512b01b9be33b" providerId="LiveId" clId="{020DE4B3-2B92-4E5D-8353-F05A8639F022}" dt="2018-12-08T10:09:28.519" v="212" actId="404"/>
          <ac:spMkLst>
            <pc:docMk/>
            <pc:sldMk cId="2954370383" sldId="259"/>
            <ac:spMk id="3" creationId="{C79A51E5-4823-47F9-A87B-513C37A104F3}"/>
          </ac:spMkLst>
        </pc:spChg>
      </pc:sldChg>
      <pc:sldChg chg="modSp">
        <pc:chgData name="Orsolya Eszter Cseri" userId="f9d512b01b9be33b" providerId="LiveId" clId="{020DE4B3-2B92-4E5D-8353-F05A8639F022}" dt="2018-12-08T09:51:29.836" v="80" actId="14100"/>
        <pc:sldMkLst>
          <pc:docMk/>
          <pc:sldMk cId="3617654332" sldId="265"/>
        </pc:sldMkLst>
        <pc:spChg chg="mod">
          <ac:chgData name="Orsolya Eszter Cseri" userId="f9d512b01b9be33b" providerId="LiveId" clId="{020DE4B3-2B92-4E5D-8353-F05A8639F022}" dt="2018-12-08T09:51:29.836" v="80" actId="14100"/>
          <ac:spMkLst>
            <pc:docMk/>
            <pc:sldMk cId="3617654332" sldId="265"/>
            <ac:spMk id="3" creationId="{1AB4F17F-610C-4AFD-BC0C-D05830427A84}"/>
          </ac:spMkLst>
        </pc:spChg>
        <pc:picChg chg="mod">
          <ac:chgData name="Orsolya Eszter Cseri" userId="f9d512b01b9be33b" providerId="LiveId" clId="{020DE4B3-2B92-4E5D-8353-F05A8639F022}" dt="2018-12-08T09:51:21.569" v="78" actId="1076"/>
          <ac:picMkLst>
            <pc:docMk/>
            <pc:sldMk cId="3617654332" sldId="265"/>
            <ac:picMk id="5" creationId="{F8A0ED9B-CB73-4FF4-BA23-CB9E0BA5577A}"/>
          </ac:picMkLst>
        </pc:picChg>
      </pc:sldChg>
      <pc:sldChg chg="modSp">
        <pc:chgData name="Orsolya Eszter Cseri" userId="f9d512b01b9be33b" providerId="LiveId" clId="{020DE4B3-2B92-4E5D-8353-F05A8639F022}" dt="2018-12-08T09:51:56.197" v="84" actId="1076"/>
        <pc:sldMkLst>
          <pc:docMk/>
          <pc:sldMk cId="851400283" sldId="266"/>
        </pc:sldMkLst>
        <pc:spChg chg="mod">
          <ac:chgData name="Orsolya Eszter Cseri" userId="f9d512b01b9be33b" providerId="LiveId" clId="{020DE4B3-2B92-4E5D-8353-F05A8639F022}" dt="2018-12-08T09:51:56.197" v="84" actId="1076"/>
          <ac:spMkLst>
            <pc:docMk/>
            <pc:sldMk cId="851400283" sldId="266"/>
            <ac:spMk id="2" creationId="{1777FEB6-11CA-4925-9EF0-F2C7F2571452}"/>
          </ac:spMkLst>
        </pc:spChg>
        <pc:spChg chg="mod">
          <ac:chgData name="Orsolya Eszter Cseri" userId="f9d512b01b9be33b" providerId="LiveId" clId="{020DE4B3-2B92-4E5D-8353-F05A8639F022}" dt="2018-12-08T09:51:54.957" v="83" actId="14100"/>
          <ac:spMkLst>
            <pc:docMk/>
            <pc:sldMk cId="851400283" sldId="266"/>
            <ac:spMk id="3" creationId="{F30AAABC-EE75-4B2C-86FB-E977F65B6300}"/>
          </ac:spMkLst>
        </pc:spChg>
        <pc:picChg chg="mod">
          <ac:chgData name="Orsolya Eszter Cseri" userId="f9d512b01b9be33b" providerId="LiveId" clId="{020DE4B3-2B92-4E5D-8353-F05A8639F022}" dt="2018-12-08T09:51:49.743" v="82" actId="1076"/>
          <ac:picMkLst>
            <pc:docMk/>
            <pc:sldMk cId="851400283" sldId="266"/>
            <ac:picMk id="5" creationId="{D45F46DF-16A3-4B56-A227-3CC996A8D49F}"/>
          </ac:picMkLst>
        </pc:picChg>
      </pc:sldChg>
      <pc:sldChg chg="modSp">
        <pc:chgData name="Orsolya Eszter Cseri" userId="f9d512b01b9be33b" providerId="LiveId" clId="{020DE4B3-2B92-4E5D-8353-F05A8639F022}" dt="2018-12-08T09:57:02.744" v="101" actId="14100"/>
        <pc:sldMkLst>
          <pc:docMk/>
          <pc:sldMk cId="2229035475" sldId="267"/>
        </pc:sldMkLst>
        <pc:spChg chg="mod">
          <ac:chgData name="Orsolya Eszter Cseri" userId="f9d512b01b9be33b" providerId="LiveId" clId="{020DE4B3-2B92-4E5D-8353-F05A8639F022}" dt="2018-12-08T09:57:02.744" v="101" actId="14100"/>
          <ac:spMkLst>
            <pc:docMk/>
            <pc:sldMk cId="2229035475" sldId="267"/>
            <ac:spMk id="3" creationId="{F30AAABC-EE75-4B2C-86FB-E977F65B6300}"/>
          </ac:spMkLst>
        </pc:spChg>
        <pc:spChg chg="mod">
          <ac:chgData name="Orsolya Eszter Cseri" userId="f9d512b01b9be33b" providerId="LiveId" clId="{020DE4B3-2B92-4E5D-8353-F05A8639F022}" dt="2018-12-08T09:53:22.452" v="88" actId="1076"/>
          <ac:spMkLst>
            <pc:docMk/>
            <pc:sldMk cId="2229035475" sldId="267"/>
            <ac:spMk id="6" creationId="{5A65020E-26C2-4469-90BD-0D2EBEEB974F}"/>
          </ac:spMkLst>
        </pc:spChg>
        <pc:picChg chg="mod">
          <ac:chgData name="Orsolya Eszter Cseri" userId="f9d512b01b9be33b" providerId="LiveId" clId="{020DE4B3-2B92-4E5D-8353-F05A8639F022}" dt="2018-12-08T09:53:14.826" v="87" actId="1076"/>
          <ac:picMkLst>
            <pc:docMk/>
            <pc:sldMk cId="2229035475" sldId="267"/>
            <ac:picMk id="5" creationId="{D45F46DF-16A3-4B56-A227-3CC996A8D49F}"/>
          </ac:picMkLst>
        </pc:picChg>
      </pc:sldChg>
      <pc:sldChg chg="addSp delSp modSp">
        <pc:chgData name="Orsolya Eszter Cseri" userId="f9d512b01b9be33b" providerId="LiveId" clId="{020DE4B3-2B92-4E5D-8353-F05A8639F022}" dt="2018-12-08T10:03:20.383" v="139" actId="20577"/>
        <pc:sldMkLst>
          <pc:docMk/>
          <pc:sldMk cId="2494335847" sldId="268"/>
        </pc:sldMkLst>
        <pc:spChg chg="mod">
          <ac:chgData name="Orsolya Eszter Cseri" userId="f9d512b01b9be33b" providerId="LiveId" clId="{020DE4B3-2B92-4E5D-8353-F05A8639F022}" dt="2018-12-08T10:00:33.764" v="128" actId="1076"/>
          <ac:spMkLst>
            <pc:docMk/>
            <pc:sldMk cId="2494335847" sldId="268"/>
            <ac:spMk id="2" creationId="{1777FEB6-11CA-4925-9EF0-F2C7F2571452}"/>
          </ac:spMkLst>
        </pc:spChg>
        <pc:spChg chg="mod">
          <ac:chgData name="Orsolya Eszter Cseri" userId="f9d512b01b9be33b" providerId="LiveId" clId="{020DE4B3-2B92-4E5D-8353-F05A8639F022}" dt="2018-12-08T10:00:32.834" v="127" actId="14100"/>
          <ac:spMkLst>
            <pc:docMk/>
            <pc:sldMk cId="2494335847" sldId="268"/>
            <ac:spMk id="3" creationId="{F30AAABC-EE75-4B2C-86FB-E977F65B6300}"/>
          </ac:spMkLst>
        </pc:spChg>
        <pc:spChg chg="mod">
          <ac:chgData name="Orsolya Eszter Cseri" userId="f9d512b01b9be33b" providerId="LiveId" clId="{020DE4B3-2B92-4E5D-8353-F05A8639F022}" dt="2018-12-08T09:54:13.896" v="91" actId="1076"/>
          <ac:spMkLst>
            <pc:docMk/>
            <pc:sldMk cId="2494335847" sldId="268"/>
            <ac:spMk id="6" creationId="{5A65020E-26C2-4469-90BD-0D2EBEEB974F}"/>
          </ac:spMkLst>
        </pc:spChg>
        <pc:spChg chg="mod">
          <ac:chgData name="Orsolya Eszter Cseri" userId="f9d512b01b9be33b" providerId="LiveId" clId="{020DE4B3-2B92-4E5D-8353-F05A8639F022}" dt="2018-12-08T10:03:20.383" v="139" actId="20577"/>
          <ac:spMkLst>
            <pc:docMk/>
            <pc:sldMk cId="2494335847" sldId="268"/>
            <ac:spMk id="18" creationId="{DEAE0D12-396F-4473-BE37-01CCF3FB1156}"/>
          </ac:spMkLst>
        </pc:spChg>
        <pc:picChg chg="add del mod">
          <ac:chgData name="Orsolya Eszter Cseri" userId="f9d512b01b9be33b" providerId="LiveId" clId="{020DE4B3-2B92-4E5D-8353-F05A8639F022}" dt="2018-12-08T09:58:02.969" v="109" actId="1076"/>
          <ac:picMkLst>
            <pc:docMk/>
            <pc:sldMk cId="2494335847" sldId="268"/>
            <ac:picMk id="5" creationId="{D45F46DF-16A3-4B56-A227-3CC996A8D49F}"/>
          </ac:picMkLst>
        </pc:picChg>
      </pc:sldChg>
      <pc:sldChg chg="modSp">
        <pc:chgData name="Orsolya Eszter Cseri" userId="f9d512b01b9be33b" providerId="LiveId" clId="{020DE4B3-2B92-4E5D-8353-F05A8639F022}" dt="2018-12-08T10:03:34.360" v="140" actId="20577"/>
        <pc:sldMkLst>
          <pc:docMk/>
          <pc:sldMk cId="3032817751" sldId="269"/>
        </pc:sldMkLst>
        <pc:spChg chg="mod">
          <ac:chgData name="Orsolya Eszter Cseri" userId="f9d512b01b9be33b" providerId="LiveId" clId="{020DE4B3-2B92-4E5D-8353-F05A8639F022}" dt="2018-12-08T10:00:44.746" v="129" actId="14100"/>
          <ac:spMkLst>
            <pc:docMk/>
            <pc:sldMk cId="3032817751" sldId="269"/>
            <ac:spMk id="3" creationId="{F30AAABC-EE75-4B2C-86FB-E977F65B6300}"/>
          </ac:spMkLst>
        </pc:spChg>
        <pc:spChg chg="mod">
          <ac:chgData name="Orsolya Eszter Cseri" userId="f9d512b01b9be33b" providerId="LiveId" clId="{020DE4B3-2B92-4E5D-8353-F05A8639F022}" dt="2018-12-08T10:03:34.360" v="140" actId="20577"/>
          <ac:spMkLst>
            <pc:docMk/>
            <pc:sldMk cId="3032817751" sldId="269"/>
            <ac:spMk id="18" creationId="{DEAE0D12-396F-4473-BE37-01CCF3FB1156}"/>
          </ac:spMkLst>
        </pc:spChg>
        <pc:picChg chg="mod">
          <ac:chgData name="Orsolya Eszter Cseri" userId="f9d512b01b9be33b" providerId="LiveId" clId="{020DE4B3-2B92-4E5D-8353-F05A8639F022}" dt="2018-12-08T09:58:20.653" v="111" actId="1076"/>
          <ac:picMkLst>
            <pc:docMk/>
            <pc:sldMk cId="3032817751" sldId="269"/>
            <ac:picMk id="5" creationId="{D45F46DF-16A3-4B56-A227-3CC996A8D49F}"/>
          </ac:picMkLst>
        </pc:picChg>
      </pc:sldChg>
      <pc:sldChg chg="modSp">
        <pc:chgData name="Orsolya Eszter Cseri" userId="f9d512b01b9be33b" providerId="LiveId" clId="{020DE4B3-2B92-4E5D-8353-F05A8639F022}" dt="2018-12-08T10:03:42.424" v="142" actId="20577"/>
        <pc:sldMkLst>
          <pc:docMk/>
          <pc:sldMk cId="2775609859" sldId="270"/>
        </pc:sldMkLst>
        <pc:spChg chg="mod">
          <ac:chgData name="Orsolya Eszter Cseri" userId="f9d512b01b9be33b" providerId="LiveId" clId="{020DE4B3-2B92-4E5D-8353-F05A8639F022}" dt="2018-12-08T10:00:58.719" v="130" actId="14100"/>
          <ac:spMkLst>
            <pc:docMk/>
            <pc:sldMk cId="2775609859" sldId="270"/>
            <ac:spMk id="3" creationId="{F30AAABC-EE75-4B2C-86FB-E977F65B6300}"/>
          </ac:spMkLst>
        </pc:spChg>
        <pc:spChg chg="mod">
          <ac:chgData name="Orsolya Eszter Cseri" userId="f9d512b01b9be33b" providerId="LiveId" clId="{020DE4B3-2B92-4E5D-8353-F05A8639F022}" dt="2018-12-08T09:55:06.169" v="93" actId="1076"/>
          <ac:spMkLst>
            <pc:docMk/>
            <pc:sldMk cId="2775609859" sldId="270"/>
            <ac:spMk id="6" creationId="{5A65020E-26C2-4469-90BD-0D2EBEEB974F}"/>
          </ac:spMkLst>
        </pc:spChg>
        <pc:spChg chg="mod">
          <ac:chgData name="Orsolya Eszter Cseri" userId="f9d512b01b9be33b" providerId="LiveId" clId="{020DE4B3-2B92-4E5D-8353-F05A8639F022}" dt="2018-12-08T10:03:39.990" v="141" actId="20577"/>
          <ac:spMkLst>
            <pc:docMk/>
            <pc:sldMk cId="2775609859" sldId="270"/>
            <ac:spMk id="13" creationId="{0C94453E-311E-4117-9376-54FFA65E144C}"/>
          </ac:spMkLst>
        </pc:spChg>
        <pc:spChg chg="mod">
          <ac:chgData name="Orsolya Eszter Cseri" userId="f9d512b01b9be33b" providerId="LiveId" clId="{020DE4B3-2B92-4E5D-8353-F05A8639F022}" dt="2018-12-08T10:03:42.424" v="142" actId="20577"/>
          <ac:spMkLst>
            <pc:docMk/>
            <pc:sldMk cId="2775609859" sldId="270"/>
            <ac:spMk id="18" creationId="{DEAE0D12-396F-4473-BE37-01CCF3FB1156}"/>
          </ac:spMkLst>
        </pc:spChg>
        <pc:picChg chg="mod">
          <ac:chgData name="Orsolya Eszter Cseri" userId="f9d512b01b9be33b" providerId="LiveId" clId="{020DE4B3-2B92-4E5D-8353-F05A8639F022}" dt="2018-12-08T09:58:36.782" v="113" actId="1076"/>
          <ac:picMkLst>
            <pc:docMk/>
            <pc:sldMk cId="2775609859" sldId="270"/>
            <ac:picMk id="5" creationId="{D45F46DF-16A3-4B56-A227-3CC996A8D49F}"/>
          </ac:picMkLst>
        </pc:picChg>
      </pc:sldChg>
      <pc:sldChg chg="modSp">
        <pc:chgData name="Orsolya Eszter Cseri" userId="f9d512b01b9be33b" providerId="LiveId" clId="{020DE4B3-2B92-4E5D-8353-F05A8639F022}" dt="2018-12-08T10:03:57.349" v="145" actId="6549"/>
        <pc:sldMkLst>
          <pc:docMk/>
          <pc:sldMk cId="3963412862" sldId="271"/>
        </pc:sldMkLst>
        <pc:spChg chg="mod">
          <ac:chgData name="Orsolya Eszter Cseri" userId="f9d512b01b9be33b" providerId="LiveId" clId="{020DE4B3-2B92-4E5D-8353-F05A8639F022}" dt="2018-12-08T10:01:10.085" v="131" actId="14100"/>
          <ac:spMkLst>
            <pc:docMk/>
            <pc:sldMk cId="3963412862" sldId="271"/>
            <ac:spMk id="3" creationId="{F30AAABC-EE75-4B2C-86FB-E977F65B6300}"/>
          </ac:spMkLst>
        </pc:spChg>
        <pc:spChg chg="mod">
          <ac:chgData name="Orsolya Eszter Cseri" userId="f9d512b01b9be33b" providerId="LiveId" clId="{020DE4B3-2B92-4E5D-8353-F05A8639F022}" dt="2018-12-08T10:03:57.349" v="145" actId="6549"/>
          <ac:spMkLst>
            <pc:docMk/>
            <pc:sldMk cId="3963412862" sldId="271"/>
            <ac:spMk id="13" creationId="{0C94453E-311E-4117-9376-54FFA65E144C}"/>
          </ac:spMkLst>
        </pc:spChg>
        <pc:spChg chg="mod">
          <ac:chgData name="Orsolya Eszter Cseri" userId="f9d512b01b9be33b" providerId="LiveId" clId="{020DE4B3-2B92-4E5D-8353-F05A8639F022}" dt="2018-12-08T10:03:47.623" v="143" actId="20577"/>
          <ac:spMkLst>
            <pc:docMk/>
            <pc:sldMk cId="3963412862" sldId="271"/>
            <ac:spMk id="18" creationId="{DEAE0D12-396F-4473-BE37-01CCF3FB1156}"/>
          </ac:spMkLst>
        </pc:spChg>
        <pc:picChg chg="mod">
          <ac:chgData name="Orsolya Eszter Cseri" userId="f9d512b01b9be33b" providerId="LiveId" clId="{020DE4B3-2B92-4E5D-8353-F05A8639F022}" dt="2018-12-08T09:58:51.285" v="115" actId="1076"/>
          <ac:picMkLst>
            <pc:docMk/>
            <pc:sldMk cId="3963412862" sldId="271"/>
            <ac:picMk id="5" creationId="{D45F46DF-16A3-4B56-A227-3CC996A8D49F}"/>
          </ac:picMkLst>
        </pc:picChg>
      </pc:sldChg>
      <pc:sldChg chg="modSp">
        <pc:chgData name="Orsolya Eszter Cseri" userId="f9d512b01b9be33b" providerId="LiveId" clId="{020DE4B3-2B92-4E5D-8353-F05A8639F022}" dt="2018-12-08T10:04:04.896" v="147" actId="20577"/>
        <pc:sldMkLst>
          <pc:docMk/>
          <pc:sldMk cId="3762651399" sldId="272"/>
        </pc:sldMkLst>
        <pc:spChg chg="mod">
          <ac:chgData name="Orsolya Eszter Cseri" userId="f9d512b01b9be33b" providerId="LiveId" clId="{020DE4B3-2B92-4E5D-8353-F05A8639F022}" dt="2018-12-08T10:01:24.825" v="132" actId="14100"/>
          <ac:spMkLst>
            <pc:docMk/>
            <pc:sldMk cId="3762651399" sldId="272"/>
            <ac:spMk id="3" creationId="{F30AAABC-EE75-4B2C-86FB-E977F65B6300}"/>
          </ac:spMkLst>
        </pc:spChg>
        <pc:spChg chg="mod">
          <ac:chgData name="Orsolya Eszter Cseri" userId="f9d512b01b9be33b" providerId="LiveId" clId="{020DE4B3-2B92-4E5D-8353-F05A8639F022}" dt="2018-12-08T10:04:02.492" v="146" actId="20577"/>
          <ac:spMkLst>
            <pc:docMk/>
            <pc:sldMk cId="3762651399" sldId="272"/>
            <ac:spMk id="13" creationId="{0C94453E-311E-4117-9376-54FFA65E144C}"/>
          </ac:spMkLst>
        </pc:spChg>
        <pc:spChg chg="mod">
          <ac:chgData name="Orsolya Eszter Cseri" userId="f9d512b01b9be33b" providerId="LiveId" clId="{020DE4B3-2B92-4E5D-8353-F05A8639F022}" dt="2018-12-08T10:04:04.896" v="147" actId="20577"/>
          <ac:spMkLst>
            <pc:docMk/>
            <pc:sldMk cId="3762651399" sldId="272"/>
            <ac:spMk id="18" creationId="{DEAE0D12-396F-4473-BE37-01CCF3FB1156}"/>
          </ac:spMkLst>
        </pc:spChg>
        <pc:picChg chg="mod">
          <ac:chgData name="Orsolya Eszter Cseri" userId="f9d512b01b9be33b" providerId="LiveId" clId="{020DE4B3-2B92-4E5D-8353-F05A8639F022}" dt="2018-12-08T09:59:05.102" v="117" actId="1076"/>
          <ac:picMkLst>
            <pc:docMk/>
            <pc:sldMk cId="3762651399" sldId="272"/>
            <ac:picMk id="5" creationId="{D45F46DF-16A3-4B56-A227-3CC996A8D49F}"/>
          </ac:picMkLst>
        </pc:picChg>
      </pc:sldChg>
      <pc:sldChg chg="modSp">
        <pc:chgData name="Orsolya Eszter Cseri" userId="f9d512b01b9be33b" providerId="LiveId" clId="{020DE4B3-2B92-4E5D-8353-F05A8639F022}" dt="2018-12-08T10:04:14.055" v="149" actId="20577"/>
        <pc:sldMkLst>
          <pc:docMk/>
          <pc:sldMk cId="797588333" sldId="273"/>
        </pc:sldMkLst>
        <pc:spChg chg="mod">
          <ac:chgData name="Orsolya Eszter Cseri" userId="f9d512b01b9be33b" providerId="LiveId" clId="{020DE4B3-2B92-4E5D-8353-F05A8639F022}" dt="2018-12-08T10:01:36.945" v="135" actId="14100"/>
          <ac:spMkLst>
            <pc:docMk/>
            <pc:sldMk cId="797588333" sldId="273"/>
            <ac:spMk id="3" creationId="{F30AAABC-EE75-4B2C-86FB-E977F65B6300}"/>
          </ac:spMkLst>
        </pc:spChg>
        <pc:spChg chg="mod">
          <ac:chgData name="Orsolya Eszter Cseri" userId="f9d512b01b9be33b" providerId="LiveId" clId="{020DE4B3-2B92-4E5D-8353-F05A8639F022}" dt="2018-12-08T10:04:11.081" v="148" actId="20577"/>
          <ac:spMkLst>
            <pc:docMk/>
            <pc:sldMk cId="797588333" sldId="273"/>
            <ac:spMk id="13" creationId="{0C94453E-311E-4117-9376-54FFA65E144C}"/>
          </ac:spMkLst>
        </pc:spChg>
        <pc:spChg chg="mod">
          <ac:chgData name="Orsolya Eszter Cseri" userId="f9d512b01b9be33b" providerId="LiveId" clId="{020DE4B3-2B92-4E5D-8353-F05A8639F022}" dt="2018-12-08T10:04:14.055" v="149" actId="20577"/>
          <ac:spMkLst>
            <pc:docMk/>
            <pc:sldMk cId="797588333" sldId="273"/>
            <ac:spMk id="18" creationId="{DEAE0D12-396F-4473-BE37-01CCF3FB1156}"/>
          </ac:spMkLst>
        </pc:spChg>
        <pc:picChg chg="mod">
          <ac:chgData name="Orsolya Eszter Cseri" userId="f9d512b01b9be33b" providerId="LiveId" clId="{020DE4B3-2B92-4E5D-8353-F05A8639F022}" dt="2018-12-08T09:59:23.205" v="119" actId="1076"/>
          <ac:picMkLst>
            <pc:docMk/>
            <pc:sldMk cId="797588333" sldId="273"/>
            <ac:picMk id="5" creationId="{D45F46DF-16A3-4B56-A227-3CC996A8D49F}"/>
          </ac:picMkLst>
        </pc:picChg>
      </pc:sldChg>
      <pc:sldChg chg="modSp">
        <pc:chgData name="Orsolya Eszter Cseri" userId="f9d512b01b9be33b" providerId="LiveId" clId="{020DE4B3-2B92-4E5D-8353-F05A8639F022}" dt="2018-12-08T10:04:29.424" v="151" actId="14100"/>
        <pc:sldMkLst>
          <pc:docMk/>
          <pc:sldMk cId="2460531276" sldId="274"/>
        </pc:sldMkLst>
        <pc:spChg chg="mod">
          <ac:chgData name="Orsolya Eszter Cseri" userId="f9d512b01b9be33b" providerId="LiveId" clId="{020DE4B3-2B92-4E5D-8353-F05A8639F022}" dt="2018-12-08T10:01:47.539" v="136" actId="14100"/>
          <ac:spMkLst>
            <pc:docMk/>
            <pc:sldMk cId="2460531276" sldId="274"/>
            <ac:spMk id="3" creationId="{F30AAABC-EE75-4B2C-86FB-E977F65B6300}"/>
          </ac:spMkLst>
        </pc:spChg>
        <pc:spChg chg="mod">
          <ac:chgData name="Orsolya Eszter Cseri" userId="f9d512b01b9be33b" providerId="LiveId" clId="{020DE4B3-2B92-4E5D-8353-F05A8639F022}" dt="2018-12-08T10:04:29.424" v="151" actId="14100"/>
          <ac:spMkLst>
            <pc:docMk/>
            <pc:sldMk cId="2460531276" sldId="274"/>
            <ac:spMk id="13" creationId="{0C94453E-311E-4117-9376-54FFA65E144C}"/>
          </ac:spMkLst>
        </pc:spChg>
        <pc:picChg chg="mod">
          <ac:chgData name="Orsolya Eszter Cseri" userId="f9d512b01b9be33b" providerId="LiveId" clId="{020DE4B3-2B92-4E5D-8353-F05A8639F022}" dt="2018-12-08T09:59:36.637" v="121" actId="1076"/>
          <ac:picMkLst>
            <pc:docMk/>
            <pc:sldMk cId="2460531276" sldId="274"/>
            <ac:picMk id="5" creationId="{D45F46DF-16A3-4B56-A227-3CC996A8D49F}"/>
          </ac:picMkLst>
        </pc:picChg>
      </pc:sldChg>
      <pc:sldChg chg="modSp">
        <pc:chgData name="Orsolya Eszter Cseri" userId="f9d512b01b9be33b" providerId="LiveId" clId="{020DE4B3-2B92-4E5D-8353-F05A8639F022}" dt="2018-12-08T10:04:52.978" v="155" actId="14100"/>
        <pc:sldMkLst>
          <pc:docMk/>
          <pc:sldMk cId="548852580" sldId="275"/>
        </pc:sldMkLst>
        <pc:spChg chg="mod">
          <ac:chgData name="Orsolya Eszter Cseri" userId="f9d512b01b9be33b" providerId="LiveId" clId="{020DE4B3-2B92-4E5D-8353-F05A8639F022}" dt="2018-12-08T10:01:53.890" v="137" actId="14100"/>
          <ac:spMkLst>
            <pc:docMk/>
            <pc:sldMk cId="548852580" sldId="275"/>
            <ac:spMk id="3" creationId="{F30AAABC-EE75-4B2C-86FB-E977F65B6300}"/>
          </ac:spMkLst>
        </pc:spChg>
        <pc:spChg chg="mod">
          <ac:chgData name="Orsolya Eszter Cseri" userId="f9d512b01b9be33b" providerId="LiveId" clId="{020DE4B3-2B92-4E5D-8353-F05A8639F022}" dt="2018-12-08T10:04:52.978" v="155" actId="14100"/>
          <ac:spMkLst>
            <pc:docMk/>
            <pc:sldMk cId="548852580" sldId="275"/>
            <ac:spMk id="13" creationId="{0C94453E-311E-4117-9376-54FFA65E144C}"/>
          </ac:spMkLst>
        </pc:spChg>
        <pc:picChg chg="mod">
          <ac:chgData name="Orsolya Eszter Cseri" userId="f9d512b01b9be33b" providerId="LiveId" clId="{020DE4B3-2B92-4E5D-8353-F05A8639F022}" dt="2018-12-08T09:59:53.800" v="123" actId="1076"/>
          <ac:picMkLst>
            <pc:docMk/>
            <pc:sldMk cId="548852580" sldId="275"/>
            <ac:picMk id="5" creationId="{D45F46DF-16A3-4B56-A227-3CC996A8D49F}"/>
          </ac:picMkLst>
        </pc:picChg>
      </pc:sldChg>
      <pc:sldChg chg="modSp">
        <pc:chgData name="Orsolya Eszter Cseri" userId="f9d512b01b9be33b" providerId="LiveId" clId="{020DE4B3-2B92-4E5D-8353-F05A8639F022}" dt="2018-12-08T10:02:03.760" v="138" actId="14100"/>
        <pc:sldMkLst>
          <pc:docMk/>
          <pc:sldMk cId="1287670143" sldId="276"/>
        </pc:sldMkLst>
        <pc:spChg chg="mod">
          <ac:chgData name="Orsolya Eszter Cseri" userId="f9d512b01b9be33b" providerId="LiveId" clId="{020DE4B3-2B92-4E5D-8353-F05A8639F022}" dt="2018-12-08T10:02:03.760" v="138" actId="14100"/>
          <ac:spMkLst>
            <pc:docMk/>
            <pc:sldMk cId="1287670143" sldId="276"/>
            <ac:spMk id="3" creationId="{F30AAABC-EE75-4B2C-86FB-E977F65B6300}"/>
          </ac:spMkLst>
        </pc:spChg>
        <pc:picChg chg="mod">
          <ac:chgData name="Orsolya Eszter Cseri" userId="f9d512b01b9be33b" providerId="LiveId" clId="{020DE4B3-2B92-4E5D-8353-F05A8639F022}" dt="2018-12-08T10:00:07.318" v="125" actId="1076"/>
          <ac:picMkLst>
            <pc:docMk/>
            <pc:sldMk cId="1287670143" sldId="276"/>
            <ac:picMk id="5" creationId="{D45F46DF-16A3-4B56-A227-3CC996A8D49F}"/>
          </ac:picMkLst>
        </pc:picChg>
      </pc:sldChg>
      <pc:sldChg chg="modSp">
        <pc:chgData name="Orsolya Eszter Cseri" userId="f9d512b01b9be33b" providerId="LiveId" clId="{020DE4B3-2B92-4E5D-8353-F05A8639F022}" dt="2018-12-08T09:50:21.870" v="58" actId="1076"/>
        <pc:sldMkLst>
          <pc:docMk/>
          <pc:sldMk cId="1973711776" sldId="278"/>
        </pc:sldMkLst>
        <pc:spChg chg="mod">
          <ac:chgData name="Orsolya Eszter Cseri" userId="f9d512b01b9be33b" providerId="LiveId" clId="{020DE4B3-2B92-4E5D-8353-F05A8639F022}" dt="2018-12-08T09:50:16.434" v="57" actId="403"/>
          <ac:spMkLst>
            <pc:docMk/>
            <pc:sldMk cId="1973711776" sldId="278"/>
            <ac:spMk id="3" creationId="{C4A1D054-AC80-43B0-95C3-5DA75509B4EE}"/>
          </ac:spMkLst>
        </pc:spChg>
        <pc:picChg chg="mod">
          <ac:chgData name="Orsolya Eszter Cseri" userId="f9d512b01b9be33b" providerId="LiveId" clId="{020DE4B3-2B92-4E5D-8353-F05A8639F022}" dt="2018-12-08T09:50:21.870" v="58" actId="1076"/>
          <ac:picMkLst>
            <pc:docMk/>
            <pc:sldMk cId="1973711776" sldId="278"/>
            <ac:picMk id="5" creationId="{194B1B3A-8199-46EC-8276-D537D3759F4E}"/>
          </ac:picMkLst>
        </pc:picChg>
      </pc:sldChg>
      <pc:sldChg chg="addSp delSp modSp modNotesTx">
        <pc:chgData name="Orsolya Eszter Cseri" userId="f9d512b01b9be33b" providerId="LiveId" clId="{020DE4B3-2B92-4E5D-8353-F05A8639F022}" dt="2018-12-09T12:33:52.223" v="18372" actId="20577"/>
        <pc:sldMkLst>
          <pc:docMk/>
          <pc:sldMk cId="606203393" sldId="285"/>
        </pc:sldMkLst>
        <pc:spChg chg="mod">
          <ac:chgData name="Orsolya Eszter Cseri" userId="f9d512b01b9be33b" providerId="LiveId" clId="{020DE4B3-2B92-4E5D-8353-F05A8639F022}" dt="2018-12-09T12:33:24.832" v="18362" actId="20577"/>
          <ac:spMkLst>
            <pc:docMk/>
            <pc:sldMk cId="606203393" sldId="285"/>
            <ac:spMk id="3" creationId="{CA6BBEA1-E97D-4E3E-8AA0-ADF6F2C01920}"/>
          </ac:spMkLst>
        </pc:spChg>
        <pc:spChg chg="add del mod">
          <ac:chgData name="Orsolya Eszter Cseri" userId="f9d512b01b9be33b" providerId="LiveId" clId="{020DE4B3-2B92-4E5D-8353-F05A8639F022}" dt="2018-12-09T12:21:35.651" v="18049" actId="478"/>
          <ac:spMkLst>
            <pc:docMk/>
            <pc:sldMk cId="606203393" sldId="285"/>
            <ac:spMk id="4" creationId="{B4B21BAA-FD92-4D5B-BEE3-69DAEB114EE6}"/>
          </ac:spMkLst>
        </pc:spChg>
        <pc:spChg chg="add mod">
          <ac:chgData name="Orsolya Eszter Cseri" userId="f9d512b01b9be33b" providerId="LiveId" clId="{020DE4B3-2B92-4E5D-8353-F05A8639F022}" dt="2018-12-09T12:33:28.729" v="18363" actId="1076"/>
          <ac:spMkLst>
            <pc:docMk/>
            <pc:sldMk cId="606203393" sldId="285"/>
            <ac:spMk id="5" creationId="{ACF899CC-AD82-45BE-9E3A-5FA6EAC9C79E}"/>
          </ac:spMkLst>
        </pc:spChg>
        <pc:spChg chg="add mod">
          <ac:chgData name="Orsolya Eszter Cseri" userId="f9d512b01b9be33b" providerId="LiveId" clId="{020DE4B3-2B92-4E5D-8353-F05A8639F022}" dt="2018-12-09T12:31:22.115" v="18234" actId="20577"/>
          <ac:spMkLst>
            <pc:docMk/>
            <pc:sldMk cId="606203393" sldId="285"/>
            <ac:spMk id="6" creationId="{1B83EBE3-6FE3-432A-BC90-5E2DD96733A0}"/>
          </ac:spMkLst>
        </pc:spChg>
      </pc:sldChg>
      <pc:sldChg chg="modSp del">
        <pc:chgData name="Orsolya Eszter Cseri" userId="f9d512b01b9be33b" providerId="LiveId" clId="{020DE4B3-2B92-4E5D-8353-F05A8639F022}" dt="2018-12-09T12:21:51.258" v="18053" actId="2696"/>
        <pc:sldMkLst>
          <pc:docMk/>
          <pc:sldMk cId="976253239" sldId="286"/>
        </pc:sldMkLst>
        <pc:spChg chg="mod">
          <ac:chgData name="Orsolya Eszter Cseri" userId="f9d512b01b9be33b" providerId="LiveId" clId="{020DE4B3-2B92-4E5D-8353-F05A8639F022}" dt="2018-12-08T09:49:26.630" v="49" actId="27636"/>
          <ac:spMkLst>
            <pc:docMk/>
            <pc:sldMk cId="976253239" sldId="286"/>
            <ac:spMk id="3" creationId="{EC97E1F2-4EE3-4ED3-BBCC-555AD231878B}"/>
          </ac:spMkLst>
        </pc:spChg>
      </pc:sldChg>
      <pc:sldChg chg="modSp">
        <pc:chgData name="Orsolya Eszter Cseri" userId="f9d512b01b9be33b" providerId="LiveId" clId="{020DE4B3-2B92-4E5D-8353-F05A8639F022}" dt="2018-12-09T12:35:23.578" v="18381" actId="27636"/>
        <pc:sldMkLst>
          <pc:docMk/>
          <pc:sldMk cId="3062713460" sldId="287"/>
        </pc:sldMkLst>
        <pc:spChg chg="mod">
          <ac:chgData name="Orsolya Eszter Cseri" userId="f9d512b01b9be33b" providerId="LiveId" clId="{020DE4B3-2B92-4E5D-8353-F05A8639F022}" dt="2018-12-09T12:35:23.578" v="18381" actId="27636"/>
          <ac:spMkLst>
            <pc:docMk/>
            <pc:sldMk cId="3062713460" sldId="287"/>
            <ac:spMk id="3" creationId="{8C36DC4D-D9F6-4ACD-B26D-D665651728B1}"/>
          </ac:spMkLst>
        </pc:spChg>
      </pc:sldChg>
      <pc:sldChg chg="modSp">
        <pc:chgData name="Orsolya Eszter Cseri" userId="f9d512b01b9be33b" providerId="LiveId" clId="{020DE4B3-2B92-4E5D-8353-F05A8639F022}" dt="2018-12-08T10:08:50.863" v="207" actId="403"/>
        <pc:sldMkLst>
          <pc:docMk/>
          <pc:sldMk cId="1392808811" sldId="288"/>
        </pc:sldMkLst>
        <pc:spChg chg="mod">
          <ac:chgData name="Orsolya Eszter Cseri" userId="f9d512b01b9be33b" providerId="LiveId" clId="{020DE4B3-2B92-4E5D-8353-F05A8639F022}" dt="2018-12-08T10:08:34.451" v="203" actId="403"/>
          <ac:spMkLst>
            <pc:docMk/>
            <pc:sldMk cId="1392808811" sldId="288"/>
            <ac:spMk id="3" creationId="{B01C0EBC-7BEE-49DD-8A9A-2D788E037552}"/>
          </ac:spMkLst>
        </pc:spChg>
        <pc:spChg chg="mod">
          <ac:chgData name="Orsolya Eszter Cseri" userId="f9d512b01b9be33b" providerId="LiveId" clId="{020DE4B3-2B92-4E5D-8353-F05A8639F022}" dt="2018-12-08T10:08:50.863" v="207" actId="403"/>
          <ac:spMkLst>
            <pc:docMk/>
            <pc:sldMk cId="1392808811" sldId="288"/>
            <ac:spMk id="8" creationId="{6B236F93-FC3C-417D-9AE3-99EF9B5FA0A7}"/>
          </ac:spMkLst>
        </pc:spChg>
      </pc:sldChg>
      <pc:sldChg chg="addSp modSp modNotesTx">
        <pc:chgData name="Orsolya Eszter Cseri" userId="f9d512b01b9be33b" providerId="LiveId" clId="{020DE4B3-2B92-4E5D-8353-F05A8639F022}" dt="2018-12-09T11:49:07.109" v="17231" actId="20577"/>
        <pc:sldMkLst>
          <pc:docMk/>
          <pc:sldMk cId="1877786144" sldId="295"/>
        </pc:sldMkLst>
        <pc:spChg chg="mod">
          <ac:chgData name="Orsolya Eszter Cseri" userId="f9d512b01b9be33b" providerId="LiveId" clId="{020DE4B3-2B92-4E5D-8353-F05A8639F022}" dt="2018-12-09T11:28:14.316" v="15903" actId="5793"/>
          <ac:spMkLst>
            <pc:docMk/>
            <pc:sldMk cId="1877786144" sldId="295"/>
            <ac:spMk id="2" creationId="{8279AA8C-F024-4C47-ADCF-E26D8120244A}"/>
          </ac:spMkLst>
        </pc:spChg>
        <pc:spChg chg="mod">
          <ac:chgData name="Orsolya Eszter Cseri" userId="f9d512b01b9be33b" providerId="LiveId" clId="{020DE4B3-2B92-4E5D-8353-F05A8639F022}" dt="2018-12-09T11:45:06.663" v="16627" actId="27636"/>
          <ac:spMkLst>
            <pc:docMk/>
            <pc:sldMk cId="1877786144" sldId="295"/>
            <ac:spMk id="3" creationId="{56C5DC4C-25D7-44D5-9A2D-1AADCCDFE0E2}"/>
          </ac:spMkLst>
        </pc:spChg>
        <pc:spChg chg="add mod">
          <ac:chgData name="Orsolya Eszter Cseri" userId="f9d512b01b9be33b" providerId="LiveId" clId="{020DE4B3-2B92-4E5D-8353-F05A8639F022}" dt="2018-12-09T11:49:07.109" v="17231" actId="20577"/>
          <ac:spMkLst>
            <pc:docMk/>
            <pc:sldMk cId="1877786144" sldId="295"/>
            <ac:spMk id="4" creationId="{145888F9-840F-4727-8770-8CA7417831EE}"/>
          </ac:spMkLst>
        </pc:spChg>
      </pc:sldChg>
      <pc:sldChg chg="modSp">
        <pc:chgData name="Orsolya Eszter Cseri" userId="f9d512b01b9be33b" providerId="LiveId" clId="{020DE4B3-2B92-4E5D-8353-F05A8639F022}" dt="2018-12-08T09:49:26.680" v="51" actId="27636"/>
        <pc:sldMkLst>
          <pc:docMk/>
          <pc:sldMk cId="3869087855" sldId="296"/>
        </pc:sldMkLst>
        <pc:spChg chg="mod">
          <ac:chgData name="Orsolya Eszter Cseri" userId="f9d512b01b9be33b" providerId="LiveId" clId="{020DE4B3-2B92-4E5D-8353-F05A8639F022}" dt="2018-12-08T09:49:26.680" v="51" actId="27636"/>
          <ac:spMkLst>
            <pc:docMk/>
            <pc:sldMk cId="3869087855" sldId="296"/>
            <ac:spMk id="3" creationId="{71056DCC-FD3B-40D6-803F-428C14DBCB9D}"/>
          </ac:spMkLst>
        </pc:spChg>
      </pc:sldChg>
      <pc:sldChg chg="modSp">
        <pc:chgData name="Orsolya Eszter Cseri" userId="f9d512b01b9be33b" providerId="LiveId" clId="{020DE4B3-2B92-4E5D-8353-F05A8639F022}" dt="2018-12-08T09:49:26.618" v="48" actId="27636"/>
        <pc:sldMkLst>
          <pc:docMk/>
          <pc:sldMk cId="783100270" sldId="302"/>
        </pc:sldMkLst>
        <pc:spChg chg="mod">
          <ac:chgData name="Orsolya Eszter Cseri" userId="f9d512b01b9be33b" providerId="LiveId" clId="{020DE4B3-2B92-4E5D-8353-F05A8639F022}" dt="2018-12-08T09:49:26.618" v="48" actId="27636"/>
          <ac:spMkLst>
            <pc:docMk/>
            <pc:sldMk cId="783100270" sldId="302"/>
            <ac:spMk id="58" creationId="{6717C0D9-380E-46D4-A734-B028B4514990}"/>
          </ac:spMkLst>
        </pc:spChg>
      </pc:sldChg>
      <pc:sldChg chg="modSp">
        <pc:chgData name="Orsolya Eszter Cseri" userId="f9d512b01b9be33b" providerId="LiveId" clId="{020DE4B3-2B92-4E5D-8353-F05A8639F022}" dt="2018-12-08T09:41:30.032" v="43" actId="20577"/>
        <pc:sldMkLst>
          <pc:docMk/>
          <pc:sldMk cId="0" sldId="444"/>
        </pc:sldMkLst>
        <pc:spChg chg="mod">
          <ac:chgData name="Orsolya Eszter Cseri" userId="f9d512b01b9be33b" providerId="LiveId" clId="{020DE4B3-2B92-4E5D-8353-F05A8639F022}" dt="2018-12-08T09:41:30.032" v="43" actId="20577"/>
          <ac:spMkLst>
            <pc:docMk/>
            <pc:sldMk cId="0" sldId="444"/>
            <ac:spMk id="88068" creationId="{00000000-0000-0000-0000-000000000000}"/>
          </ac:spMkLst>
        </pc:spChg>
      </pc:sldChg>
      <pc:sldChg chg="addSp delSp modSp add modNotesTx">
        <pc:chgData name="Orsolya Eszter Cseri" userId="f9d512b01b9be33b" providerId="LiveId" clId="{020DE4B3-2B92-4E5D-8353-F05A8639F022}" dt="2018-12-08T22:50:41.226" v="11648" actId="20577"/>
        <pc:sldMkLst>
          <pc:docMk/>
          <pc:sldMk cId="3638991047" sldId="446"/>
        </pc:sldMkLst>
        <pc:spChg chg="mod">
          <ac:chgData name="Orsolya Eszter Cseri" userId="f9d512b01b9be33b" providerId="LiveId" clId="{020DE4B3-2B92-4E5D-8353-F05A8639F022}" dt="2018-12-08T11:16:43.493" v="240" actId="20577"/>
          <ac:spMkLst>
            <pc:docMk/>
            <pc:sldMk cId="3638991047" sldId="446"/>
            <ac:spMk id="2" creationId="{4D612C46-8207-4D45-9BCD-F7DDF26A82AD}"/>
          </ac:spMkLst>
        </pc:spChg>
        <pc:spChg chg="add del mod">
          <ac:chgData name="Orsolya Eszter Cseri" userId="f9d512b01b9be33b" providerId="LiveId" clId="{020DE4B3-2B92-4E5D-8353-F05A8639F022}" dt="2018-12-08T12:49:16.266" v="2842" actId="5793"/>
          <ac:spMkLst>
            <pc:docMk/>
            <pc:sldMk cId="3638991047" sldId="446"/>
            <ac:spMk id="3" creationId="{FC8441F0-C18E-4E67-B8F0-E5921E2EF4D2}"/>
          </ac:spMkLst>
        </pc:spChg>
        <pc:spChg chg="add mod">
          <ac:chgData name="Orsolya Eszter Cseri" userId="f9d512b01b9be33b" providerId="LiveId" clId="{020DE4B3-2B92-4E5D-8353-F05A8639F022}" dt="2018-12-08T11:46:07.960" v="898" actId="1038"/>
          <ac:spMkLst>
            <pc:docMk/>
            <pc:sldMk cId="3638991047" sldId="446"/>
            <ac:spMk id="5" creationId="{1B7ED155-DAA2-43F8-A9A8-4A160DFAA39F}"/>
          </ac:spMkLst>
        </pc:spChg>
        <pc:spChg chg="add mod">
          <ac:chgData name="Orsolya Eszter Cseri" userId="f9d512b01b9be33b" providerId="LiveId" clId="{020DE4B3-2B92-4E5D-8353-F05A8639F022}" dt="2018-12-08T11:46:07.960" v="898" actId="1038"/>
          <ac:spMkLst>
            <pc:docMk/>
            <pc:sldMk cId="3638991047" sldId="446"/>
            <ac:spMk id="6" creationId="{833FF33C-9B71-4F63-A0E4-972F118CF1BF}"/>
          </ac:spMkLst>
        </pc:spChg>
        <pc:spChg chg="add mod">
          <ac:chgData name="Orsolya Eszter Cseri" userId="f9d512b01b9be33b" providerId="LiveId" clId="{020DE4B3-2B92-4E5D-8353-F05A8639F022}" dt="2018-12-08T11:46:07.960" v="898" actId="1038"/>
          <ac:spMkLst>
            <pc:docMk/>
            <pc:sldMk cId="3638991047" sldId="446"/>
            <ac:spMk id="7" creationId="{9724DB06-9C70-418E-9F4C-DD43C63A7A33}"/>
          </ac:spMkLst>
        </pc:spChg>
        <pc:spChg chg="add mod">
          <ac:chgData name="Orsolya Eszter Cseri" userId="f9d512b01b9be33b" providerId="LiveId" clId="{020DE4B3-2B92-4E5D-8353-F05A8639F022}" dt="2018-12-08T11:46:12.535" v="899" actId="1076"/>
          <ac:spMkLst>
            <pc:docMk/>
            <pc:sldMk cId="3638991047" sldId="446"/>
            <ac:spMk id="8" creationId="{E36E09B4-DBE9-4092-A50E-C501B7C27773}"/>
          </ac:spMkLst>
        </pc:spChg>
        <pc:spChg chg="add mod">
          <ac:chgData name="Orsolya Eszter Cseri" userId="f9d512b01b9be33b" providerId="LiveId" clId="{020DE4B3-2B92-4E5D-8353-F05A8639F022}" dt="2018-12-08T11:21:17.043" v="373" actId="1076"/>
          <ac:spMkLst>
            <pc:docMk/>
            <pc:sldMk cId="3638991047" sldId="446"/>
            <ac:spMk id="9" creationId="{D1A27056-E952-4134-9B89-76AE2C94DEA8}"/>
          </ac:spMkLst>
        </pc:spChg>
        <pc:spChg chg="add mod">
          <ac:chgData name="Orsolya Eszter Cseri" userId="f9d512b01b9be33b" providerId="LiveId" clId="{020DE4B3-2B92-4E5D-8353-F05A8639F022}" dt="2018-12-08T11:46:17.403" v="900" actId="1076"/>
          <ac:spMkLst>
            <pc:docMk/>
            <pc:sldMk cId="3638991047" sldId="446"/>
            <ac:spMk id="10" creationId="{34A7E288-B8E2-4CB1-BA30-428938B6B423}"/>
          </ac:spMkLst>
        </pc:spChg>
        <pc:spChg chg="add mod">
          <ac:chgData name="Orsolya Eszter Cseri" userId="f9d512b01b9be33b" providerId="LiveId" clId="{020DE4B3-2B92-4E5D-8353-F05A8639F022}" dt="2018-12-08T12:40:34.735" v="2718" actId="14100"/>
          <ac:spMkLst>
            <pc:docMk/>
            <pc:sldMk cId="3638991047" sldId="446"/>
            <ac:spMk id="11" creationId="{EA55D6BE-835F-4B1F-A612-EB4CB34B347A}"/>
          </ac:spMkLst>
        </pc:spChg>
        <pc:spChg chg="add mod">
          <ac:chgData name="Orsolya Eszter Cseri" userId="f9d512b01b9be33b" providerId="LiveId" clId="{020DE4B3-2B92-4E5D-8353-F05A8639F022}" dt="2018-12-08T12:40:26.541" v="2716" actId="14100"/>
          <ac:spMkLst>
            <pc:docMk/>
            <pc:sldMk cId="3638991047" sldId="446"/>
            <ac:spMk id="12" creationId="{6A45673A-26AC-42F2-9B00-059F0F9AD4D7}"/>
          </ac:spMkLst>
        </pc:spChg>
        <pc:spChg chg="add del mod">
          <ac:chgData name="Orsolya Eszter Cseri" userId="f9d512b01b9be33b" providerId="LiveId" clId="{020DE4B3-2B92-4E5D-8353-F05A8639F022}" dt="2018-12-08T11:43:28.911" v="744" actId="478"/>
          <ac:spMkLst>
            <pc:docMk/>
            <pc:sldMk cId="3638991047" sldId="446"/>
            <ac:spMk id="13" creationId="{DD342242-95DC-42A0-A189-B3A02702E896}"/>
          </ac:spMkLst>
        </pc:spChg>
        <pc:spChg chg="add del mod">
          <ac:chgData name="Orsolya Eszter Cseri" userId="f9d512b01b9be33b" providerId="LiveId" clId="{020DE4B3-2B92-4E5D-8353-F05A8639F022}" dt="2018-12-08T11:43:32.935" v="745" actId="478"/>
          <ac:spMkLst>
            <pc:docMk/>
            <pc:sldMk cId="3638991047" sldId="446"/>
            <ac:spMk id="14" creationId="{95AF2C58-CE10-4EC2-ACA1-8CB7745334B5}"/>
          </ac:spMkLst>
        </pc:spChg>
        <pc:spChg chg="add mod">
          <ac:chgData name="Orsolya Eszter Cseri" userId="f9d512b01b9be33b" providerId="LiveId" clId="{020DE4B3-2B92-4E5D-8353-F05A8639F022}" dt="2018-12-08T11:46:28.234" v="902" actId="1076"/>
          <ac:spMkLst>
            <pc:docMk/>
            <pc:sldMk cId="3638991047" sldId="446"/>
            <ac:spMk id="15" creationId="{CC606336-6791-4E41-8EFD-F7D4B8086FEF}"/>
          </ac:spMkLst>
        </pc:spChg>
        <pc:spChg chg="add mod">
          <ac:chgData name="Orsolya Eszter Cseri" userId="f9d512b01b9be33b" providerId="LiveId" clId="{020DE4B3-2B92-4E5D-8353-F05A8639F022}" dt="2018-12-08T11:46:07.960" v="898" actId="1038"/>
          <ac:spMkLst>
            <pc:docMk/>
            <pc:sldMk cId="3638991047" sldId="446"/>
            <ac:spMk id="16" creationId="{C9ECD129-5B6F-4CC0-BB50-CF6D52486690}"/>
          </ac:spMkLst>
        </pc:spChg>
        <pc:spChg chg="add mod">
          <ac:chgData name="Orsolya Eszter Cseri" userId="f9d512b01b9be33b" providerId="LiveId" clId="{020DE4B3-2B92-4E5D-8353-F05A8639F022}" dt="2018-12-08T11:46:07.960" v="898" actId="1038"/>
          <ac:spMkLst>
            <pc:docMk/>
            <pc:sldMk cId="3638991047" sldId="446"/>
            <ac:spMk id="17" creationId="{5208936E-6DF6-4ACD-8CA9-59772F033ECF}"/>
          </ac:spMkLst>
        </pc:spChg>
        <pc:spChg chg="add del mod">
          <ac:chgData name="Orsolya Eszter Cseri" userId="f9d512b01b9be33b" providerId="LiveId" clId="{020DE4B3-2B92-4E5D-8353-F05A8639F022}" dt="2018-12-08T11:23:32.059" v="466"/>
          <ac:spMkLst>
            <pc:docMk/>
            <pc:sldMk cId="3638991047" sldId="446"/>
            <ac:spMk id="18" creationId="{CEF995C1-B600-4530-8823-734A549A8499}"/>
          </ac:spMkLst>
        </pc:spChg>
        <pc:spChg chg="add mod">
          <ac:chgData name="Orsolya Eszter Cseri" userId="f9d512b01b9be33b" providerId="LiveId" clId="{020DE4B3-2B92-4E5D-8353-F05A8639F022}" dt="2018-12-08T11:46:07.960" v="898" actId="1038"/>
          <ac:spMkLst>
            <pc:docMk/>
            <pc:sldMk cId="3638991047" sldId="446"/>
            <ac:spMk id="19" creationId="{025F4F4F-B2CD-4E30-838B-0EC280CC3B0F}"/>
          </ac:spMkLst>
        </pc:spChg>
        <pc:spChg chg="add mod">
          <ac:chgData name="Orsolya Eszter Cseri" userId="f9d512b01b9be33b" providerId="LiveId" clId="{020DE4B3-2B92-4E5D-8353-F05A8639F022}" dt="2018-12-08T22:50:41.226" v="11648" actId="20577"/>
          <ac:spMkLst>
            <pc:docMk/>
            <pc:sldMk cId="3638991047" sldId="446"/>
            <ac:spMk id="20" creationId="{80661A4E-5025-4B9A-9DCE-F0B5B709B6D2}"/>
          </ac:spMkLst>
        </pc:spChg>
        <pc:spChg chg="add mod">
          <ac:chgData name="Orsolya Eszter Cseri" userId="f9d512b01b9be33b" providerId="LiveId" clId="{020DE4B3-2B92-4E5D-8353-F05A8639F022}" dt="2018-12-08T22:50:40.770" v="11647" actId="20577"/>
          <ac:spMkLst>
            <pc:docMk/>
            <pc:sldMk cId="3638991047" sldId="446"/>
            <ac:spMk id="21" creationId="{E9B00DC2-1667-4526-8347-10925663191F}"/>
          </ac:spMkLst>
        </pc:spChg>
        <pc:spChg chg="add mod">
          <ac:chgData name="Orsolya Eszter Cseri" userId="f9d512b01b9be33b" providerId="LiveId" clId="{020DE4B3-2B92-4E5D-8353-F05A8639F022}" dt="2018-12-08T22:50:40.235" v="11646" actId="20577"/>
          <ac:spMkLst>
            <pc:docMk/>
            <pc:sldMk cId="3638991047" sldId="446"/>
            <ac:spMk id="22" creationId="{87C17947-1B28-4A14-A4ED-94A85613F1E9}"/>
          </ac:spMkLst>
        </pc:spChg>
        <pc:spChg chg="add mod">
          <ac:chgData name="Orsolya Eszter Cseri" userId="f9d512b01b9be33b" providerId="LiveId" clId="{020DE4B3-2B92-4E5D-8353-F05A8639F022}" dt="2018-12-08T11:46:37.557" v="904" actId="1076"/>
          <ac:spMkLst>
            <pc:docMk/>
            <pc:sldMk cId="3638991047" sldId="446"/>
            <ac:spMk id="23" creationId="{5109CE63-8A15-46D9-94A5-1829D0D3DCF3}"/>
          </ac:spMkLst>
        </pc:spChg>
        <pc:spChg chg="add mod">
          <ac:chgData name="Orsolya Eszter Cseri" userId="f9d512b01b9be33b" providerId="LiveId" clId="{020DE4B3-2B92-4E5D-8353-F05A8639F022}" dt="2018-12-08T12:40:50.771" v="2722" actId="14100"/>
          <ac:spMkLst>
            <pc:docMk/>
            <pc:sldMk cId="3638991047" sldId="446"/>
            <ac:spMk id="24" creationId="{06DB800D-AD33-4156-ABED-BCBFC4C8AB42}"/>
          </ac:spMkLst>
        </pc:spChg>
        <pc:spChg chg="add del mod ord">
          <ac:chgData name="Orsolya Eszter Cseri" userId="f9d512b01b9be33b" providerId="LiveId" clId="{020DE4B3-2B92-4E5D-8353-F05A8639F022}" dt="2018-12-08T11:51:05.347" v="1032" actId="478"/>
          <ac:spMkLst>
            <pc:docMk/>
            <pc:sldMk cId="3638991047" sldId="446"/>
            <ac:spMk id="25" creationId="{420ECB9D-97EB-4FC0-9E04-E20F462B0060}"/>
          </ac:spMkLst>
        </pc:spChg>
        <pc:spChg chg="add del mod">
          <ac:chgData name="Orsolya Eszter Cseri" userId="f9d512b01b9be33b" providerId="LiveId" clId="{020DE4B3-2B92-4E5D-8353-F05A8639F022}" dt="2018-12-08T12:34:29.967" v="2527" actId="478"/>
          <ac:spMkLst>
            <pc:docMk/>
            <pc:sldMk cId="3638991047" sldId="446"/>
            <ac:spMk id="26" creationId="{F57F67CD-A15B-4157-840F-1A4360970FB1}"/>
          </ac:spMkLst>
        </pc:spChg>
        <pc:spChg chg="add mod">
          <ac:chgData name="Orsolya Eszter Cseri" userId="f9d512b01b9be33b" providerId="LiveId" clId="{020DE4B3-2B92-4E5D-8353-F05A8639F022}" dt="2018-12-08T12:37:30.525" v="2602" actId="1037"/>
          <ac:spMkLst>
            <pc:docMk/>
            <pc:sldMk cId="3638991047" sldId="446"/>
            <ac:spMk id="27" creationId="{23F16A89-6F63-4F76-B5EE-88A1B4E4E659}"/>
          </ac:spMkLst>
        </pc:spChg>
        <pc:spChg chg="add mod">
          <ac:chgData name="Orsolya Eszter Cseri" userId="f9d512b01b9be33b" providerId="LiveId" clId="{020DE4B3-2B92-4E5D-8353-F05A8639F022}" dt="2018-12-08T12:37:24.779" v="2601" actId="1037"/>
          <ac:spMkLst>
            <pc:docMk/>
            <pc:sldMk cId="3638991047" sldId="446"/>
            <ac:spMk id="28" creationId="{6399E157-8CE8-4CD2-AF21-6E9A4AEFC7B0}"/>
          </ac:spMkLst>
        </pc:spChg>
        <pc:spChg chg="add mod">
          <ac:chgData name="Orsolya Eszter Cseri" userId="f9d512b01b9be33b" providerId="LiveId" clId="{020DE4B3-2B92-4E5D-8353-F05A8639F022}" dt="2018-12-08T12:37:15.518" v="2600" actId="1076"/>
          <ac:spMkLst>
            <pc:docMk/>
            <pc:sldMk cId="3638991047" sldId="446"/>
            <ac:spMk id="29" creationId="{3BE63264-05D9-47F3-A80D-8007ECF3C7B6}"/>
          </ac:spMkLst>
        </pc:spChg>
        <pc:spChg chg="add mod">
          <ac:chgData name="Orsolya Eszter Cseri" userId="f9d512b01b9be33b" providerId="LiveId" clId="{020DE4B3-2B92-4E5D-8353-F05A8639F022}" dt="2018-12-08T12:40:09.963" v="2711" actId="20577"/>
          <ac:spMkLst>
            <pc:docMk/>
            <pc:sldMk cId="3638991047" sldId="446"/>
            <ac:spMk id="30" creationId="{6040F405-AA44-418F-A56E-646A6620EC8E}"/>
          </ac:spMkLst>
        </pc:spChg>
        <pc:spChg chg="add mod">
          <ac:chgData name="Orsolya Eszter Cseri" userId="f9d512b01b9be33b" providerId="LiveId" clId="{020DE4B3-2B92-4E5D-8353-F05A8639F022}" dt="2018-12-08T12:40:40.268" v="2719" actId="1076"/>
          <ac:spMkLst>
            <pc:docMk/>
            <pc:sldMk cId="3638991047" sldId="446"/>
            <ac:spMk id="31" creationId="{CFB9B174-062A-41FF-ABED-DB6A78965C71}"/>
          </ac:spMkLst>
        </pc:spChg>
        <pc:spChg chg="add mod">
          <ac:chgData name="Orsolya Eszter Cseri" userId="f9d512b01b9be33b" providerId="LiveId" clId="{020DE4B3-2B92-4E5D-8353-F05A8639F022}" dt="2018-12-08T12:40:46.587" v="2721" actId="1076"/>
          <ac:spMkLst>
            <pc:docMk/>
            <pc:sldMk cId="3638991047" sldId="446"/>
            <ac:spMk id="32" creationId="{E1C51398-8712-4C17-8CBD-C993AC6C59B8}"/>
          </ac:spMkLst>
        </pc:spChg>
        <pc:spChg chg="add mod ord">
          <ac:chgData name="Orsolya Eszter Cseri" userId="f9d512b01b9be33b" providerId="LiveId" clId="{020DE4B3-2B92-4E5D-8353-F05A8639F022}" dt="2018-12-08T12:42:59.286" v="2758" actId="167"/>
          <ac:spMkLst>
            <pc:docMk/>
            <pc:sldMk cId="3638991047" sldId="446"/>
            <ac:spMk id="33" creationId="{6FB7B201-C627-4395-B5C8-D4804EA0B7B2}"/>
          </ac:spMkLst>
        </pc:spChg>
        <pc:spChg chg="add del mod">
          <ac:chgData name="Orsolya Eszter Cseri" userId="f9d512b01b9be33b" providerId="LiveId" clId="{020DE4B3-2B92-4E5D-8353-F05A8639F022}" dt="2018-12-08T12:49:09.596" v="2816" actId="478"/>
          <ac:spMkLst>
            <pc:docMk/>
            <pc:sldMk cId="3638991047" sldId="446"/>
            <ac:spMk id="34" creationId="{891F1B7C-9475-449B-A9EB-BFEAADBB4851}"/>
          </ac:spMkLst>
        </pc:spChg>
        <pc:spChg chg="add mod">
          <ac:chgData name="Orsolya Eszter Cseri" userId="f9d512b01b9be33b" providerId="LiveId" clId="{020DE4B3-2B92-4E5D-8353-F05A8639F022}" dt="2018-12-08T12:50:24.433" v="2896" actId="1076"/>
          <ac:spMkLst>
            <pc:docMk/>
            <pc:sldMk cId="3638991047" sldId="446"/>
            <ac:spMk id="35" creationId="{F520AEC3-F04A-4535-80C7-EFA431BD4468}"/>
          </ac:spMkLst>
        </pc:spChg>
        <pc:spChg chg="add mod">
          <ac:chgData name="Orsolya Eszter Cseri" userId="f9d512b01b9be33b" providerId="LiveId" clId="{020DE4B3-2B92-4E5D-8353-F05A8639F022}" dt="2018-12-08T13:15:02.590" v="3609" actId="20577"/>
          <ac:spMkLst>
            <pc:docMk/>
            <pc:sldMk cId="3638991047" sldId="446"/>
            <ac:spMk id="36" creationId="{5298420B-C662-4A05-855B-528671C27F90}"/>
          </ac:spMkLst>
        </pc:spChg>
        <pc:spChg chg="add mod">
          <ac:chgData name="Orsolya Eszter Cseri" userId="f9d512b01b9be33b" providerId="LiveId" clId="{020DE4B3-2B92-4E5D-8353-F05A8639F022}" dt="2018-12-08T13:04:22.139" v="3166" actId="20577"/>
          <ac:spMkLst>
            <pc:docMk/>
            <pc:sldMk cId="3638991047" sldId="446"/>
            <ac:spMk id="37" creationId="{2D20456A-0037-4D47-A7C9-33F30FD281F1}"/>
          </ac:spMkLst>
        </pc:spChg>
      </pc:sldChg>
      <pc:sldChg chg="addSp delSp modSp add modNotesTx">
        <pc:chgData name="Orsolya Eszter Cseri" userId="f9d512b01b9be33b" providerId="LiveId" clId="{020DE4B3-2B92-4E5D-8353-F05A8639F022}" dt="2018-12-08T12:27:22.975" v="2169" actId="478"/>
        <pc:sldMkLst>
          <pc:docMk/>
          <pc:sldMk cId="1667015173" sldId="447"/>
        </pc:sldMkLst>
        <pc:spChg chg="mod">
          <ac:chgData name="Orsolya Eszter Cseri" userId="f9d512b01b9be33b" providerId="LiveId" clId="{020DE4B3-2B92-4E5D-8353-F05A8639F022}" dt="2018-12-08T12:24:01.444" v="1937"/>
          <ac:spMkLst>
            <pc:docMk/>
            <pc:sldMk cId="1667015173" sldId="447"/>
            <ac:spMk id="3" creationId="{FC8441F0-C18E-4E67-B8F0-E5921E2EF4D2}"/>
          </ac:spMkLst>
        </pc:spChg>
        <pc:spChg chg="del">
          <ac:chgData name="Orsolya Eszter Cseri" userId="f9d512b01b9be33b" providerId="LiveId" clId="{020DE4B3-2B92-4E5D-8353-F05A8639F022}" dt="2018-12-08T11:52:43.866" v="1058" actId="478"/>
          <ac:spMkLst>
            <pc:docMk/>
            <pc:sldMk cId="1667015173" sldId="447"/>
            <ac:spMk id="5" creationId="{1B7ED155-DAA2-43F8-A9A8-4A160DFAA39F}"/>
          </ac:spMkLst>
        </pc:spChg>
        <pc:spChg chg="del">
          <ac:chgData name="Orsolya Eszter Cseri" userId="f9d512b01b9be33b" providerId="LiveId" clId="{020DE4B3-2B92-4E5D-8353-F05A8639F022}" dt="2018-12-08T11:52:43.866" v="1058" actId="478"/>
          <ac:spMkLst>
            <pc:docMk/>
            <pc:sldMk cId="1667015173" sldId="447"/>
            <ac:spMk id="6" creationId="{833FF33C-9B71-4F63-A0E4-972F118CF1BF}"/>
          </ac:spMkLst>
        </pc:spChg>
        <pc:spChg chg="del">
          <ac:chgData name="Orsolya Eszter Cseri" userId="f9d512b01b9be33b" providerId="LiveId" clId="{020DE4B3-2B92-4E5D-8353-F05A8639F022}" dt="2018-12-08T11:52:43.866" v="1058" actId="478"/>
          <ac:spMkLst>
            <pc:docMk/>
            <pc:sldMk cId="1667015173" sldId="447"/>
            <ac:spMk id="7" creationId="{9724DB06-9C70-418E-9F4C-DD43C63A7A33}"/>
          </ac:spMkLst>
        </pc:spChg>
        <pc:spChg chg="del">
          <ac:chgData name="Orsolya Eszter Cseri" userId="f9d512b01b9be33b" providerId="LiveId" clId="{020DE4B3-2B92-4E5D-8353-F05A8639F022}" dt="2018-12-08T11:52:43.866" v="1058" actId="478"/>
          <ac:spMkLst>
            <pc:docMk/>
            <pc:sldMk cId="1667015173" sldId="447"/>
            <ac:spMk id="8" creationId="{E36E09B4-DBE9-4092-A50E-C501B7C27773}"/>
          </ac:spMkLst>
        </pc:spChg>
        <pc:spChg chg="del">
          <ac:chgData name="Orsolya Eszter Cseri" userId="f9d512b01b9be33b" providerId="LiveId" clId="{020DE4B3-2B92-4E5D-8353-F05A8639F022}" dt="2018-12-08T11:52:43.866" v="1058" actId="478"/>
          <ac:spMkLst>
            <pc:docMk/>
            <pc:sldMk cId="1667015173" sldId="447"/>
            <ac:spMk id="9" creationId="{D1A27056-E952-4134-9B89-76AE2C94DEA8}"/>
          </ac:spMkLst>
        </pc:spChg>
        <pc:spChg chg="del">
          <ac:chgData name="Orsolya Eszter Cseri" userId="f9d512b01b9be33b" providerId="LiveId" clId="{020DE4B3-2B92-4E5D-8353-F05A8639F022}" dt="2018-12-08T11:52:43.866" v="1058" actId="478"/>
          <ac:spMkLst>
            <pc:docMk/>
            <pc:sldMk cId="1667015173" sldId="447"/>
            <ac:spMk id="10" creationId="{34A7E288-B8E2-4CB1-BA30-428938B6B423}"/>
          </ac:spMkLst>
        </pc:spChg>
        <pc:spChg chg="del">
          <ac:chgData name="Orsolya Eszter Cseri" userId="f9d512b01b9be33b" providerId="LiveId" clId="{020DE4B3-2B92-4E5D-8353-F05A8639F022}" dt="2018-12-08T11:52:43.866" v="1058" actId="478"/>
          <ac:spMkLst>
            <pc:docMk/>
            <pc:sldMk cId="1667015173" sldId="447"/>
            <ac:spMk id="11" creationId="{EA55D6BE-835F-4B1F-A612-EB4CB34B347A}"/>
          </ac:spMkLst>
        </pc:spChg>
        <pc:spChg chg="del">
          <ac:chgData name="Orsolya Eszter Cseri" userId="f9d512b01b9be33b" providerId="LiveId" clId="{020DE4B3-2B92-4E5D-8353-F05A8639F022}" dt="2018-12-08T11:52:43.866" v="1058" actId="478"/>
          <ac:spMkLst>
            <pc:docMk/>
            <pc:sldMk cId="1667015173" sldId="447"/>
            <ac:spMk id="12" creationId="{6A45673A-26AC-42F2-9B00-059F0F9AD4D7}"/>
          </ac:spMkLst>
        </pc:spChg>
        <pc:spChg chg="del">
          <ac:chgData name="Orsolya Eszter Cseri" userId="f9d512b01b9be33b" providerId="LiveId" clId="{020DE4B3-2B92-4E5D-8353-F05A8639F022}" dt="2018-12-08T11:52:43.866" v="1058" actId="478"/>
          <ac:spMkLst>
            <pc:docMk/>
            <pc:sldMk cId="1667015173" sldId="447"/>
            <ac:spMk id="15" creationId="{CC606336-6791-4E41-8EFD-F7D4B8086FEF}"/>
          </ac:spMkLst>
        </pc:spChg>
        <pc:spChg chg="del">
          <ac:chgData name="Orsolya Eszter Cseri" userId="f9d512b01b9be33b" providerId="LiveId" clId="{020DE4B3-2B92-4E5D-8353-F05A8639F022}" dt="2018-12-08T11:52:43.866" v="1058" actId="478"/>
          <ac:spMkLst>
            <pc:docMk/>
            <pc:sldMk cId="1667015173" sldId="447"/>
            <ac:spMk id="16" creationId="{C9ECD129-5B6F-4CC0-BB50-CF6D52486690}"/>
          </ac:spMkLst>
        </pc:spChg>
        <pc:spChg chg="del">
          <ac:chgData name="Orsolya Eszter Cseri" userId="f9d512b01b9be33b" providerId="LiveId" clId="{020DE4B3-2B92-4E5D-8353-F05A8639F022}" dt="2018-12-08T11:52:43.866" v="1058" actId="478"/>
          <ac:spMkLst>
            <pc:docMk/>
            <pc:sldMk cId="1667015173" sldId="447"/>
            <ac:spMk id="17" creationId="{5208936E-6DF6-4ACD-8CA9-59772F033ECF}"/>
          </ac:spMkLst>
        </pc:spChg>
        <pc:spChg chg="del">
          <ac:chgData name="Orsolya Eszter Cseri" userId="f9d512b01b9be33b" providerId="LiveId" clId="{020DE4B3-2B92-4E5D-8353-F05A8639F022}" dt="2018-12-08T11:52:43.866" v="1058" actId="478"/>
          <ac:spMkLst>
            <pc:docMk/>
            <pc:sldMk cId="1667015173" sldId="447"/>
            <ac:spMk id="19" creationId="{025F4F4F-B2CD-4E30-838B-0EC280CC3B0F}"/>
          </ac:spMkLst>
        </pc:spChg>
        <pc:spChg chg="del">
          <ac:chgData name="Orsolya Eszter Cseri" userId="f9d512b01b9be33b" providerId="LiveId" clId="{020DE4B3-2B92-4E5D-8353-F05A8639F022}" dt="2018-12-08T11:52:43.866" v="1058" actId="478"/>
          <ac:spMkLst>
            <pc:docMk/>
            <pc:sldMk cId="1667015173" sldId="447"/>
            <ac:spMk id="20" creationId="{80661A4E-5025-4B9A-9DCE-F0B5B709B6D2}"/>
          </ac:spMkLst>
        </pc:spChg>
        <pc:spChg chg="del">
          <ac:chgData name="Orsolya Eszter Cseri" userId="f9d512b01b9be33b" providerId="LiveId" clId="{020DE4B3-2B92-4E5D-8353-F05A8639F022}" dt="2018-12-08T11:52:43.866" v="1058" actId="478"/>
          <ac:spMkLst>
            <pc:docMk/>
            <pc:sldMk cId="1667015173" sldId="447"/>
            <ac:spMk id="21" creationId="{E9B00DC2-1667-4526-8347-10925663191F}"/>
          </ac:spMkLst>
        </pc:spChg>
        <pc:spChg chg="del">
          <ac:chgData name="Orsolya Eszter Cseri" userId="f9d512b01b9be33b" providerId="LiveId" clId="{020DE4B3-2B92-4E5D-8353-F05A8639F022}" dt="2018-12-08T11:52:43.866" v="1058" actId="478"/>
          <ac:spMkLst>
            <pc:docMk/>
            <pc:sldMk cId="1667015173" sldId="447"/>
            <ac:spMk id="22" creationId="{87C17947-1B28-4A14-A4ED-94A85613F1E9}"/>
          </ac:spMkLst>
        </pc:spChg>
        <pc:spChg chg="del">
          <ac:chgData name="Orsolya Eszter Cseri" userId="f9d512b01b9be33b" providerId="LiveId" clId="{020DE4B3-2B92-4E5D-8353-F05A8639F022}" dt="2018-12-08T11:52:43.866" v="1058" actId="478"/>
          <ac:spMkLst>
            <pc:docMk/>
            <pc:sldMk cId="1667015173" sldId="447"/>
            <ac:spMk id="23" creationId="{5109CE63-8A15-46D9-94A5-1829D0D3DCF3}"/>
          </ac:spMkLst>
        </pc:spChg>
        <pc:spChg chg="del">
          <ac:chgData name="Orsolya Eszter Cseri" userId="f9d512b01b9be33b" providerId="LiveId" clId="{020DE4B3-2B92-4E5D-8353-F05A8639F022}" dt="2018-12-08T11:52:43.866" v="1058" actId="478"/>
          <ac:spMkLst>
            <pc:docMk/>
            <pc:sldMk cId="1667015173" sldId="447"/>
            <ac:spMk id="24" creationId="{06DB800D-AD33-4156-ABED-BCBFC4C8AB42}"/>
          </ac:spMkLst>
        </pc:spChg>
        <pc:spChg chg="add del mod">
          <ac:chgData name="Orsolya Eszter Cseri" userId="f9d512b01b9be33b" providerId="LiveId" clId="{020DE4B3-2B92-4E5D-8353-F05A8639F022}" dt="2018-12-08T12:20:54.491" v="1725" actId="478"/>
          <ac:spMkLst>
            <pc:docMk/>
            <pc:sldMk cId="1667015173" sldId="447"/>
            <ac:spMk id="25" creationId="{75E49360-1F9D-4EC7-A297-C2DD58EB5648}"/>
          </ac:spMkLst>
        </pc:spChg>
        <pc:spChg chg="add del mod">
          <ac:chgData name="Orsolya Eszter Cseri" userId="f9d512b01b9be33b" providerId="LiveId" clId="{020DE4B3-2B92-4E5D-8353-F05A8639F022}" dt="2018-12-08T12:20:50.624" v="1724" actId="478"/>
          <ac:spMkLst>
            <pc:docMk/>
            <pc:sldMk cId="1667015173" sldId="447"/>
            <ac:spMk id="26" creationId="{44BF4A9F-7F85-4F84-B166-CC3FCBDC848A}"/>
          </ac:spMkLst>
        </pc:spChg>
        <pc:spChg chg="add del mod">
          <ac:chgData name="Orsolya Eszter Cseri" userId="f9d512b01b9be33b" providerId="LiveId" clId="{020DE4B3-2B92-4E5D-8353-F05A8639F022}" dt="2018-12-08T12:21:24.469" v="1759" actId="478"/>
          <ac:spMkLst>
            <pc:docMk/>
            <pc:sldMk cId="1667015173" sldId="447"/>
            <ac:spMk id="27" creationId="{634E7F96-6898-42CE-9A64-ACE05C7064C1}"/>
          </ac:spMkLst>
        </pc:spChg>
        <pc:spChg chg="add del mod">
          <ac:chgData name="Orsolya Eszter Cseri" userId="f9d512b01b9be33b" providerId="LiveId" clId="{020DE4B3-2B92-4E5D-8353-F05A8639F022}" dt="2018-12-08T12:21:27.447" v="1760" actId="478"/>
          <ac:spMkLst>
            <pc:docMk/>
            <pc:sldMk cId="1667015173" sldId="447"/>
            <ac:spMk id="28" creationId="{D9AACC01-07DA-4A9D-8394-A42A581CB9E5}"/>
          </ac:spMkLst>
        </pc:spChg>
        <pc:spChg chg="add del mod">
          <ac:chgData name="Orsolya Eszter Cseri" userId="f9d512b01b9be33b" providerId="LiveId" clId="{020DE4B3-2B92-4E5D-8353-F05A8639F022}" dt="2018-12-08T12:21:20.486" v="1758" actId="478"/>
          <ac:spMkLst>
            <pc:docMk/>
            <pc:sldMk cId="1667015173" sldId="447"/>
            <ac:spMk id="29" creationId="{655682E6-9ACD-4B91-A634-EC27813CC64A}"/>
          </ac:spMkLst>
        </pc:spChg>
        <pc:spChg chg="add del mod">
          <ac:chgData name="Orsolya Eszter Cseri" userId="f9d512b01b9be33b" providerId="LiveId" clId="{020DE4B3-2B92-4E5D-8353-F05A8639F022}" dt="2018-12-08T12:21:05.761" v="1726" actId="478"/>
          <ac:spMkLst>
            <pc:docMk/>
            <pc:sldMk cId="1667015173" sldId="447"/>
            <ac:spMk id="30" creationId="{68DB928A-4D0D-4BEB-B873-4AA71C8084CA}"/>
          </ac:spMkLst>
        </pc:spChg>
        <pc:spChg chg="add del mod">
          <ac:chgData name="Orsolya Eszter Cseri" userId="f9d512b01b9be33b" providerId="LiveId" clId="{020DE4B3-2B92-4E5D-8353-F05A8639F022}" dt="2018-12-08T12:21:17.956" v="1757" actId="478"/>
          <ac:spMkLst>
            <pc:docMk/>
            <pc:sldMk cId="1667015173" sldId="447"/>
            <ac:spMk id="31" creationId="{2F6548A3-0C9B-4E86-BC1D-7814BC45CD0B}"/>
          </ac:spMkLst>
        </pc:spChg>
        <pc:picChg chg="add del">
          <ac:chgData name="Orsolya Eszter Cseri" userId="f9d512b01b9be33b" providerId="LiveId" clId="{020DE4B3-2B92-4E5D-8353-F05A8639F022}" dt="2018-12-08T12:27:22.975" v="2169" actId="478"/>
          <ac:picMkLst>
            <pc:docMk/>
            <pc:sldMk cId="1667015173" sldId="447"/>
            <ac:picMk id="13" creationId="{1E8EF76B-168D-4238-BD48-7E49C041B3E2}"/>
          </ac:picMkLst>
        </pc:picChg>
      </pc:sldChg>
      <pc:sldChg chg="addSp modSp add">
        <pc:chgData name="Orsolya Eszter Cseri" userId="f9d512b01b9be33b" providerId="LiveId" clId="{020DE4B3-2B92-4E5D-8353-F05A8639F022}" dt="2018-12-08T12:29:16.491" v="2304" actId="1035"/>
        <pc:sldMkLst>
          <pc:docMk/>
          <pc:sldMk cId="896270753" sldId="448"/>
        </pc:sldMkLst>
        <pc:spChg chg="add mod">
          <ac:chgData name="Orsolya Eszter Cseri" userId="f9d512b01b9be33b" providerId="LiveId" clId="{020DE4B3-2B92-4E5D-8353-F05A8639F022}" dt="2018-12-08T12:28:48.716" v="2176" actId="14100"/>
          <ac:spMkLst>
            <pc:docMk/>
            <pc:sldMk cId="896270753" sldId="448"/>
            <ac:spMk id="6" creationId="{A24D060B-94C5-4064-BCFE-341B025AD536}"/>
          </ac:spMkLst>
        </pc:spChg>
        <pc:spChg chg="add mod">
          <ac:chgData name="Orsolya Eszter Cseri" userId="f9d512b01b9be33b" providerId="LiveId" clId="{020DE4B3-2B92-4E5D-8353-F05A8639F022}" dt="2018-12-08T12:28:54.016" v="2184" actId="1036"/>
          <ac:spMkLst>
            <pc:docMk/>
            <pc:sldMk cId="896270753" sldId="448"/>
            <ac:spMk id="7" creationId="{F7C02C63-D8E6-4829-AA63-14CCB474A085}"/>
          </ac:spMkLst>
        </pc:spChg>
        <pc:spChg chg="add mod">
          <ac:chgData name="Orsolya Eszter Cseri" userId="f9d512b01b9be33b" providerId="LiveId" clId="{020DE4B3-2B92-4E5D-8353-F05A8639F022}" dt="2018-12-08T12:29:00.618" v="2219" actId="1037"/>
          <ac:spMkLst>
            <pc:docMk/>
            <pc:sldMk cId="896270753" sldId="448"/>
            <ac:spMk id="8" creationId="{D8BC2C37-4C50-40FE-99DD-ACC5B2E770C7}"/>
          </ac:spMkLst>
        </pc:spChg>
        <pc:spChg chg="add mod">
          <ac:chgData name="Orsolya Eszter Cseri" userId="f9d512b01b9be33b" providerId="LiveId" clId="{020DE4B3-2B92-4E5D-8353-F05A8639F022}" dt="2018-12-08T12:29:07.718" v="2236" actId="1037"/>
          <ac:spMkLst>
            <pc:docMk/>
            <pc:sldMk cId="896270753" sldId="448"/>
            <ac:spMk id="9" creationId="{FD763E2F-4311-48E7-A490-04A86FA32E1C}"/>
          </ac:spMkLst>
        </pc:spChg>
        <pc:spChg chg="add mod">
          <ac:chgData name="Orsolya Eszter Cseri" userId="f9d512b01b9be33b" providerId="LiveId" clId="{020DE4B3-2B92-4E5D-8353-F05A8639F022}" dt="2018-12-08T12:29:12.171" v="2268" actId="1035"/>
          <ac:spMkLst>
            <pc:docMk/>
            <pc:sldMk cId="896270753" sldId="448"/>
            <ac:spMk id="10" creationId="{C32389B9-A84D-46B5-B372-68CAD51277D7}"/>
          </ac:spMkLst>
        </pc:spChg>
        <pc:spChg chg="add mod">
          <ac:chgData name="Orsolya Eszter Cseri" userId="f9d512b01b9be33b" providerId="LiveId" clId="{020DE4B3-2B92-4E5D-8353-F05A8639F022}" dt="2018-12-08T12:29:16.491" v="2304" actId="1035"/>
          <ac:spMkLst>
            <pc:docMk/>
            <pc:sldMk cId="896270753" sldId="448"/>
            <ac:spMk id="11" creationId="{D92BA8C8-6302-4571-8936-932A5481875B}"/>
          </ac:spMkLst>
        </pc:spChg>
        <pc:picChg chg="add">
          <ac:chgData name="Orsolya Eszter Cseri" userId="f9d512b01b9be33b" providerId="LiveId" clId="{020DE4B3-2B92-4E5D-8353-F05A8639F022}" dt="2018-12-08T12:27:28.801" v="2171"/>
          <ac:picMkLst>
            <pc:docMk/>
            <pc:sldMk cId="896270753" sldId="448"/>
            <ac:picMk id="5" creationId="{D8B4B7F5-49CB-4319-940E-19C3332542A9}"/>
          </ac:picMkLst>
        </pc:picChg>
      </pc:sldChg>
      <pc:sldChg chg="addSp delSp modSp add modNotesTx">
        <pc:chgData name="Orsolya Eszter Cseri" userId="f9d512b01b9be33b" providerId="LiveId" clId="{020DE4B3-2B92-4E5D-8353-F05A8639F022}" dt="2018-12-08T13:24:18.545" v="4138" actId="20577"/>
        <pc:sldMkLst>
          <pc:docMk/>
          <pc:sldMk cId="2964887906" sldId="449"/>
        </pc:sldMkLst>
        <pc:spChg chg="mod">
          <ac:chgData name="Orsolya Eszter Cseri" userId="f9d512b01b9be33b" providerId="LiveId" clId="{020DE4B3-2B92-4E5D-8353-F05A8639F022}" dt="2018-12-08T13:08:44.440" v="3253" actId="20577"/>
          <ac:spMkLst>
            <pc:docMk/>
            <pc:sldMk cId="2964887906" sldId="449"/>
            <ac:spMk id="2" creationId="{80AB831A-7BC8-46C4-9964-6F59052F68A5}"/>
          </ac:spMkLst>
        </pc:spChg>
        <pc:spChg chg="mod">
          <ac:chgData name="Orsolya Eszter Cseri" userId="f9d512b01b9be33b" providerId="LiveId" clId="{020DE4B3-2B92-4E5D-8353-F05A8639F022}" dt="2018-12-08T13:24:18.545" v="4138" actId="20577"/>
          <ac:spMkLst>
            <pc:docMk/>
            <pc:sldMk cId="2964887906" sldId="449"/>
            <ac:spMk id="3" creationId="{05559720-C8D2-45E1-8497-2AC5BC682B31}"/>
          </ac:spMkLst>
        </pc:spChg>
        <pc:spChg chg="add">
          <ac:chgData name="Orsolya Eszter Cseri" userId="f9d512b01b9be33b" providerId="LiveId" clId="{020DE4B3-2B92-4E5D-8353-F05A8639F022}" dt="2018-12-08T13:09:43.706" v="3254"/>
          <ac:spMkLst>
            <pc:docMk/>
            <pc:sldMk cId="2964887906" sldId="449"/>
            <ac:spMk id="5" creationId="{40FF6523-8D84-4403-A60A-57E5482DE5A1}"/>
          </ac:spMkLst>
        </pc:spChg>
        <pc:spChg chg="add">
          <ac:chgData name="Orsolya Eszter Cseri" userId="f9d512b01b9be33b" providerId="LiveId" clId="{020DE4B3-2B92-4E5D-8353-F05A8639F022}" dt="2018-12-08T13:09:43.706" v="3254"/>
          <ac:spMkLst>
            <pc:docMk/>
            <pc:sldMk cId="2964887906" sldId="449"/>
            <ac:spMk id="6" creationId="{7AAF4162-5F44-4253-8F2E-6652EB0FB8F4}"/>
          </ac:spMkLst>
        </pc:spChg>
        <pc:spChg chg="add">
          <ac:chgData name="Orsolya Eszter Cseri" userId="f9d512b01b9be33b" providerId="LiveId" clId="{020DE4B3-2B92-4E5D-8353-F05A8639F022}" dt="2018-12-08T13:09:43.706" v="3254"/>
          <ac:spMkLst>
            <pc:docMk/>
            <pc:sldMk cId="2964887906" sldId="449"/>
            <ac:spMk id="7" creationId="{85757620-6DCA-4294-9B73-94C53F3ACFA7}"/>
          </ac:spMkLst>
        </pc:spChg>
        <pc:spChg chg="add">
          <ac:chgData name="Orsolya Eszter Cseri" userId="f9d512b01b9be33b" providerId="LiveId" clId="{020DE4B3-2B92-4E5D-8353-F05A8639F022}" dt="2018-12-08T13:09:43.706" v="3254"/>
          <ac:spMkLst>
            <pc:docMk/>
            <pc:sldMk cId="2964887906" sldId="449"/>
            <ac:spMk id="8" creationId="{0C549C51-F714-4837-8F5C-FCC30906F673}"/>
          </ac:spMkLst>
        </pc:spChg>
        <pc:spChg chg="add">
          <ac:chgData name="Orsolya Eszter Cseri" userId="f9d512b01b9be33b" providerId="LiveId" clId="{020DE4B3-2B92-4E5D-8353-F05A8639F022}" dt="2018-12-08T13:09:43.706" v="3254"/>
          <ac:spMkLst>
            <pc:docMk/>
            <pc:sldMk cId="2964887906" sldId="449"/>
            <ac:spMk id="9" creationId="{D5D44D38-B005-48D5-A769-44BF5B911F17}"/>
          </ac:spMkLst>
        </pc:spChg>
        <pc:spChg chg="add">
          <ac:chgData name="Orsolya Eszter Cseri" userId="f9d512b01b9be33b" providerId="LiveId" clId="{020DE4B3-2B92-4E5D-8353-F05A8639F022}" dt="2018-12-08T13:09:43.706" v="3254"/>
          <ac:spMkLst>
            <pc:docMk/>
            <pc:sldMk cId="2964887906" sldId="449"/>
            <ac:spMk id="10" creationId="{5EDB2511-6875-48F1-A472-77E81D57BEFE}"/>
          </ac:spMkLst>
        </pc:spChg>
        <pc:spChg chg="add del">
          <ac:chgData name="Orsolya Eszter Cseri" userId="f9d512b01b9be33b" providerId="LiveId" clId="{020DE4B3-2B92-4E5D-8353-F05A8639F022}" dt="2018-12-08T13:09:59.372" v="3257" actId="478"/>
          <ac:spMkLst>
            <pc:docMk/>
            <pc:sldMk cId="2964887906" sldId="449"/>
            <ac:spMk id="11" creationId="{15F60ED4-F36D-4FC7-B4A8-D600C43C9F76}"/>
          </ac:spMkLst>
        </pc:spChg>
        <pc:spChg chg="add del">
          <ac:chgData name="Orsolya Eszter Cseri" userId="f9d512b01b9be33b" providerId="LiveId" clId="{020DE4B3-2B92-4E5D-8353-F05A8639F022}" dt="2018-12-08T13:09:54.042" v="3256" actId="478"/>
          <ac:spMkLst>
            <pc:docMk/>
            <pc:sldMk cId="2964887906" sldId="449"/>
            <ac:spMk id="12" creationId="{8D93D49E-2111-4397-8E08-012AE894192D}"/>
          </ac:spMkLst>
        </pc:spChg>
        <pc:spChg chg="add del">
          <ac:chgData name="Orsolya Eszter Cseri" userId="f9d512b01b9be33b" providerId="LiveId" clId="{020DE4B3-2B92-4E5D-8353-F05A8639F022}" dt="2018-12-08T13:09:51.096" v="3255" actId="478"/>
          <ac:spMkLst>
            <pc:docMk/>
            <pc:sldMk cId="2964887906" sldId="449"/>
            <ac:spMk id="13" creationId="{86D86B9A-4EFC-4584-B3BF-DF8565A5111F}"/>
          </ac:spMkLst>
        </pc:spChg>
        <pc:spChg chg="add">
          <ac:chgData name="Orsolya Eszter Cseri" userId="f9d512b01b9be33b" providerId="LiveId" clId="{020DE4B3-2B92-4E5D-8353-F05A8639F022}" dt="2018-12-08T13:09:43.706" v="3254"/>
          <ac:spMkLst>
            <pc:docMk/>
            <pc:sldMk cId="2964887906" sldId="449"/>
            <ac:spMk id="14" creationId="{861D8BCE-71CB-4436-B2D9-4CE55DD690FD}"/>
          </ac:spMkLst>
        </pc:spChg>
        <pc:spChg chg="add">
          <ac:chgData name="Orsolya Eszter Cseri" userId="f9d512b01b9be33b" providerId="LiveId" clId="{020DE4B3-2B92-4E5D-8353-F05A8639F022}" dt="2018-12-08T13:09:43.706" v="3254"/>
          <ac:spMkLst>
            <pc:docMk/>
            <pc:sldMk cId="2964887906" sldId="449"/>
            <ac:spMk id="15" creationId="{6E0110BA-2042-43FF-9894-B756411F7B84}"/>
          </ac:spMkLst>
        </pc:spChg>
        <pc:spChg chg="add mod">
          <ac:chgData name="Orsolya Eszter Cseri" userId="f9d512b01b9be33b" providerId="LiveId" clId="{020DE4B3-2B92-4E5D-8353-F05A8639F022}" dt="2018-12-08T13:24:03.471" v="4085" actId="1035"/>
          <ac:spMkLst>
            <pc:docMk/>
            <pc:sldMk cId="2964887906" sldId="449"/>
            <ac:spMk id="16" creationId="{CACA277A-7FC8-41F6-999E-C0230ACE4F29}"/>
          </ac:spMkLst>
        </pc:spChg>
      </pc:sldChg>
      <pc:sldChg chg="addSp delSp modSp add modNotesTx">
        <pc:chgData name="Orsolya Eszter Cseri" userId="f9d512b01b9be33b" providerId="LiveId" clId="{020DE4B3-2B92-4E5D-8353-F05A8639F022}" dt="2018-12-08T20:32:47.087" v="5501" actId="207"/>
        <pc:sldMkLst>
          <pc:docMk/>
          <pc:sldMk cId="3104615454" sldId="450"/>
        </pc:sldMkLst>
        <pc:spChg chg="mod">
          <ac:chgData name="Orsolya Eszter Cseri" userId="f9d512b01b9be33b" providerId="LiveId" clId="{020DE4B3-2B92-4E5D-8353-F05A8639F022}" dt="2018-12-08T19:58:14.866" v="4153" actId="20577"/>
          <ac:spMkLst>
            <pc:docMk/>
            <pc:sldMk cId="3104615454" sldId="450"/>
            <ac:spMk id="2" creationId="{D7E88BF8-4DD4-46D8-9B6F-100DC78FD7B1}"/>
          </ac:spMkLst>
        </pc:spChg>
        <pc:spChg chg="mod">
          <ac:chgData name="Orsolya Eszter Cseri" userId="f9d512b01b9be33b" providerId="LiveId" clId="{020DE4B3-2B92-4E5D-8353-F05A8639F022}" dt="2018-12-08T20:14:33.937" v="5347" actId="404"/>
          <ac:spMkLst>
            <pc:docMk/>
            <pc:sldMk cId="3104615454" sldId="450"/>
            <ac:spMk id="3" creationId="{6A4B2E6B-EF71-485F-8F40-15CF8F96C6D2}"/>
          </ac:spMkLst>
        </pc:spChg>
        <pc:spChg chg="add mod">
          <ac:chgData name="Orsolya Eszter Cseri" userId="f9d512b01b9be33b" providerId="LiveId" clId="{020DE4B3-2B92-4E5D-8353-F05A8639F022}" dt="2018-12-08T19:59:47.259" v="4179" actId="20577"/>
          <ac:spMkLst>
            <pc:docMk/>
            <pc:sldMk cId="3104615454" sldId="450"/>
            <ac:spMk id="5" creationId="{DF408ADF-A788-41A8-8B01-0C6462F1981C}"/>
          </ac:spMkLst>
        </pc:spChg>
        <pc:spChg chg="add mod">
          <ac:chgData name="Orsolya Eszter Cseri" userId="f9d512b01b9be33b" providerId="LiveId" clId="{020DE4B3-2B92-4E5D-8353-F05A8639F022}" dt="2018-12-08T20:11:32.642" v="5176" actId="1076"/>
          <ac:spMkLst>
            <pc:docMk/>
            <pc:sldMk cId="3104615454" sldId="450"/>
            <ac:spMk id="6" creationId="{EF502DEB-D261-44AD-B662-BB72B0E4CB0F}"/>
          </ac:spMkLst>
        </pc:spChg>
        <pc:spChg chg="add mod">
          <ac:chgData name="Orsolya Eszter Cseri" userId="f9d512b01b9be33b" providerId="LiveId" clId="{020DE4B3-2B92-4E5D-8353-F05A8639F022}" dt="2018-12-08T20:02:35.217" v="4237" actId="164"/>
          <ac:spMkLst>
            <pc:docMk/>
            <pc:sldMk cId="3104615454" sldId="450"/>
            <ac:spMk id="7" creationId="{D0D9DEA1-BEED-4252-AF47-6DD6293F2200}"/>
          </ac:spMkLst>
        </pc:spChg>
        <pc:spChg chg="add del">
          <ac:chgData name="Orsolya Eszter Cseri" userId="f9d512b01b9be33b" providerId="LiveId" clId="{020DE4B3-2B92-4E5D-8353-F05A8639F022}" dt="2018-12-08T20:02:26.584" v="4236"/>
          <ac:spMkLst>
            <pc:docMk/>
            <pc:sldMk cId="3104615454" sldId="450"/>
            <ac:spMk id="16" creationId="{8FEBBA87-6E51-4E91-A13B-B552CDCD7C87}"/>
          </ac:spMkLst>
        </pc:spChg>
        <pc:spChg chg="add del">
          <ac:chgData name="Orsolya Eszter Cseri" userId="f9d512b01b9be33b" providerId="LiveId" clId="{020DE4B3-2B92-4E5D-8353-F05A8639F022}" dt="2018-12-08T20:02:26.584" v="4236"/>
          <ac:spMkLst>
            <pc:docMk/>
            <pc:sldMk cId="3104615454" sldId="450"/>
            <ac:spMk id="17" creationId="{D4F27FAA-117D-4361-ABD8-FF8C03DD5A26}"/>
          </ac:spMkLst>
        </pc:spChg>
        <pc:spChg chg="mod">
          <ac:chgData name="Orsolya Eszter Cseri" userId="f9d512b01b9be33b" providerId="LiveId" clId="{020DE4B3-2B92-4E5D-8353-F05A8639F022}" dt="2018-12-08T20:11:56.086" v="5178" actId="1076"/>
          <ac:spMkLst>
            <pc:docMk/>
            <pc:sldMk cId="3104615454" sldId="450"/>
            <ac:spMk id="21" creationId="{46F0E071-53D4-4EB5-A566-19714CD2F1B8}"/>
          </ac:spMkLst>
        </pc:spChg>
        <pc:spChg chg="mod">
          <ac:chgData name="Orsolya Eszter Cseri" userId="f9d512b01b9be33b" providerId="LiveId" clId="{020DE4B3-2B92-4E5D-8353-F05A8639F022}" dt="2018-12-08T20:04:00.343" v="4250" actId="20577"/>
          <ac:spMkLst>
            <pc:docMk/>
            <pc:sldMk cId="3104615454" sldId="450"/>
            <ac:spMk id="22" creationId="{992DA002-1379-43B1-B480-3B7CEC732B18}"/>
          </ac:spMkLst>
        </pc:spChg>
        <pc:spChg chg="mod">
          <ac:chgData name="Orsolya Eszter Cseri" userId="f9d512b01b9be33b" providerId="LiveId" clId="{020DE4B3-2B92-4E5D-8353-F05A8639F022}" dt="2018-12-08T20:11:51.420" v="5177" actId="1076"/>
          <ac:spMkLst>
            <pc:docMk/>
            <pc:sldMk cId="3104615454" sldId="450"/>
            <ac:spMk id="25" creationId="{CB705961-F9AD-46E0-8E13-405E2EF08D74}"/>
          </ac:spMkLst>
        </pc:spChg>
        <pc:spChg chg="mod">
          <ac:chgData name="Orsolya Eszter Cseri" userId="f9d512b01b9be33b" providerId="LiveId" clId="{020DE4B3-2B92-4E5D-8353-F05A8639F022}" dt="2018-12-08T20:04:29.191" v="4256" actId="20577"/>
          <ac:spMkLst>
            <pc:docMk/>
            <pc:sldMk cId="3104615454" sldId="450"/>
            <ac:spMk id="26" creationId="{AEFDD315-CDAD-49FB-A1C9-890D8D267620}"/>
          </ac:spMkLst>
        </pc:spChg>
        <pc:spChg chg="add mod">
          <ac:chgData name="Orsolya Eszter Cseri" userId="f9d512b01b9be33b" providerId="LiveId" clId="{020DE4B3-2B92-4E5D-8353-F05A8639F022}" dt="2018-12-08T20:32:40.966" v="5500" actId="207"/>
          <ac:spMkLst>
            <pc:docMk/>
            <pc:sldMk cId="3104615454" sldId="450"/>
            <ac:spMk id="37" creationId="{925094B7-2538-403F-A47B-947C39F270BE}"/>
          </ac:spMkLst>
        </pc:spChg>
        <pc:spChg chg="add mod">
          <ac:chgData name="Orsolya Eszter Cseri" userId="f9d512b01b9be33b" providerId="LiveId" clId="{020DE4B3-2B92-4E5D-8353-F05A8639F022}" dt="2018-12-08T20:20:08.708" v="5441" actId="207"/>
          <ac:spMkLst>
            <pc:docMk/>
            <pc:sldMk cId="3104615454" sldId="450"/>
            <ac:spMk id="41" creationId="{CE6D005D-F9FD-4228-A377-6F275C64C2EE}"/>
          </ac:spMkLst>
        </pc:spChg>
        <pc:spChg chg="add mod">
          <ac:chgData name="Orsolya Eszter Cseri" userId="f9d512b01b9be33b" providerId="LiveId" clId="{020DE4B3-2B92-4E5D-8353-F05A8639F022}" dt="2018-12-08T20:32:47.087" v="5501" actId="207"/>
          <ac:spMkLst>
            <pc:docMk/>
            <pc:sldMk cId="3104615454" sldId="450"/>
            <ac:spMk id="45" creationId="{9970CAB7-9A52-4242-AE54-3351C3A1A38F}"/>
          </ac:spMkLst>
        </pc:spChg>
        <pc:spChg chg="add mod">
          <ac:chgData name="Orsolya Eszter Cseri" userId="f9d512b01b9be33b" providerId="LiveId" clId="{020DE4B3-2B92-4E5D-8353-F05A8639F022}" dt="2018-12-08T20:22:03.813" v="5448" actId="207"/>
          <ac:spMkLst>
            <pc:docMk/>
            <pc:sldMk cId="3104615454" sldId="450"/>
            <ac:spMk id="46" creationId="{674E83CA-E15C-4AD3-8D37-A23241D6F86C}"/>
          </ac:spMkLst>
        </pc:spChg>
        <pc:grpChg chg="add mod">
          <ac:chgData name="Orsolya Eszter Cseri" userId="f9d512b01b9be33b" providerId="LiveId" clId="{020DE4B3-2B92-4E5D-8353-F05A8639F022}" dt="2018-12-08T20:02:35.217" v="4237" actId="164"/>
          <ac:grpSpMkLst>
            <pc:docMk/>
            <pc:sldMk cId="3104615454" sldId="450"/>
            <ac:grpSpMk id="19" creationId="{805FCC0F-6579-4E15-93C5-729836E7019B}"/>
          </ac:grpSpMkLst>
        </pc:grpChg>
        <pc:grpChg chg="add mod">
          <ac:chgData name="Orsolya Eszter Cseri" userId="f9d512b01b9be33b" providerId="LiveId" clId="{020DE4B3-2B92-4E5D-8353-F05A8639F022}" dt="2018-12-08T20:03:26.772" v="4244" actId="1076"/>
          <ac:grpSpMkLst>
            <pc:docMk/>
            <pc:sldMk cId="3104615454" sldId="450"/>
            <ac:grpSpMk id="20" creationId="{779ED813-6953-4000-96C7-655772A2E570}"/>
          </ac:grpSpMkLst>
        </pc:grpChg>
        <pc:grpChg chg="add mod">
          <ac:chgData name="Orsolya Eszter Cseri" userId="f9d512b01b9be33b" providerId="LiveId" clId="{020DE4B3-2B92-4E5D-8353-F05A8639F022}" dt="2018-12-08T20:03:48.759" v="4246" actId="1076"/>
          <ac:grpSpMkLst>
            <pc:docMk/>
            <pc:sldMk cId="3104615454" sldId="450"/>
            <ac:grpSpMk id="24" creationId="{792D9C12-4E9A-460F-900C-32356DE9099D}"/>
          </ac:grpSpMkLst>
        </pc:grpChg>
        <pc:cxnChg chg="add mod">
          <ac:chgData name="Orsolya Eszter Cseri" userId="f9d512b01b9be33b" providerId="LiveId" clId="{020DE4B3-2B92-4E5D-8353-F05A8639F022}" dt="2018-12-08T20:11:32.642" v="5176" actId="1076"/>
          <ac:cxnSpMkLst>
            <pc:docMk/>
            <pc:sldMk cId="3104615454" sldId="450"/>
            <ac:cxnSpMk id="9" creationId="{4FA1E80F-5ED0-4AE1-994D-1306009CEC4B}"/>
          </ac:cxnSpMkLst>
        </pc:cxnChg>
        <pc:cxnChg chg="add del">
          <ac:chgData name="Orsolya Eszter Cseri" userId="f9d512b01b9be33b" providerId="LiveId" clId="{020DE4B3-2B92-4E5D-8353-F05A8639F022}" dt="2018-12-08T20:02:26.584" v="4236"/>
          <ac:cxnSpMkLst>
            <pc:docMk/>
            <pc:sldMk cId="3104615454" sldId="450"/>
            <ac:cxnSpMk id="18" creationId="{B4E8C96D-59D6-41CC-86DD-13C497AF2FE1}"/>
          </ac:cxnSpMkLst>
        </pc:cxnChg>
        <pc:cxnChg chg="mod">
          <ac:chgData name="Orsolya Eszter Cseri" userId="f9d512b01b9be33b" providerId="LiveId" clId="{020DE4B3-2B92-4E5D-8353-F05A8639F022}" dt="2018-12-08T20:11:56.086" v="5178" actId="1076"/>
          <ac:cxnSpMkLst>
            <pc:docMk/>
            <pc:sldMk cId="3104615454" sldId="450"/>
            <ac:cxnSpMk id="23" creationId="{77EF5A9B-0F10-473E-9113-E64C41EFDB81}"/>
          </ac:cxnSpMkLst>
        </pc:cxnChg>
        <pc:cxnChg chg="mod">
          <ac:chgData name="Orsolya Eszter Cseri" userId="f9d512b01b9be33b" providerId="LiveId" clId="{020DE4B3-2B92-4E5D-8353-F05A8639F022}" dt="2018-12-08T20:11:51.420" v="5177" actId="1076"/>
          <ac:cxnSpMkLst>
            <pc:docMk/>
            <pc:sldMk cId="3104615454" sldId="450"/>
            <ac:cxnSpMk id="27" creationId="{FE20EC6A-D7FE-4A38-8A90-97EE9599A44C}"/>
          </ac:cxnSpMkLst>
        </pc:cxnChg>
        <pc:cxnChg chg="add del mod">
          <ac:chgData name="Orsolya Eszter Cseri" userId="f9d512b01b9be33b" providerId="LiveId" clId="{020DE4B3-2B92-4E5D-8353-F05A8639F022}" dt="2018-12-08T20:16:10.079" v="5378" actId="11529"/>
          <ac:cxnSpMkLst>
            <pc:docMk/>
            <pc:sldMk cId="3104615454" sldId="450"/>
            <ac:cxnSpMk id="39" creationId="{0F9C4C8F-C5F1-467D-BA00-3F498890A477}"/>
          </ac:cxnSpMkLst>
        </pc:cxnChg>
        <pc:cxnChg chg="add del mod">
          <ac:chgData name="Orsolya Eszter Cseri" userId="f9d512b01b9be33b" providerId="LiveId" clId="{020DE4B3-2B92-4E5D-8353-F05A8639F022}" dt="2018-12-08T20:17:39.649" v="5395" actId="478"/>
          <ac:cxnSpMkLst>
            <pc:docMk/>
            <pc:sldMk cId="3104615454" sldId="450"/>
            <ac:cxnSpMk id="43" creationId="{D0707EAD-8415-4BDE-BAB3-E7FCAB1142F7}"/>
          </ac:cxnSpMkLst>
        </pc:cxnChg>
      </pc:sldChg>
      <pc:sldChg chg="addSp delSp modSp add modNotesTx">
        <pc:chgData name="Orsolya Eszter Cseri" userId="f9d512b01b9be33b" providerId="LiveId" clId="{020DE4B3-2B92-4E5D-8353-F05A8639F022}" dt="2018-12-08T21:48:49.356" v="7797" actId="20577"/>
        <pc:sldMkLst>
          <pc:docMk/>
          <pc:sldMk cId="115907061" sldId="451"/>
        </pc:sldMkLst>
        <pc:spChg chg="mod">
          <ac:chgData name="Orsolya Eszter Cseri" userId="f9d512b01b9be33b" providerId="LiveId" clId="{020DE4B3-2B92-4E5D-8353-F05A8639F022}" dt="2018-12-08T20:35:11.119" v="5586" actId="20577"/>
          <ac:spMkLst>
            <pc:docMk/>
            <pc:sldMk cId="115907061" sldId="451"/>
            <ac:spMk id="2" creationId="{6994F7B4-90FA-4A77-B7D1-6413934AE632}"/>
          </ac:spMkLst>
        </pc:spChg>
        <pc:spChg chg="mod">
          <ac:chgData name="Orsolya Eszter Cseri" userId="f9d512b01b9be33b" providerId="LiveId" clId="{020DE4B3-2B92-4E5D-8353-F05A8639F022}" dt="2018-12-08T20:35:20.623" v="5621" actId="20577"/>
          <ac:spMkLst>
            <pc:docMk/>
            <pc:sldMk cId="115907061" sldId="451"/>
            <ac:spMk id="3" creationId="{F5649C9D-5957-4EE4-AEED-48EAF09F2194}"/>
          </ac:spMkLst>
        </pc:spChg>
        <pc:spChg chg="add del">
          <ac:chgData name="Orsolya Eszter Cseri" userId="f9d512b01b9be33b" providerId="LiveId" clId="{020DE4B3-2B92-4E5D-8353-F05A8639F022}" dt="2018-12-08T20:35:27.414" v="5622" actId="478"/>
          <ac:spMkLst>
            <pc:docMk/>
            <pc:sldMk cId="115907061" sldId="451"/>
            <ac:spMk id="5" creationId="{688CA5BD-73F4-4B5F-BB9A-63F38E1DFD7E}"/>
          </ac:spMkLst>
        </pc:spChg>
        <pc:spChg chg="add del mod">
          <ac:chgData name="Orsolya Eszter Cseri" userId="f9d512b01b9be33b" providerId="LiveId" clId="{020DE4B3-2B92-4E5D-8353-F05A8639F022}" dt="2018-12-08T20:43:46.044" v="5955" actId="478"/>
          <ac:spMkLst>
            <pc:docMk/>
            <pc:sldMk cId="115907061" sldId="451"/>
            <ac:spMk id="6" creationId="{6CC5071B-0B72-4326-A00F-3271415EB44C}"/>
          </ac:spMkLst>
        </pc:spChg>
        <pc:spChg chg="add mod">
          <ac:chgData name="Orsolya Eszter Cseri" userId="f9d512b01b9be33b" providerId="LiveId" clId="{020DE4B3-2B92-4E5D-8353-F05A8639F022}" dt="2018-12-08T20:51:13.556" v="6096" actId="208"/>
          <ac:spMkLst>
            <pc:docMk/>
            <pc:sldMk cId="115907061" sldId="451"/>
            <ac:spMk id="7" creationId="{5C4009AC-7748-4DB7-8642-EEEDC7C58552}"/>
          </ac:spMkLst>
        </pc:spChg>
        <pc:spChg chg="add mod">
          <ac:chgData name="Orsolya Eszter Cseri" userId="f9d512b01b9be33b" providerId="LiveId" clId="{020DE4B3-2B92-4E5D-8353-F05A8639F022}" dt="2018-12-08T20:51:13.556" v="6096" actId="208"/>
          <ac:spMkLst>
            <pc:docMk/>
            <pc:sldMk cId="115907061" sldId="451"/>
            <ac:spMk id="8" creationId="{9498324D-B5B0-472B-A9F3-27DB2BAC2048}"/>
          </ac:spMkLst>
        </pc:spChg>
        <pc:spChg chg="add mod">
          <ac:chgData name="Orsolya Eszter Cseri" userId="f9d512b01b9be33b" providerId="LiveId" clId="{020DE4B3-2B92-4E5D-8353-F05A8639F022}" dt="2018-12-08T20:47:46.157" v="6071" actId="1035"/>
          <ac:spMkLst>
            <pc:docMk/>
            <pc:sldMk cId="115907061" sldId="451"/>
            <ac:spMk id="9" creationId="{EE2F1E14-BD86-4E3C-A2A5-DF9EB0140EDA}"/>
          </ac:spMkLst>
        </pc:spChg>
        <pc:spChg chg="add mod">
          <ac:chgData name="Orsolya Eszter Cseri" userId="f9d512b01b9be33b" providerId="LiveId" clId="{020DE4B3-2B92-4E5D-8353-F05A8639F022}" dt="2018-12-08T20:41:20.707" v="5811" actId="1076"/>
          <ac:spMkLst>
            <pc:docMk/>
            <pc:sldMk cId="115907061" sldId="451"/>
            <ac:spMk id="10" creationId="{2BFA6FD2-8EFB-49A0-A4B8-7D5D690C4A30}"/>
          </ac:spMkLst>
        </pc:spChg>
        <pc:spChg chg="add mod">
          <ac:chgData name="Orsolya Eszter Cseri" userId="f9d512b01b9be33b" providerId="LiveId" clId="{020DE4B3-2B92-4E5D-8353-F05A8639F022}" dt="2018-12-08T20:48:14.887" v="6075" actId="1076"/>
          <ac:spMkLst>
            <pc:docMk/>
            <pc:sldMk cId="115907061" sldId="451"/>
            <ac:spMk id="11" creationId="{8B452B3C-72AC-473B-996A-04776969D021}"/>
          </ac:spMkLst>
        </pc:spChg>
        <pc:spChg chg="add mod ord">
          <ac:chgData name="Orsolya Eszter Cseri" userId="f9d512b01b9be33b" providerId="LiveId" clId="{020DE4B3-2B92-4E5D-8353-F05A8639F022}" dt="2018-12-08T20:46:01.528" v="5992" actId="1076"/>
          <ac:spMkLst>
            <pc:docMk/>
            <pc:sldMk cId="115907061" sldId="451"/>
            <ac:spMk id="12" creationId="{B5CC3777-038F-42FF-92C3-F461D645DDB6}"/>
          </ac:spMkLst>
        </pc:spChg>
        <pc:spChg chg="add del mod">
          <ac:chgData name="Orsolya Eszter Cseri" userId="f9d512b01b9be33b" providerId="LiveId" clId="{020DE4B3-2B92-4E5D-8353-F05A8639F022}" dt="2018-12-08T20:42:45.046" v="5875" actId="478"/>
          <ac:spMkLst>
            <pc:docMk/>
            <pc:sldMk cId="115907061" sldId="451"/>
            <ac:spMk id="13" creationId="{9544F554-E7CA-482F-86E5-73B15C06EA77}"/>
          </ac:spMkLst>
        </pc:spChg>
        <pc:spChg chg="add mod">
          <ac:chgData name="Orsolya Eszter Cseri" userId="f9d512b01b9be33b" providerId="LiveId" clId="{020DE4B3-2B92-4E5D-8353-F05A8639F022}" dt="2018-12-08T20:51:13.556" v="6096" actId="208"/>
          <ac:spMkLst>
            <pc:docMk/>
            <pc:sldMk cId="115907061" sldId="451"/>
            <ac:spMk id="14" creationId="{38F3651E-EBEB-4A53-AFAB-7412B74F4337}"/>
          </ac:spMkLst>
        </pc:spChg>
        <pc:spChg chg="add mod">
          <ac:chgData name="Orsolya Eszter Cseri" userId="f9d512b01b9be33b" providerId="LiveId" clId="{020DE4B3-2B92-4E5D-8353-F05A8639F022}" dt="2018-12-08T20:51:13.556" v="6096" actId="208"/>
          <ac:spMkLst>
            <pc:docMk/>
            <pc:sldMk cId="115907061" sldId="451"/>
            <ac:spMk id="15" creationId="{20283B41-A471-4504-A3F6-1685DC63538B}"/>
          </ac:spMkLst>
        </pc:spChg>
        <pc:spChg chg="add mod">
          <ac:chgData name="Orsolya Eszter Cseri" userId="f9d512b01b9be33b" providerId="LiveId" clId="{020DE4B3-2B92-4E5D-8353-F05A8639F022}" dt="2018-12-08T20:51:36.545" v="6097" actId="207"/>
          <ac:spMkLst>
            <pc:docMk/>
            <pc:sldMk cId="115907061" sldId="451"/>
            <ac:spMk id="16" creationId="{48776A50-A96C-4E13-90BB-E8FD56BE49A2}"/>
          </ac:spMkLst>
        </pc:spChg>
        <pc:spChg chg="add mod">
          <ac:chgData name="Orsolya Eszter Cseri" userId="f9d512b01b9be33b" providerId="LiveId" clId="{020DE4B3-2B92-4E5D-8353-F05A8639F022}" dt="2018-12-08T20:49:10.407" v="6087" actId="1037"/>
          <ac:spMkLst>
            <pc:docMk/>
            <pc:sldMk cId="115907061" sldId="451"/>
            <ac:spMk id="17" creationId="{F91FAF39-1080-4CE1-923E-AC9E21620BB7}"/>
          </ac:spMkLst>
        </pc:spChg>
        <pc:spChg chg="add mod">
          <ac:chgData name="Orsolya Eszter Cseri" userId="f9d512b01b9be33b" providerId="LiveId" clId="{020DE4B3-2B92-4E5D-8353-F05A8639F022}" dt="2018-12-08T20:51:36.545" v="6097" actId="207"/>
          <ac:spMkLst>
            <pc:docMk/>
            <pc:sldMk cId="115907061" sldId="451"/>
            <ac:spMk id="18" creationId="{3ACABB54-B8A8-49A8-A6C8-B4C96B4AD1CB}"/>
          </ac:spMkLst>
        </pc:spChg>
        <pc:cxnChg chg="add mod">
          <ac:chgData name="Orsolya Eszter Cseri" userId="f9d512b01b9be33b" providerId="LiveId" clId="{020DE4B3-2B92-4E5D-8353-F05A8639F022}" dt="2018-12-08T20:47:41.822" v="6069" actId="1076"/>
          <ac:cxnSpMkLst>
            <pc:docMk/>
            <pc:sldMk cId="115907061" sldId="451"/>
            <ac:cxnSpMk id="20" creationId="{21B058A1-1998-4913-90DB-1721E06CA24F}"/>
          </ac:cxnSpMkLst>
        </pc:cxnChg>
        <pc:cxnChg chg="add mod">
          <ac:chgData name="Orsolya Eszter Cseri" userId="f9d512b01b9be33b" providerId="LiveId" clId="{020DE4B3-2B92-4E5D-8353-F05A8639F022}" dt="2018-12-08T20:48:14.887" v="6075" actId="1076"/>
          <ac:cxnSpMkLst>
            <pc:docMk/>
            <pc:sldMk cId="115907061" sldId="451"/>
            <ac:cxnSpMk id="23" creationId="{B1929726-2A10-4828-809C-CA20A346A874}"/>
          </ac:cxnSpMkLst>
        </pc:cxnChg>
        <pc:cxnChg chg="add mod">
          <ac:chgData name="Orsolya Eszter Cseri" userId="f9d512b01b9be33b" providerId="LiveId" clId="{020DE4B3-2B92-4E5D-8353-F05A8639F022}" dt="2018-12-08T20:48:25.101" v="6077" actId="1076"/>
          <ac:cxnSpMkLst>
            <pc:docMk/>
            <pc:sldMk cId="115907061" sldId="451"/>
            <ac:cxnSpMk id="25" creationId="{761A7ACE-FB28-4CE2-8FE6-2787527E4036}"/>
          </ac:cxnSpMkLst>
        </pc:cxnChg>
        <pc:cxnChg chg="add mod">
          <ac:chgData name="Orsolya Eszter Cseri" userId="f9d512b01b9be33b" providerId="LiveId" clId="{020DE4B3-2B92-4E5D-8353-F05A8639F022}" dt="2018-12-08T20:48:51.866" v="6080" actId="14100"/>
          <ac:cxnSpMkLst>
            <pc:docMk/>
            <pc:sldMk cId="115907061" sldId="451"/>
            <ac:cxnSpMk id="26" creationId="{E24F3085-11C7-409C-9012-90A9D22107EB}"/>
          </ac:cxnSpMkLst>
        </pc:cxnChg>
        <pc:cxnChg chg="add mod">
          <ac:chgData name="Orsolya Eszter Cseri" userId="f9d512b01b9be33b" providerId="LiveId" clId="{020DE4B3-2B92-4E5D-8353-F05A8639F022}" dt="2018-12-08T20:49:02.458" v="6083" actId="14100"/>
          <ac:cxnSpMkLst>
            <pc:docMk/>
            <pc:sldMk cId="115907061" sldId="451"/>
            <ac:cxnSpMk id="28" creationId="{6D301638-5876-4A77-BA08-0B19F86A710B}"/>
          </ac:cxnSpMkLst>
        </pc:cxnChg>
        <pc:cxnChg chg="add mod">
          <ac:chgData name="Orsolya Eszter Cseri" userId="f9d512b01b9be33b" providerId="LiveId" clId="{020DE4B3-2B92-4E5D-8353-F05A8639F022}" dt="2018-12-08T20:49:29.178" v="6091" actId="1076"/>
          <ac:cxnSpMkLst>
            <pc:docMk/>
            <pc:sldMk cId="115907061" sldId="451"/>
            <ac:cxnSpMk id="30" creationId="{1913802B-AAEF-44F7-926D-BF7F199CC946}"/>
          </ac:cxnSpMkLst>
        </pc:cxnChg>
        <pc:cxnChg chg="add mod">
          <ac:chgData name="Orsolya Eszter Cseri" userId="f9d512b01b9be33b" providerId="LiveId" clId="{020DE4B3-2B92-4E5D-8353-F05A8639F022}" dt="2018-12-08T20:49:42.802" v="6094" actId="14100"/>
          <ac:cxnSpMkLst>
            <pc:docMk/>
            <pc:sldMk cId="115907061" sldId="451"/>
            <ac:cxnSpMk id="32" creationId="{D02796ED-1AB7-48EF-A11E-5E688723D596}"/>
          </ac:cxnSpMkLst>
        </pc:cxnChg>
      </pc:sldChg>
      <pc:sldChg chg="addSp modSp add modNotesTx">
        <pc:chgData name="Orsolya Eszter Cseri" userId="f9d512b01b9be33b" providerId="LiveId" clId="{020DE4B3-2B92-4E5D-8353-F05A8639F022}" dt="2018-12-08T22:10:50.810" v="9830" actId="20577"/>
        <pc:sldMkLst>
          <pc:docMk/>
          <pc:sldMk cId="2426968956" sldId="452"/>
        </pc:sldMkLst>
        <pc:spChg chg="mod">
          <ac:chgData name="Orsolya Eszter Cseri" userId="f9d512b01b9be33b" providerId="LiveId" clId="{020DE4B3-2B92-4E5D-8353-F05A8639F022}" dt="2018-12-08T20:52:49.887" v="6112" actId="20577"/>
          <ac:spMkLst>
            <pc:docMk/>
            <pc:sldMk cId="2426968956" sldId="452"/>
            <ac:spMk id="2" creationId="{6994F7B4-90FA-4A77-B7D1-6413934AE632}"/>
          </ac:spMkLst>
        </pc:spChg>
        <pc:spChg chg="mod">
          <ac:chgData name="Orsolya Eszter Cseri" userId="f9d512b01b9be33b" providerId="LiveId" clId="{020DE4B3-2B92-4E5D-8353-F05A8639F022}" dt="2018-12-08T21:49:53.648" v="7945" actId="20577"/>
          <ac:spMkLst>
            <pc:docMk/>
            <pc:sldMk cId="2426968956" sldId="452"/>
            <ac:spMk id="12" creationId="{B5CC3777-038F-42FF-92C3-F461D645DDB6}"/>
          </ac:spMkLst>
        </pc:spChg>
        <pc:spChg chg="mod">
          <ac:chgData name="Orsolya Eszter Cseri" userId="f9d512b01b9be33b" providerId="LiveId" clId="{020DE4B3-2B92-4E5D-8353-F05A8639F022}" dt="2018-12-08T21:14:39.283" v="6210" actId="1076"/>
          <ac:spMkLst>
            <pc:docMk/>
            <pc:sldMk cId="2426968956" sldId="452"/>
            <ac:spMk id="14" creationId="{38F3651E-EBEB-4A53-AFAB-7412B74F4337}"/>
          </ac:spMkLst>
        </pc:spChg>
        <pc:spChg chg="mod">
          <ac:chgData name="Orsolya Eszter Cseri" userId="f9d512b01b9be33b" providerId="LiveId" clId="{020DE4B3-2B92-4E5D-8353-F05A8639F022}" dt="2018-12-08T21:14:45.278" v="6211" actId="1076"/>
          <ac:spMkLst>
            <pc:docMk/>
            <pc:sldMk cId="2426968956" sldId="452"/>
            <ac:spMk id="16" creationId="{48776A50-A96C-4E13-90BB-E8FD56BE49A2}"/>
          </ac:spMkLst>
        </pc:spChg>
        <pc:spChg chg="mod">
          <ac:chgData name="Orsolya Eszter Cseri" userId="f9d512b01b9be33b" providerId="LiveId" clId="{020DE4B3-2B92-4E5D-8353-F05A8639F022}" dt="2018-12-08T21:14:57.504" v="6213" actId="1076"/>
          <ac:spMkLst>
            <pc:docMk/>
            <pc:sldMk cId="2426968956" sldId="452"/>
            <ac:spMk id="18" creationId="{3ACABB54-B8A8-49A8-A6C8-B4C96B4AD1CB}"/>
          </ac:spMkLst>
        </pc:spChg>
        <pc:spChg chg="add mod">
          <ac:chgData name="Orsolya Eszter Cseri" userId="f9d512b01b9be33b" providerId="LiveId" clId="{020DE4B3-2B92-4E5D-8353-F05A8639F022}" dt="2018-12-08T21:22:55.363" v="6329" actId="1076"/>
          <ac:spMkLst>
            <pc:docMk/>
            <pc:sldMk cId="2426968956" sldId="452"/>
            <ac:spMk id="24" creationId="{1DA71FC7-8563-4915-BB06-351AE0B8162F}"/>
          </ac:spMkLst>
        </pc:spChg>
        <pc:spChg chg="add mod">
          <ac:chgData name="Orsolya Eszter Cseri" userId="f9d512b01b9be33b" providerId="LiveId" clId="{020DE4B3-2B92-4E5D-8353-F05A8639F022}" dt="2018-12-08T21:15:42.736" v="6249" actId="14100"/>
          <ac:spMkLst>
            <pc:docMk/>
            <pc:sldMk cId="2426968956" sldId="452"/>
            <ac:spMk id="29" creationId="{8E794E30-5F3B-4D3B-9111-A065DDD46AD5}"/>
          </ac:spMkLst>
        </pc:spChg>
        <pc:cxnChg chg="add mod">
          <ac:chgData name="Orsolya Eszter Cseri" userId="f9d512b01b9be33b" providerId="LiveId" clId="{020DE4B3-2B92-4E5D-8353-F05A8639F022}" dt="2018-12-08T21:15:06.051" v="6215" actId="1076"/>
          <ac:cxnSpMkLst>
            <pc:docMk/>
            <pc:sldMk cId="2426968956" sldId="452"/>
            <ac:cxnSpMk id="27" creationId="{05D4CA1A-7583-4551-B93A-14B2CB2C5D21}"/>
          </ac:cxnSpMkLst>
        </pc:cxnChg>
        <pc:cxnChg chg="mod">
          <ac:chgData name="Orsolya Eszter Cseri" userId="f9d512b01b9be33b" providerId="LiveId" clId="{020DE4B3-2B92-4E5D-8353-F05A8639F022}" dt="2018-12-08T21:13:49.400" v="6198" actId="1076"/>
          <ac:cxnSpMkLst>
            <pc:docMk/>
            <pc:sldMk cId="2426968956" sldId="452"/>
            <ac:cxnSpMk id="30" creationId="{1913802B-AAEF-44F7-926D-BF7F199CC946}"/>
          </ac:cxnSpMkLst>
        </pc:cxnChg>
        <pc:cxnChg chg="add mod">
          <ac:chgData name="Orsolya Eszter Cseri" userId="f9d512b01b9be33b" providerId="LiveId" clId="{020DE4B3-2B92-4E5D-8353-F05A8639F022}" dt="2018-12-08T21:16:40.367" v="6302" actId="14100"/>
          <ac:cxnSpMkLst>
            <pc:docMk/>
            <pc:sldMk cId="2426968956" sldId="452"/>
            <ac:cxnSpMk id="31" creationId="{85D90BC4-A5CB-438B-9AD1-2E5F73382B4C}"/>
          </ac:cxnSpMkLst>
        </pc:cxnChg>
        <pc:cxnChg chg="mod">
          <ac:chgData name="Orsolya Eszter Cseri" userId="f9d512b01b9be33b" providerId="LiveId" clId="{020DE4B3-2B92-4E5D-8353-F05A8639F022}" dt="2018-12-08T21:15:15.752" v="6216" actId="14100"/>
          <ac:cxnSpMkLst>
            <pc:docMk/>
            <pc:sldMk cId="2426968956" sldId="452"/>
            <ac:cxnSpMk id="32" creationId="{D02796ED-1AB7-48EF-A11E-5E688723D596}"/>
          </ac:cxnSpMkLst>
        </pc:cxnChg>
        <pc:cxnChg chg="add mod">
          <ac:chgData name="Orsolya Eszter Cseri" userId="f9d512b01b9be33b" providerId="LiveId" clId="{020DE4B3-2B92-4E5D-8353-F05A8639F022}" dt="2018-12-08T21:22:09.544" v="6308" actId="1035"/>
          <ac:cxnSpMkLst>
            <pc:docMk/>
            <pc:sldMk cId="2426968956" sldId="452"/>
            <ac:cxnSpMk id="33" creationId="{2B816224-92E6-49D8-B1E3-E6B74C555429}"/>
          </ac:cxnSpMkLst>
        </pc:cxnChg>
      </pc:sldChg>
      <pc:sldChg chg="addSp delSp modSp add modNotesTx">
        <pc:chgData name="Orsolya Eszter Cseri" userId="f9d512b01b9be33b" providerId="LiveId" clId="{020DE4B3-2B92-4E5D-8353-F05A8639F022}" dt="2018-12-08T21:57:26.871" v="9032" actId="20577"/>
        <pc:sldMkLst>
          <pc:docMk/>
          <pc:sldMk cId="3170953849" sldId="453"/>
        </pc:sldMkLst>
        <pc:spChg chg="mod">
          <ac:chgData name="Orsolya Eszter Cseri" userId="f9d512b01b9be33b" providerId="LiveId" clId="{020DE4B3-2B92-4E5D-8353-F05A8639F022}" dt="2018-12-08T20:53:03.469" v="6131" actId="20577"/>
          <ac:spMkLst>
            <pc:docMk/>
            <pc:sldMk cId="3170953849" sldId="453"/>
            <ac:spMk id="2" creationId="{6994F7B4-90FA-4A77-B7D1-6413934AE632}"/>
          </ac:spMkLst>
        </pc:spChg>
        <pc:spChg chg="mod">
          <ac:chgData name="Orsolya Eszter Cseri" userId="f9d512b01b9be33b" providerId="LiveId" clId="{020DE4B3-2B92-4E5D-8353-F05A8639F022}" dt="2018-12-08T21:25:24.554" v="6367" actId="20577"/>
          <ac:spMkLst>
            <pc:docMk/>
            <pc:sldMk cId="3170953849" sldId="453"/>
            <ac:spMk id="7" creationId="{5C4009AC-7748-4DB7-8642-EEEDC7C58552}"/>
          </ac:spMkLst>
        </pc:spChg>
        <pc:spChg chg="del">
          <ac:chgData name="Orsolya Eszter Cseri" userId="f9d512b01b9be33b" providerId="LiveId" clId="{020DE4B3-2B92-4E5D-8353-F05A8639F022}" dt="2018-12-08T21:24:28.915" v="6340" actId="478"/>
          <ac:spMkLst>
            <pc:docMk/>
            <pc:sldMk cId="3170953849" sldId="453"/>
            <ac:spMk id="8" creationId="{9498324D-B5B0-472B-A9F3-27DB2BAC2048}"/>
          </ac:spMkLst>
        </pc:spChg>
        <pc:spChg chg="mod">
          <ac:chgData name="Orsolya Eszter Cseri" userId="f9d512b01b9be33b" providerId="LiveId" clId="{020DE4B3-2B92-4E5D-8353-F05A8639F022}" dt="2018-12-08T21:24:15.614" v="6337" actId="20577"/>
          <ac:spMkLst>
            <pc:docMk/>
            <pc:sldMk cId="3170953849" sldId="453"/>
            <ac:spMk id="9" creationId="{EE2F1E14-BD86-4E3C-A2A5-DF9EB0140EDA}"/>
          </ac:spMkLst>
        </pc:spChg>
        <pc:spChg chg="del">
          <ac:chgData name="Orsolya Eszter Cseri" userId="f9d512b01b9be33b" providerId="LiveId" clId="{020DE4B3-2B92-4E5D-8353-F05A8639F022}" dt="2018-12-08T21:24:22.783" v="6338" actId="478"/>
          <ac:spMkLst>
            <pc:docMk/>
            <pc:sldMk cId="3170953849" sldId="453"/>
            <ac:spMk id="10" creationId="{2BFA6FD2-8EFB-49A0-A4B8-7D5D690C4A30}"/>
          </ac:spMkLst>
        </pc:spChg>
        <pc:spChg chg="mod">
          <ac:chgData name="Orsolya Eszter Cseri" userId="f9d512b01b9be33b" providerId="LiveId" clId="{020DE4B3-2B92-4E5D-8353-F05A8639F022}" dt="2018-12-08T21:25:13.604" v="6351" actId="20577"/>
          <ac:spMkLst>
            <pc:docMk/>
            <pc:sldMk cId="3170953849" sldId="453"/>
            <ac:spMk id="11" creationId="{8B452B3C-72AC-473B-996A-04776969D021}"/>
          </ac:spMkLst>
        </pc:spChg>
        <pc:spChg chg="mod">
          <ac:chgData name="Orsolya Eszter Cseri" userId="f9d512b01b9be33b" providerId="LiveId" clId="{020DE4B3-2B92-4E5D-8353-F05A8639F022}" dt="2018-12-08T21:26:35.529" v="6433" actId="1038"/>
          <ac:spMkLst>
            <pc:docMk/>
            <pc:sldMk cId="3170953849" sldId="453"/>
            <ac:spMk id="12" creationId="{B5CC3777-038F-42FF-92C3-F461D645DDB6}"/>
          </ac:spMkLst>
        </pc:spChg>
        <pc:spChg chg="mod">
          <ac:chgData name="Orsolya Eszter Cseri" userId="f9d512b01b9be33b" providerId="LiveId" clId="{020DE4B3-2B92-4E5D-8353-F05A8639F022}" dt="2018-12-08T21:54:44.591" v="8572" actId="20577"/>
          <ac:spMkLst>
            <pc:docMk/>
            <pc:sldMk cId="3170953849" sldId="453"/>
            <ac:spMk id="14" creationId="{38F3651E-EBEB-4A53-AFAB-7412B74F4337}"/>
          </ac:spMkLst>
        </pc:spChg>
        <pc:spChg chg="mod">
          <ac:chgData name="Orsolya Eszter Cseri" userId="f9d512b01b9be33b" providerId="LiveId" clId="{020DE4B3-2B92-4E5D-8353-F05A8639F022}" dt="2018-12-08T21:26:35.529" v="6433" actId="1038"/>
          <ac:spMkLst>
            <pc:docMk/>
            <pc:sldMk cId="3170953849" sldId="453"/>
            <ac:spMk id="16" creationId="{48776A50-A96C-4E13-90BB-E8FD56BE49A2}"/>
          </ac:spMkLst>
        </pc:spChg>
        <pc:spChg chg="mod">
          <ac:chgData name="Orsolya Eszter Cseri" userId="f9d512b01b9be33b" providerId="LiveId" clId="{020DE4B3-2B92-4E5D-8353-F05A8639F022}" dt="2018-12-08T21:26:09.629" v="6395" actId="1037"/>
          <ac:spMkLst>
            <pc:docMk/>
            <pc:sldMk cId="3170953849" sldId="453"/>
            <ac:spMk id="17" creationId="{F91FAF39-1080-4CE1-923E-AC9E21620BB7}"/>
          </ac:spMkLst>
        </pc:spChg>
        <pc:spChg chg="mod">
          <ac:chgData name="Orsolya Eszter Cseri" userId="f9d512b01b9be33b" providerId="LiveId" clId="{020DE4B3-2B92-4E5D-8353-F05A8639F022}" dt="2018-12-08T21:26:50.530" v="6435" actId="1076"/>
          <ac:spMkLst>
            <pc:docMk/>
            <pc:sldMk cId="3170953849" sldId="453"/>
            <ac:spMk id="18" creationId="{3ACABB54-B8A8-49A8-A6C8-B4C96B4AD1CB}"/>
          </ac:spMkLst>
        </pc:spChg>
        <pc:spChg chg="add mod">
          <ac:chgData name="Orsolya Eszter Cseri" userId="f9d512b01b9be33b" providerId="LiveId" clId="{020DE4B3-2B92-4E5D-8353-F05A8639F022}" dt="2018-12-08T21:25:49.571" v="6381" actId="20577"/>
          <ac:spMkLst>
            <pc:docMk/>
            <pc:sldMk cId="3170953849" sldId="453"/>
            <ac:spMk id="41" creationId="{8C8DE4E1-678B-4859-A4B4-97D1DCC566FC}"/>
          </ac:spMkLst>
        </pc:spChg>
        <pc:spChg chg="add mod">
          <ac:chgData name="Orsolya Eszter Cseri" userId="f9d512b01b9be33b" providerId="LiveId" clId="{020DE4B3-2B92-4E5D-8353-F05A8639F022}" dt="2018-12-08T21:30:56.767" v="6600" actId="1036"/>
          <ac:spMkLst>
            <pc:docMk/>
            <pc:sldMk cId="3170953849" sldId="453"/>
            <ac:spMk id="42" creationId="{11ED3EF7-9D41-49BA-9C27-58F0F1377138}"/>
          </ac:spMkLst>
        </pc:spChg>
        <pc:spChg chg="add mod">
          <ac:chgData name="Orsolya Eszter Cseri" userId="f9d512b01b9be33b" providerId="LiveId" clId="{020DE4B3-2B92-4E5D-8353-F05A8639F022}" dt="2018-12-08T21:29:01.561" v="6521" actId="1076"/>
          <ac:spMkLst>
            <pc:docMk/>
            <pc:sldMk cId="3170953849" sldId="453"/>
            <ac:spMk id="44" creationId="{3D2A016F-06A7-4EE0-A8A9-4876369C3AFF}"/>
          </ac:spMkLst>
        </pc:spChg>
        <pc:cxnChg chg="mod">
          <ac:chgData name="Orsolya Eszter Cseri" userId="f9d512b01b9be33b" providerId="LiveId" clId="{020DE4B3-2B92-4E5D-8353-F05A8639F022}" dt="2018-12-08T21:25:03.812" v="6346" actId="14100"/>
          <ac:cxnSpMkLst>
            <pc:docMk/>
            <pc:sldMk cId="3170953849" sldId="453"/>
            <ac:cxnSpMk id="20" creationId="{21B058A1-1998-4913-90DB-1721E06CA24F}"/>
          </ac:cxnSpMkLst>
        </pc:cxnChg>
        <pc:cxnChg chg="mod">
          <ac:chgData name="Orsolya Eszter Cseri" userId="f9d512b01b9be33b" providerId="LiveId" clId="{020DE4B3-2B92-4E5D-8353-F05A8639F022}" dt="2018-12-08T21:25:11.066" v="6347" actId="14100"/>
          <ac:cxnSpMkLst>
            <pc:docMk/>
            <pc:sldMk cId="3170953849" sldId="453"/>
            <ac:cxnSpMk id="23" creationId="{B1929726-2A10-4828-809C-CA20A346A874}"/>
          </ac:cxnSpMkLst>
        </pc:cxnChg>
        <pc:cxnChg chg="del">
          <ac:chgData name="Orsolya Eszter Cseri" userId="f9d512b01b9be33b" providerId="LiveId" clId="{020DE4B3-2B92-4E5D-8353-F05A8639F022}" dt="2018-12-08T21:24:25.107" v="6339" actId="478"/>
          <ac:cxnSpMkLst>
            <pc:docMk/>
            <pc:sldMk cId="3170953849" sldId="453"/>
            <ac:cxnSpMk id="25" creationId="{761A7ACE-FB28-4CE2-8FE6-2787527E4036}"/>
          </ac:cxnSpMkLst>
        </pc:cxnChg>
        <pc:cxnChg chg="mod">
          <ac:chgData name="Orsolya Eszter Cseri" userId="f9d512b01b9be33b" providerId="LiveId" clId="{020DE4B3-2B92-4E5D-8353-F05A8639F022}" dt="2018-12-08T21:27:12.518" v="6438" actId="14100"/>
          <ac:cxnSpMkLst>
            <pc:docMk/>
            <pc:sldMk cId="3170953849" sldId="453"/>
            <ac:cxnSpMk id="28" creationId="{6D301638-5876-4A77-BA08-0B19F86A710B}"/>
          </ac:cxnSpMkLst>
        </pc:cxnChg>
        <pc:cxnChg chg="mod">
          <ac:chgData name="Orsolya Eszter Cseri" userId="f9d512b01b9be33b" providerId="LiveId" clId="{020DE4B3-2B92-4E5D-8353-F05A8639F022}" dt="2018-12-08T21:26:31.158" v="6432" actId="1076"/>
          <ac:cxnSpMkLst>
            <pc:docMk/>
            <pc:sldMk cId="3170953849" sldId="453"/>
            <ac:cxnSpMk id="30" creationId="{1913802B-AAEF-44F7-926D-BF7F199CC946}"/>
          </ac:cxnSpMkLst>
        </pc:cxnChg>
        <pc:cxnChg chg="mod">
          <ac:chgData name="Orsolya Eszter Cseri" userId="f9d512b01b9be33b" providerId="LiveId" clId="{020DE4B3-2B92-4E5D-8353-F05A8639F022}" dt="2018-12-08T21:26:35.529" v="6433" actId="1038"/>
          <ac:cxnSpMkLst>
            <pc:docMk/>
            <pc:sldMk cId="3170953849" sldId="453"/>
            <ac:cxnSpMk id="32" creationId="{D02796ED-1AB7-48EF-A11E-5E688723D596}"/>
          </ac:cxnSpMkLst>
        </pc:cxnChg>
        <pc:cxnChg chg="add mod">
          <ac:chgData name="Orsolya Eszter Cseri" userId="f9d512b01b9be33b" providerId="LiveId" clId="{020DE4B3-2B92-4E5D-8353-F05A8639F022}" dt="2018-12-08T21:25:34.414" v="6369" actId="1076"/>
          <ac:cxnSpMkLst>
            <pc:docMk/>
            <pc:sldMk cId="3170953849" sldId="453"/>
            <ac:cxnSpMk id="40" creationId="{6FCEB5B4-F87C-4665-B277-D370139E0723}"/>
          </ac:cxnSpMkLst>
        </pc:cxnChg>
        <pc:cxnChg chg="add mod">
          <ac:chgData name="Orsolya Eszter Cseri" userId="f9d512b01b9be33b" providerId="LiveId" clId="{020DE4B3-2B92-4E5D-8353-F05A8639F022}" dt="2018-12-08T21:29:38.780" v="6537" actId="14100"/>
          <ac:cxnSpMkLst>
            <pc:docMk/>
            <pc:sldMk cId="3170953849" sldId="453"/>
            <ac:cxnSpMk id="45" creationId="{7E1C8016-C250-4AB0-8885-2F181D0E0D02}"/>
          </ac:cxnSpMkLst>
        </pc:cxnChg>
      </pc:sldChg>
      <pc:sldChg chg="addSp delSp modSp add">
        <pc:chgData name="Orsolya Eszter Cseri" userId="f9d512b01b9be33b" providerId="LiveId" clId="{020DE4B3-2B92-4E5D-8353-F05A8639F022}" dt="2018-12-08T21:41:03.387" v="6920" actId="207"/>
        <pc:sldMkLst>
          <pc:docMk/>
          <pc:sldMk cId="2737622844" sldId="454"/>
        </pc:sldMkLst>
        <pc:spChg chg="mod">
          <ac:chgData name="Orsolya Eszter Cseri" userId="f9d512b01b9be33b" providerId="LiveId" clId="{020DE4B3-2B92-4E5D-8353-F05A8639F022}" dt="2018-12-08T21:33:54.686" v="6643" actId="20577"/>
          <ac:spMkLst>
            <pc:docMk/>
            <pc:sldMk cId="2737622844" sldId="454"/>
            <ac:spMk id="2" creationId="{14B97851-9968-45A8-8984-4664FAB9EDCB}"/>
          </ac:spMkLst>
        </pc:spChg>
        <pc:spChg chg="del">
          <ac:chgData name="Orsolya Eszter Cseri" userId="f9d512b01b9be33b" providerId="LiveId" clId="{020DE4B3-2B92-4E5D-8353-F05A8639F022}" dt="2018-12-08T21:34:34.556" v="6644" actId="3680"/>
          <ac:spMkLst>
            <pc:docMk/>
            <pc:sldMk cId="2737622844" sldId="454"/>
            <ac:spMk id="3" creationId="{04EF6592-1083-4F16-B2E3-539B3DB0E5EB}"/>
          </ac:spMkLst>
        </pc:spChg>
        <pc:graphicFrameChg chg="add mod modGraphic">
          <ac:chgData name="Orsolya Eszter Cseri" userId="f9d512b01b9be33b" providerId="LiveId" clId="{020DE4B3-2B92-4E5D-8353-F05A8639F022}" dt="2018-12-08T21:41:03.387" v="6920" actId="207"/>
          <ac:graphicFrameMkLst>
            <pc:docMk/>
            <pc:sldMk cId="2737622844" sldId="454"/>
            <ac:graphicFrameMk id="5" creationId="{95BA9432-90D9-4A0A-BEE6-B8D2917ECCAE}"/>
          </ac:graphicFrameMkLst>
        </pc:graphicFrameChg>
      </pc:sldChg>
      <pc:sldChg chg="addSp delSp modSp add modNotesTx">
        <pc:chgData name="Orsolya Eszter Cseri" userId="f9d512b01b9be33b" providerId="LiveId" clId="{020DE4B3-2B92-4E5D-8353-F05A8639F022}" dt="2018-12-08T22:17:43.671" v="10393"/>
        <pc:sldMkLst>
          <pc:docMk/>
          <pc:sldMk cId="2399706610" sldId="455"/>
        </pc:sldMkLst>
        <pc:spChg chg="mod">
          <ac:chgData name="Orsolya Eszter Cseri" userId="f9d512b01b9be33b" providerId="LiveId" clId="{020DE4B3-2B92-4E5D-8353-F05A8639F022}" dt="2018-12-08T21:58:43.749" v="9037" actId="20577"/>
          <ac:spMkLst>
            <pc:docMk/>
            <pc:sldMk cId="2399706610" sldId="455"/>
            <ac:spMk id="2" creationId="{80AB831A-7BC8-46C4-9964-6F59052F68A5}"/>
          </ac:spMkLst>
        </pc:spChg>
        <pc:spChg chg="mod">
          <ac:chgData name="Orsolya Eszter Cseri" userId="f9d512b01b9be33b" providerId="LiveId" clId="{020DE4B3-2B92-4E5D-8353-F05A8639F022}" dt="2018-12-08T22:17:43.671" v="10393"/>
          <ac:spMkLst>
            <pc:docMk/>
            <pc:sldMk cId="2399706610" sldId="455"/>
            <ac:spMk id="3" creationId="{05559720-C8D2-45E1-8497-2AC5BC682B31}"/>
          </ac:spMkLst>
        </pc:spChg>
        <pc:spChg chg="del">
          <ac:chgData name="Orsolya Eszter Cseri" userId="f9d512b01b9be33b" providerId="LiveId" clId="{020DE4B3-2B92-4E5D-8353-F05A8639F022}" dt="2018-12-08T21:58:50.162" v="9038" actId="478"/>
          <ac:spMkLst>
            <pc:docMk/>
            <pc:sldMk cId="2399706610" sldId="455"/>
            <ac:spMk id="5" creationId="{40FF6523-8D84-4403-A60A-57E5482DE5A1}"/>
          </ac:spMkLst>
        </pc:spChg>
        <pc:spChg chg="del">
          <ac:chgData name="Orsolya Eszter Cseri" userId="f9d512b01b9be33b" providerId="LiveId" clId="{020DE4B3-2B92-4E5D-8353-F05A8639F022}" dt="2018-12-08T21:58:50.162" v="9038" actId="478"/>
          <ac:spMkLst>
            <pc:docMk/>
            <pc:sldMk cId="2399706610" sldId="455"/>
            <ac:spMk id="6" creationId="{7AAF4162-5F44-4253-8F2E-6652EB0FB8F4}"/>
          </ac:spMkLst>
        </pc:spChg>
        <pc:spChg chg="del">
          <ac:chgData name="Orsolya Eszter Cseri" userId="f9d512b01b9be33b" providerId="LiveId" clId="{020DE4B3-2B92-4E5D-8353-F05A8639F022}" dt="2018-12-08T21:58:50.162" v="9038" actId="478"/>
          <ac:spMkLst>
            <pc:docMk/>
            <pc:sldMk cId="2399706610" sldId="455"/>
            <ac:spMk id="7" creationId="{85757620-6DCA-4294-9B73-94C53F3ACFA7}"/>
          </ac:spMkLst>
        </pc:spChg>
        <pc:spChg chg="del">
          <ac:chgData name="Orsolya Eszter Cseri" userId="f9d512b01b9be33b" providerId="LiveId" clId="{020DE4B3-2B92-4E5D-8353-F05A8639F022}" dt="2018-12-08T21:58:50.162" v="9038" actId="478"/>
          <ac:spMkLst>
            <pc:docMk/>
            <pc:sldMk cId="2399706610" sldId="455"/>
            <ac:spMk id="8" creationId="{0C549C51-F714-4837-8F5C-FCC30906F673}"/>
          </ac:spMkLst>
        </pc:spChg>
        <pc:spChg chg="del">
          <ac:chgData name="Orsolya Eszter Cseri" userId="f9d512b01b9be33b" providerId="LiveId" clId="{020DE4B3-2B92-4E5D-8353-F05A8639F022}" dt="2018-12-08T21:58:50.162" v="9038" actId="478"/>
          <ac:spMkLst>
            <pc:docMk/>
            <pc:sldMk cId="2399706610" sldId="455"/>
            <ac:spMk id="9" creationId="{D5D44D38-B005-48D5-A769-44BF5B911F17}"/>
          </ac:spMkLst>
        </pc:spChg>
        <pc:spChg chg="del">
          <ac:chgData name="Orsolya Eszter Cseri" userId="f9d512b01b9be33b" providerId="LiveId" clId="{020DE4B3-2B92-4E5D-8353-F05A8639F022}" dt="2018-12-08T21:58:50.162" v="9038" actId="478"/>
          <ac:spMkLst>
            <pc:docMk/>
            <pc:sldMk cId="2399706610" sldId="455"/>
            <ac:spMk id="10" creationId="{5EDB2511-6875-48F1-A472-77E81D57BEFE}"/>
          </ac:spMkLst>
        </pc:spChg>
        <pc:spChg chg="del">
          <ac:chgData name="Orsolya Eszter Cseri" userId="f9d512b01b9be33b" providerId="LiveId" clId="{020DE4B3-2B92-4E5D-8353-F05A8639F022}" dt="2018-12-08T21:58:50.162" v="9038" actId="478"/>
          <ac:spMkLst>
            <pc:docMk/>
            <pc:sldMk cId="2399706610" sldId="455"/>
            <ac:spMk id="14" creationId="{861D8BCE-71CB-4436-B2D9-4CE55DD690FD}"/>
          </ac:spMkLst>
        </pc:spChg>
        <pc:spChg chg="del">
          <ac:chgData name="Orsolya Eszter Cseri" userId="f9d512b01b9be33b" providerId="LiveId" clId="{020DE4B3-2B92-4E5D-8353-F05A8639F022}" dt="2018-12-08T21:58:50.162" v="9038" actId="478"/>
          <ac:spMkLst>
            <pc:docMk/>
            <pc:sldMk cId="2399706610" sldId="455"/>
            <ac:spMk id="15" creationId="{6E0110BA-2042-43FF-9894-B756411F7B84}"/>
          </ac:spMkLst>
        </pc:spChg>
        <pc:spChg chg="del">
          <ac:chgData name="Orsolya Eszter Cseri" userId="f9d512b01b9be33b" providerId="LiveId" clId="{020DE4B3-2B92-4E5D-8353-F05A8639F022}" dt="2018-12-08T22:01:04.268" v="9068" actId="478"/>
          <ac:spMkLst>
            <pc:docMk/>
            <pc:sldMk cId="2399706610" sldId="455"/>
            <ac:spMk id="16" creationId="{CACA277A-7FC8-41F6-999E-C0230ACE4F29}"/>
          </ac:spMkLst>
        </pc:spChg>
        <pc:spChg chg="add mod">
          <ac:chgData name="Orsolya Eszter Cseri" userId="f9d512b01b9be33b" providerId="LiveId" clId="{020DE4B3-2B92-4E5D-8353-F05A8639F022}" dt="2018-12-08T21:59:18.148" v="9040" actId="164"/>
          <ac:spMkLst>
            <pc:docMk/>
            <pc:sldMk cId="2399706610" sldId="455"/>
            <ac:spMk id="17" creationId="{33230566-6B34-4AEE-B4D0-777253C85E10}"/>
          </ac:spMkLst>
        </pc:spChg>
        <pc:spChg chg="add mod">
          <ac:chgData name="Orsolya Eszter Cseri" userId="f9d512b01b9be33b" providerId="LiveId" clId="{020DE4B3-2B92-4E5D-8353-F05A8639F022}" dt="2018-12-08T21:59:18.148" v="9040" actId="164"/>
          <ac:spMkLst>
            <pc:docMk/>
            <pc:sldMk cId="2399706610" sldId="455"/>
            <ac:spMk id="18" creationId="{6E992C67-46A6-4D48-BE92-8AB87EE489CD}"/>
          </ac:spMkLst>
        </pc:spChg>
        <pc:spChg chg="add mod">
          <ac:chgData name="Orsolya Eszter Cseri" userId="f9d512b01b9be33b" providerId="LiveId" clId="{020DE4B3-2B92-4E5D-8353-F05A8639F022}" dt="2018-12-08T21:59:18.148" v="9040" actId="164"/>
          <ac:spMkLst>
            <pc:docMk/>
            <pc:sldMk cId="2399706610" sldId="455"/>
            <ac:spMk id="19" creationId="{0849C52A-383B-40BE-8845-DA7CEA3E0E62}"/>
          </ac:spMkLst>
        </pc:spChg>
        <pc:spChg chg="add mod">
          <ac:chgData name="Orsolya Eszter Cseri" userId="f9d512b01b9be33b" providerId="LiveId" clId="{020DE4B3-2B92-4E5D-8353-F05A8639F022}" dt="2018-12-08T21:59:18.148" v="9040" actId="164"/>
          <ac:spMkLst>
            <pc:docMk/>
            <pc:sldMk cId="2399706610" sldId="455"/>
            <ac:spMk id="20" creationId="{89D89B89-48D9-4E26-8B3F-A27061AF1C1A}"/>
          </ac:spMkLst>
        </pc:spChg>
        <pc:spChg chg="add mod">
          <ac:chgData name="Orsolya Eszter Cseri" userId="f9d512b01b9be33b" providerId="LiveId" clId="{020DE4B3-2B92-4E5D-8353-F05A8639F022}" dt="2018-12-08T22:04:54.050" v="9320" actId="20577"/>
          <ac:spMkLst>
            <pc:docMk/>
            <pc:sldMk cId="2399706610" sldId="455"/>
            <ac:spMk id="21" creationId="{C8A76711-7204-48E9-9A65-45AE2FD368BF}"/>
          </ac:spMkLst>
        </pc:spChg>
        <pc:spChg chg="add mod">
          <ac:chgData name="Orsolya Eszter Cseri" userId="f9d512b01b9be33b" providerId="LiveId" clId="{020DE4B3-2B92-4E5D-8353-F05A8639F022}" dt="2018-12-08T21:59:18.148" v="9040" actId="164"/>
          <ac:spMkLst>
            <pc:docMk/>
            <pc:sldMk cId="2399706610" sldId="455"/>
            <ac:spMk id="22" creationId="{D2ABE972-6502-4269-9A8E-7B5F676C09E9}"/>
          </ac:spMkLst>
        </pc:spChg>
        <pc:grpChg chg="add mod">
          <ac:chgData name="Orsolya Eszter Cseri" userId="f9d512b01b9be33b" providerId="LiveId" clId="{020DE4B3-2B92-4E5D-8353-F05A8639F022}" dt="2018-12-08T21:59:59.770" v="9043" actId="1076"/>
          <ac:grpSpMkLst>
            <pc:docMk/>
            <pc:sldMk cId="2399706610" sldId="455"/>
            <ac:grpSpMk id="11" creationId="{D2D2A0C0-3881-474D-AEE9-F91619037CD3}"/>
          </ac:grpSpMkLst>
        </pc:grpChg>
      </pc:sldChg>
      <pc:sldChg chg="delSp modSp add modNotesTx">
        <pc:chgData name="Orsolya Eszter Cseri" userId="f9d512b01b9be33b" providerId="LiveId" clId="{020DE4B3-2B92-4E5D-8353-F05A8639F022}" dt="2018-12-08T22:44:32.340" v="11396" actId="20577"/>
        <pc:sldMkLst>
          <pc:docMk/>
          <pc:sldMk cId="3716707051" sldId="456"/>
        </pc:sldMkLst>
        <pc:spChg chg="mod">
          <ac:chgData name="Orsolya Eszter Cseri" userId="f9d512b01b9be33b" providerId="LiveId" clId="{020DE4B3-2B92-4E5D-8353-F05A8639F022}" dt="2018-12-08T22:18:24.962" v="10407" actId="20577"/>
          <ac:spMkLst>
            <pc:docMk/>
            <pc:sldMk cId="3716707051" sldId="456"/>
            <ac:spMk id="2" creationId="{D7E88BF8-4DD4-46D8-9B6F-100DC78FD7B1}"/>
          </ac:spMkLst>
        </pc:spChg>
        <pc:spChg chg="mod">
          <ac:chgData name="Orsolya Eszter Cseri" userId="f9d512b01b9be33b" providerId="LiveId" clId="{020DE4B3-2B92-4E5D-8353-F05A8639F022}" dt="2018-12-08T22:22:07.019" v="10772" actId="20577"/>
          <ac:spMkLst>
            <pc:docMk/>
            <pc:sldMk cId="3716707051" sldId="456"/>
            <ac:spMk id="3" creationId="{6A4B2E6B-EF71-485F-8F40-15CF8F96C6D2}"/>
          </ac:spMkLst>
        </pc:spChg>
        <pc:spChg chg="mod">
          <ac:chgData name="Orsolya Eszter Cseri" userId="f9d512b01b9be33b" providerId="LiveId" clId="{020DE4B3-2B92-4E5D-8353-F05A8639F022}" dt="2018-12-08T22:44:32.340" v="11396" actId="20577"/>
          <ac:spMkLst>
            <pc:docMk/>
            <pc:sldMk cId="3716707051" sldId="456"/>
            <ac:spMk id="5" creationId="{DF408ADF-A788-41A8-8B01-0C6462F1981C}"/>
          </ac:spMkLst>
        </pc:spChg>
        <pc:spChg chg="mod">
          <ac:chgData name="Orsolya Eszter Cseri" userId="f9d512b01b9be33b" providerId="LiveId" clId="{020DE4B3-2B92-4E5D-8353-F05A8639F022}" dt="2018-12-08T22:19:09.281" v="10505" actId="20577"/>
          <ac:spMkLst>
            <pc:docMk/>
            <pc:sldMk cId="3716707051" sldId="456"/>
            <ac:spMk id="7" creationId="{D0D9DEA1-BEED-4252-AF47-6DD6293F2200}"/>
          </ac:spMkLst>
        </pc:spChg>
        <pc:spChg chg="mod">
          <ac:chgData name="Orsolya Eszter Cseri" userId="f9d512b01b9be33b" providerId="LiveId" clId="{020DE4B3-2B92-4E5D-8353-F05A8639F022}" dt="2018-12-08T22:20:18.906" v="10619" actId="20577"/>
          <ac:spMkLst>
            <pc:docMk/>
            <pc:sldMk cId="3716707051" sldId="456"/>
            <ac:spMk id="22" creationId="{992DA002-1379-43B1-B480-3B7CEC732B18}"/>
          </ac:spMkLst>
        </pc:spChg>
        <pc:spChg chg="ord">
          <ac:chgData name="Orsolya Eszter Cseri" userId="f9d512b01b9be33b" providerId="LiveId" clId="{020DE4B3-2B92-4E5D-8353-F05A8639F022}" dt="2018-12-08T22:22:46.051" v="10797" actId="166"/>
          <ac:spMkLst>
            <pc:docMk/>
            <pc:sldMk cId="3716707051" sldId="456"/>
            <ac:spMk id="25" creationId="{CB705961-F9AD-46E0-8E13-405E2EF08D74}"/>
          </ac:spMkLst>
        </pc:spChg>
        <pc:spChg chg="mod">
          <ac:chgData name="Orsolya Eszter Cseri" userId="f9d512b01b9be33b" providerId="LiveId" clId="{020DE4B3-2B92-4E5D-8353-F05A8639F022}" dt="2018-12-08T22:23:02.043" v="10801" actId="20577"/>
          <ac:spMkLst>
            <pc:docMk/>
            <pc:sldMk cId="3716707051" sldId="456"/>
            <ac:spMk id="26" creationId="{AEFDD315-CDAD-49FB-A1C9-890D8D267620}"/>
          </ac:spMkLst>
        </pc:spChg>
        <pc:spChg chg="del">
          <ac:chgData name="Orsolya Eszter Cseri" userId="f9d512b01b9be33b" providerId="LiveId" clId="{020DE4B3-2B92-4E5D-8353-F05A8639F022}" dt="2018-12-08T22:20:23.694" v="10620" actId="478"/>
          <ac:spMkLst>
            <pc:docMk/>
            <pc:sldMk cId="3716707051" sldId="456"/>
            <ac:spMk id="37" creationId="{925094B7-2538-403F-A47B-947C39F270BE}"/>
          </ac:spMkLst>
        </pc:spChg>
        <pc:spChg chg="del">
          <ac:chgData name="Orsolya Eszter Cseri" userId="f9d512b01b9be33b" providerId="LiveId" clId="{020DE4B3-2B92-4E5D-8353-F05A8639F022}" dt="2018-12-08T22:20:27.293" v="10621" actId="478"/>
          <ac:spMkLst>
            <pc:docMk/>
            <pc:sldMk cId="3716707051" sldId="456"/>
            <ac:spMk id="41" creationId="{CE6D005D-F9FD-4228-A377-6F275C64C2EE}"/>
          </ac:spMkLst>
        </pc:spChg>
        <pc:spChg chg="del mod">
          <ac:chgData name="Orsolya Eszter Cseri" userId="f9d512b01b9be33b" providerId="LiveId" clId="{020DE4B3-2B92-4E5D-8353-F05A8639F022}" dt="2018-12-08T22:20:33" v="10623" actId="478"/>
          <ac:spMkLst>
            <pc:docMk/>
            <pc:sldMk cId="3716707051" sldId="456"/>
            <ac:spMk id="45" creationId="{9970CAB7-9A52-4242-AE54-3351C3A1A38F}"/>
          </ac:spMkLst>
        </pc:spChg>
        <pc:spChg chg="del">
          <ac:chgData name="Orsolya Eszter Cseri" userId="f9d512b01b9be33b" providerId="LiveId" clId="{020DE4B3-2B92-4E5D-8353-F05A8639F022}" dt="2018-12-08T22:20:37.543" v="10624" actId="478"/>
          <ac:spMkLst>
            <pc:docMk/>
            <pc:sldMk cId="3716707051" sldId="456"/>
            <ac:spMk id="46" creationId="{674E83CA-E15C-4AD3-8D37-A23241D6F86C}"/>
          </ac:spMkLst>
        </pc:spChg>
        <pc:cxnChg chg="mod">
          <ac:chgData name="Orsolya Eszter Cseri" userId="f9d512b01b9be33b" providerId="LiveId" clId="{020DE4B3-2B92-4E5D-8353-F05A8639F022}" dt="2018-12-08T22:23:55.101" v="10807" actId="14100"/>
          <ac:cxnSpMkLst>
            <pc:docMk/>
            <pc:sldMk cId="3716707051" sldId="456"/>
            <ac:cxnSpMk id="23" creationId="{77EF5A9B-0F10-473E-9113-E64C41EFDB81}"/>
          </ac:cxnSpMkLst>
        </pc:cxnChg>
        <pc:cxnChg chg="mod">
          <ac:chgData name="Orsolya Eszter Cseri" userId="f9d512b01b9be33b" providerId="LiveId" clId="{020DE4B3-2B92-4E5D-8353-F05A8639F022}" dt="2018-12-08T22:23:39.784" v="10805" actId="14100"/>
          <ac:cxnSpMkLst>
            <pc:docMk/>
            <pc:sldMk cId="3716707051" sldId="456"/>
            <ac:cxnSpMk id="27" creationId="{FE20EC6A-D7FE-4A38-8A90-97EE9599A44C}"/>
          </ac:cxnSpMkLst>
        </pc:cxnChg>
      </pc:sldChg>
      <pc:sldChg chg="addSp delSp modSp add">
        <pc:chgData name="Orsolya Eszter Cseri" userId="f9d512b01b9be33b" providerId="LiveId" clId="{020DE4B3-2B92-4E5D-8353-F05A8639F022}" dt="2018-12-08T22:42:07.512" v="11305" actId="20577"/>
        <pc:sldMkLst>
          <pc:docMk/>
          <pc:sldMk cId="1220970378" sldId="457"/>
        </pc:sldMkLst>
        <pc:spChg chg="mod">
          <ac:chgData name="Orsolya Eszter Cseri" userId="f9d512b01b9be33b" providerId="LiveId" clId="{020DE4B3-2B92-4E5D-8353-F05A8639F022}" dt="2018-12-08T22:33:51.095" v="11023" actId="20577"/>
          <ac:spMkLst>
            <pc:docMk/>
            <pc:sldMk cId="1220970378" sldId="457"/>
            <ac:spMk id="2" creationId="{80AB831A-7BC8-46C4-9964-6F59052F68A5}"/>
          </ac:spMkLst>
        </pc:spChg>
        <pc:spChg chg="mod">
          <ac:chgData name="Orsolya Eszter Cseri" userId="f9d512b01b9be33b" providerId="LiveId" clId="{020DE4B3-2B92-4E5D-8353-F05A8639F022}" dt="2018-12-08T22:42:07.512" v="11305" actId="20577"/>
          <ac:spMkLst>
            <pc:docMk/>
            <pc:sldMk cId="1220970378" sldId="457"/>
            <ac:spMk id="3" creationId="{05559720-C8D2-45E1-8497-2AC5BC682B31}"/>
          </ac:spMkLst>
        </pc:spChg>
        <pc:spChg chg="add mod">
          <ac:chgData name="Orsolya Eszter Cseri" userId="f9d512b01b9be33b" providerId="LiveId" clId="{020DE4B3-2B92-4E5D-8353-F05A8639F022}" dt="2018-12-08T22:34:28.095" v="11026" actId="164"/>
          <ac:spMkLst>
            <pc:docMk/>
            <pc:sldMk cId="1220970378" sldId="457"/>
            <ac:spMk id="12" creationId="{22241D09-080E-4013-ADF7-D6FF61886780}"/>
          </ac:spMkLst>
        </pc:spChg>
        <pc:spChg chg="add mod">
          <ac:chgData name="Orsolya Eszter Cseri" userId="f9d512b01b9be33b" providerId="LiveId" clId="{020DE4B3-2B92-4E5D-8353-F05A8639F022}" dt="2018-12-08T22:34:28.095" v="11026" actId="164"/>
          <ac:spMkLst>
            <pc:docMk/>
            <pc:sldMk cId="1220970378" sldId="457"/>
            <ac:spMk id="13" creationId="{1E813153-7F36-48C6-916F-8FB01908543E}"/>
          </ac:spMkLst>
        </pc:spChg>
        <pc:spChg chg="add mod">
          <ac:chgData name="Orsolya Eszter Cseri" userId="f9d512b01b9be33b" providerId="LiveId" clId="{020DE4B3-2B92-4E5D-8353-F05A8639F022}" dt="2018-12-08T22:34:28.095" v="11026" actId="164"/>
          <ac:spMkLst>
            <pc:docMk/>
            <pc:sldMk cId="1220970378" sldId="457"/>
            <ac:spMk id="14" creationId="{39D36E01-585C-425E-B0AD-E79A3D461E14}"/>
          </ac:spMkLst>
        </pc:spChg>
        <pc:spChg chg="add mod">
          <ac:chgData name="Orsolya Eszter Cseri" userId="f9d512b01b9be33b" providerId="LiveId" clId="{020DE4B3-2B92-4E5D-8353-F05A8639F022}" dt="2018-12-08T22:34:28.095" v="11026" actId="164"/>
          <ac:spMkLst>
            <pc:docMk/>
            <pc:sldMk cId="1220970378" sldId="457"/>
            <ac:spMk id="15" creationId="{39A3F3A6-41E4-4568-A144-D2CFD615DB9C}"/>
          </ac:spMkLst>
        </pc:spChg>
        <pc:spChg chg="add mod">
          <ac:chgData name="Orsolya Eszter Cseri" userId="f9d512b01b9be33b" providerId="LiveId" clId="{020DE4B3-2B92-4E5D-8353-F05A8639F022}" dt="2018-12-08T22:34:28.095" v="11026" actId="164"/>
          <ac:spMkLst>
            <pc:docMk/>
            <pc:sldMk cId="1220970378" sldId="457"/>
            <ac:spMk id="16" creationId="{DA1FC85C-3945-47F2-9A06-F682E5CEA7F5}"/>
          </ac:spMkLst>
        </pc:spChg>
        <pc:spChg chg="add mod">
          <ac:chgData name="Orsolya Eszter Cseri" userId="f9d512b01b9be33b" providerId="LiveId" clId="{020DE4B3-2B92-4E5D-8353-F05A8639F022}" dt="2018-12-08T22:34:28.095" v="11026" actId="164"/>
          <ac:spMkLst>
            <pc:docMk/>
            <pc:sldMk cId="1220970378" sldId="457"/>
            <ac:spMk id="23" creationId="{3A24F9E4-382C-4F40-8BB4-FC74E577DF91}"/>
          </ac:spMkLst>
        </pc:spChg>
        <pc:spChg chg="add mod">
          <ac:chgData name="Orsolya Eszter Cseri" userId="f9d512b01b9be33b" providerId="LiveId" clId="{020DE4B3-2B92-4E5D-8353-F05A8639F022}" dt="2018-12-08T22:34:28.095" v="11026" actId="164"/>
          <ac:spMkLst>
            <pc:docMk/>
            <pc:sldMk cId="1220970378" sldId="457"/>
            <ac:spMk id="24" creationId="{68828BED-E622-4741-A038-34DFE2ADC7B2}"/>
          </ac:spMkLst>
        </pc:spChg>
        <pc:grpChg chg="add mod">
          <ac:chgData name="Orsolya Eszter Cseri" userId="f9d512b01b9be33b" providerId="LiveId" clId="{020DE4B3-2B92-4E5D-8353-F05A8639F022}" dt="2018-12-08T22:35:01.884" v="11029" actId="1076"/>
          <ac:grpSpMkLst>
            <pc:docMk/>
            <pc:sldMk cId="1220970378" sldId="457"/>
            <ac:grpSpMk id="5" creationId="{B67A7E27-8F23-4FED-951C-D687844AD8C3}"/>
          </ac:grpSpMkLst>
        </pc:grpChg>
        <pc:grpChg chg="del">
          <ac:chgData name="Orsolya Eszter Cseri" userId="f9d512b01b9be33b" providerId="LiveId" clId="{020DE4B3-2B92-4E5D-8353-F05A8639F022}" dt="2018-12-08T22:33:56.515" v="11024" actId="478"/>
          <ac:grpSpMkLst>
            <pc:docMk/>
            <pc:sldMk cId="1220970378" sldId="457"/>
            <ac:grpSpMk id="11" creationId="{D2D2A0C0-3881-474D-AEE9-F91619037CD3}"/>
          </ac:grpSpMkLst>
        </pc:grpChg>
      </pc:sldChg>
      <pc:sldChg chg="modSp add">
        <pc:chgData name="Orsolya Eszter Cseri" userId="f9d512b01b9be33b" providerId="LiveId" clId="{020DE4B3-2B92-4E5D-8353-F05A8639F022}" dt="2018-12-08T22:47:16.980" v="11503" actId="20577"/>
        <pc:sldMkLst>
          <pc:docMk/>
          <pc:sldMk cId="913676959" sldId="458"/>
        </pc:sldMkLst>
        <pc:spChg chg="mod">
          <ac:chgData name="Orsolya Eszter Cseri" userId="f9d512b01b9be33b" providerId="LiveId" clId="{020DE4B3-2B92-4E5D-8353-F05A8639F022}" dt="2018-12-08T22:46:41.336" v="11457" actId="20577"/>
          <ac:spMkLst>
            <pc:docMk/>
            <pc:sldMk cId="913676959" sldId="458"/>
            <ac:spMk id="2" creationId="{D7E88BF8-4DD4-46D8-9B6F-100DC78FD7B1}"/>
          </ac:spMkLst>
        </pc:spChg>
        <pc:spChg chg="mod">
          <ac:chgData name="Orsolya Eszter Cseri" userId="f9d512b01b9be33b" providerId="LiveId" clId="{020DE4B3-2B92-4E5D-8353-F05A8639F022}" dt="2018-12-08T22:47:16.980" v="11503" actId="20577"/>
          <ac:spMkLst>
            <pc:docMk/>
            <pc:sldMk cId="913676959" sldId="458"/>
            <ac:spMk id="3" creationId="{6A4B2E6B-EF71-485F-8F40-15CF8F96C6D2}"/>
          </ac:spMkLst>
        </pc:spChg>
        <pc:spChg chg="mod">
          <ac:chgData name="Orsolya Eszter Cseri" userId="f9d512b01b9be33b" providerId="LiveId" clId="{020DE4B3-2B92-4E5D-8353-F05A8639F022}" dt="2018-12-08T22:44:23.962" v="11387" actId="20577"/>
          <ac:spMkLst>
            <pc:docMk/>
            <pc:sldMk cId="913676959" sldId="458"/>
            <ac:spMk id="5" creationId="{DF408ADF-A788-41A8-8B01-0C6462F1981C}"/>
          </ac:spMkLst>
        </pc:spChg>
        <pc:spChg chg="mod ord">
          <ac:chgData name="Orsolya Eszter Cseri" userId="f9d512b01b9be33b" providerId="LiveId" clId="{020DE4B3-2B92-4E5D-8353-F05A8639F022}" dt="2018-12-08T22:45:38.047" v="11410" actId="20577"/>
          <ac:spMkLst>
            <pc:docMk/>
            <pc:sldMk cId="913676959" sldId="458"/>
            <ac:spMk id="7" creationId="{D0D9DEA1-BEED-4252-AF47-6DD6293F2200}"/>
          </ac:spMkLst>
        </pc:spChg>
        <pc:spChg chg="mod ord">
          <ac:chgData name="Orsolya Eszter Cseri" userId="f9d512b01b9be33b" providerId="LiveId" clId="{020DE4B3-2B92-4E5D-8353-F05A8639F022}" dt="2018-12-08T22:44:59.433" v="11402" actId="20577"/>
          <ac:spMkLst>
            <pc:docMk/>
            <pc:sldMk cId="913676959" sldId="458"/>
            <ac:spMk id="22" creationId="{992DA002-1379-43B1-B480-3B7CEC732B18}"/>
          </ac:spMkLst>
        </pc:spChg>
        <pc:spChg chg="mod">
          <ac:chgData name="Orsolya Eszter Cseri" userId="f9d512b01b9be33b" providerId="LiveId" clId="{020DE4B3-2B92-4E5D-8353-F05A8639F022}" dt="2018-12-08T22:44:12.203" v="11378" actId="20577"/>
          <ac:spMkLst>
            <pc:docMk/>
            <pc:sldMk cId="913676959" sldId="458"/>
            <ac:spMk id="26" creationId="{AEFDD315-CDAD-49FB-A1C9-890D8D267620}"/>
          </ac:spMkLst>
        </pc:spChg>
        <pc:cxnChg chg="mod">
          <ac:chgData name="Orsolya Eszter Cseri" userId="f9d512b01b9be33b" providerId="LiveId" clId="{020DE4B3-2B92-4E5D-8353-F05A8639F022}" dt="2018-12-08T22:45:34.707" v="11407" actId="14100"/>
          <ac:cxnSpMkLst>
            <pc:docMk/>
            <pc:sldMk cId="913676959" sldId="458"/>
            <ac:cxnSpMk id="9" creationId="{4FA1E80F-5ED0-4AE1-994D-1306009CEC4B}"/>
          </ac:cxnSpMkLst>
        </pc:cxnChg>
        <pc:cxnChg chg="mod">
          <ac:chgData name="Orsolya Eszter Cseri" userId="f9d512b01b9be33b" providerId="LiveId" clId="{020DE4B3-2B92-4E5D-8353-F05A8639F022}" dt="2018-12-08T22:45:11.784" v="11404" actId="1076"/>
          <ac:cxnSpMkLst>
            <pc:docMk/>
            <pc:sldMk cId="913676959" sldId="458"/>
            <ac:cxnSpMk id="23" creationId="{77EF5A9B-0F10-473E-9113-E64C41EFDB81}"/>
          </ac:cxnSpMkLst>
        </pc:cxnChg>
      </pc:sldChg>
      <pc:sldChg chg="addSp delSp modSp add modNotesTx">
        <pc:chgData name="Orsolya Eszter Cseri" userId="f9d512b01b9be33b" providerId="LiveId" clId="{020DE4B3-2B92-4E5D-8353-F05A8639F022}" dt="2018-12-08T23:20:25.108" v="13085" actId="5793"/>
        <pc:sldMkLst>
          <pc:docMk/>
          <pc:sldMk cId="2353711219" sldId="459"/>
        </pc:sldMkLst>
        <pc:spChg chg="mod">
          <ac:chgData name="Orsolya Eszter Cseri" userId="f9d512b01b9be33b" providerId="LiveId" clId="{020DE4B3-2B92-4E5D-8353-F05A8639F022}" dt="2018-12-08T22:48:54.707" v="11554" actId="20577"/>
          <ac:spMkLst>
            <pc:docMk/>
            <pc:sldMk cId="2353711219" sldId="459"/>
            <ac:spMk id="2" creationId="{4D612C46-8207-4D45-9BCD-F7DDF26A82AD}"/>
          </ac:spMkLst>
        </pc:spChg>
        <pc:spChg chg="mod">
          <ac:chgData name="Orsolya Eszter Cseri" userId="f9d512b01b9be33b" providerId="LiveId" clId="{020DE4B3-2B92-4E5D-8353-F05A8639F022}" dt="2018-12-08T22:48:48.795" v="11534" actId="5793"/>
          <ac:spMkLst>
            <pc:docMk/>
            <pc:sldMk cId="2353711219" sldId="459"/>
            <ac:spMk id="3" creationId="{FC8441F0-C18E-4E67-B8F0-E5921E2EF4D2}"/>
          </ac:spMkLst>
        </pc:spChg>
        <pc:spChg chg="mod">
          <ac:chgData name="Orsolya Eszter Cseri" userId="f9d512b01b9be33b" providerId="LiveId" clId="{020DE4B3-2B92-4E5D-8353-F05A8639F022}" dt="2018-12-08T22:52:41.134" v="11658" actId="14100"/>
          <ac:spMkLst>
            <pc:docMk/>
            <pc:sldMk cId="2353711219" sldId="459"/>
            <ac:spMk id="5" creationId="{1B7ED155-DAA2-43F8-A9A8-4A160DFAA39F}"/>
          </ac:spMkLst>
        </pc:spChg>
        <pc:spChg chg="mod">
          <ac:chgData name="Orsolya Eszter Cseri" userId="f9d512b01b9be33b" providerId="LiveId" clId="{020DE4B3-2B92-4E5D-8353-F05A8639F022}" dt="2018-12-08T22:53:07.862" v="11685" actId="14100"/>
          <ac:spMkLst>
            <pc:docMk/>
            <pc:sldMk cId="2353711219" sldId="459"/>
            <ac:spMk id="6" creationId="{833FF33C-9B71-4F63-A0E4-972F118CF1BF}"/>
          </ac:spMkLst>
        </pc:spChg>
        <pc:spChg chg="mod">
          <ac:chgData name="Orsolya Eszter Cseri" userId="f9d512b01b9be33b" providerId="LiveId" clId="{020DE4B3-2B92-4E5D-8353-F05A8639F022}" dt="2018-12-08T22:53:12.338" v="11687" actId="2085"/>
          <ac:spMkLst>
            <pc:docMk/>
            <pc:sldMk cId="2353711219" sldId="459"/>
            <ac:spMk id="7" creationId="{9724DB06-9C70-418E-9F4C-DD43C63A7A33}"/>
          </ac:spMkLst>
        </pc:spChg>
        <pc:spChg chg="del mod">
          <ac:chgData name="Orsolya Eszter Cseri" userId="f9d512b01b9be33b" providerId="LiveId" clId="{020DE4B3-2B92-4E5D-8353-F05A8639F022}" dt="2018-12-08T22:51:51.007" v="11649" actId="478"/>
          <ac:spMkLst>
            <pc:docMk/>
            <pc:sldMk cId="2353711219" sldId="459"/>
            <ac:spMk id="8" creationId="{E36E09B4-DBE9-4092-A50E-C501B7C27773}"/>
          </ac:spMkLst>
        </pc:spChg>
        <pc:spChg chg="del">
          <ac:chgData name="Orsolya Eszter Cseri" userId="f9d512b01b9be33b" providerId="LiveId" clId="{020DE4B3-2B92-4E5D-8353-F05A8639F022}" dt="2018-12-08T22:51:57.624" v="11651" actId="478"/>
          <ac:spMkLst>
            <pc:docMk/>
            <pc:sldMk cId="2353711219" sldId="459"/>
            <ac:spMk id="9" creationId="{D1A27056-E952-4134-9B89-76AE2C94DEA8}"/>
          </ac:spMkLst>
        </pc:spChg>
        <pc:spChg chg="del">
          <ac:chgData name="Orsolya Eszter Cseri" userId="f9d512b01b9be33b" providerId="LiveId" clId="{020DE4B3-2B92-4E5D-8353-F05A8639F022}" dt="2018-12-08T22:52:00.983" v="11652" actId="478"/>
          <ac:spMkLst>
            <pc:docMk/>
            <pc:sldMk cId="2353711219" sldId="459"/>
            <ac:spMk id="10" creationId="{34A7E288-B8E2-4CB1-BA30-428938B6B423}"/>
          </ac:spMkLst>
        </pc:spChg>
        <pc:spChg chg="del">
          <ac:chgData name="Orsolya Eszter Cseri" userId="f9d512b01b9be33b" providerId="LiveId" clId="{020DE4B3-2B92-4E5D-8353-F05A8639F022}" dt="2018-12-08T22:52:53.094" v="11681" actId="478"/>
          <ac:spMkLst>
            <pc:docMk/>
            <pc:sldMk cId="2353711219" sldId="459"/>
            <ac:spMk id="11" creationId="{EA55D6BE-835F-4B1F-A612-EB4CB34B347A}"/>
          </ac:spMkLst>
        </pc:spChg>
        <pc:spChg chg="del">
          <ac:chgData name="Orsolya Eszter Cseri" userId="f9d512b01b9be33b" providerId="LiveId" clId="{020DE4B3-2B92-4E5D-8353-F05A8639F022}" dt="2018-12-08T22:52:55.444" v="11682" actId="478"/>
          <ac:spMkLst>
            <pc:docMk/>
            <pc:sldMk cId="2353711219" sldId="459"/>
            <ac:spMk id="12" creationId="{6A45673A-26AC-42F2-9B00-059F0F9AD4D7}"/>
          </ac:spMkLst>
        </pc:spChg>
        <pc:spChg chg="del">
          <ac:chgData name="Orsolya Eszter Cseri" userId="f9d512b01b9be33b" providerId="LiveId" clId="{020DE4B3-2B92-4E5D-8353-F05A8639F022}" dt="2018-12-08T22:53:27.391" v="11692" actId="478"/>
          <ac:spMkLst>
            <pc:docMk/>
            <pc:sldMk cId="2353711219" sldId="459"/>
            <ac:spMk id="15" creationId="{CC606336-6791-4E41-8EFD-F7D4B8086FEF}"/>
          </ac:spMkLst>
        </pc:spChg>
        <pc:spChg chg="mod">
          <ac:chgData name="Orsolya Eszter Cseri" userId="f9d512b01b9be33b" providerId="LiveId" clId="{020DE4B3-2B92-4E5D-8353-F05A8639F022}" dt="2018-12-08T22:52:45.385" v="11679" actId="1035"/>
          <ac:spMkLst>
            <pc:docMk/>
            <pc:sldMk cId="2353711219" sldId="459"/>
            <ac:spMk id="16" creationId="{C9ECD129-5B6F-4CC0-BB50-CF6D52486690}"/>
          </ac:spMkLst>
        </pc:spChg>
        <pc:spChg chg="mod">
          <ac:chgData name="Orsolya Eszter Cseri" userId="f9d512b01b9be33b" providerId="LiveId" clId="{020DE4B3-2B92-4E5D-8353-F05A8639F022}" dt="2018-12-08T22:53:44.873" v="11717" actId="1076"/>
          <ac:spMkLst>
            <pc:docMk/>
            <pc:sldMk cId="2353711219" sldId="459"/>
            <ac:spMk id="17" creationId="{5208936E-6DF6-4ACD-8CA9-59772F033ECF}"/>
          </ac:spMkLst>
        </pc:spChg>
        <pc:spChg chg="mod">
          <ac:chgData name="Orsolya Eszter Cseri" userId="f9d512b01b9be33b" providerId="LiveId" clId="{020DE4B3-2B92-4E5D-8353-F05A8639F022}" dt="2018-12-08T22:53:49.085" v="11738" actId="1035"/>
          <ac:spMkLst>
            <pc:docMk/>
            <pc:sldMk cId="2353711219" sldId="459"/>
            <ac:spMk id="19" creationId="{025F4F4F-B2CD-4E30-838B-0EC280CC3B0F}"/>
          </ac:spMkLst>
        </pc:spChg>
        <pc:spChg chg="del mod">
          <ac:chgData name="Orsolya Eszter Cseri" userId="f9d512b01b9be33b" providerId="LiveId" clId="{020DE4B3-2B92-4E5D-8353-F05A8639F022}" dt="2018-12-08T22:53:55.282" v="11739" actId="478"/>
          <ac:spMkLst>
            <pc:docMk/>
            <pc:sldMk cId="2353711219" sldId="459"/>
            <ac:spMk id="20" creationId="{80661A4E-5025-4B9A-9DCE-F0B5B709B6D2}"/>
          </ac:spMkLst>
        </pc:spChg>
        <pc:spChg chg="del mod">
          <ac:chgData name="Orsolya Eszter Cseri" userId="f9d512b01b9be33b" providerId="LiveId" clId="{020DE4B3-2B92-4E5D-8353-F05A8639F022}" dt="2018-12-08T22:53:55.282" v="11739" actId="478"/>
          <ac:spMkLst>
            <pc:docMk/>
            <pc:sldMk cId="2353711219" sldId="459"/>
            <ac:spMk id="21" creationId="{E9B00DC2-1667-4526-8347-10925663191F}"/>
          </ac:spMkLst>
        </pc:spChg>
        <pc:spChg chg="del mod">
          <ac:chgData name="Orsolya Eszter Cseri" userId="f9d512b01b9be33b" providerId="LiveId" clId="{020DE4B3-2B92-4E5D-8353-F05A8639F022}" dt="2018-12-08T22:53:55.282" v="11739" actId="478"/>
          <ac:spMkLst>
            <pc:docMk/>
            <pc:sldMk cId="2353711219" sldId="459"/>
            <ac:spMk id="22" creationId="{87C17947-1B28-4A14-A4ED-94A85613F1E9}"/>
          </ac:spMkLst>
        </pc:spChg>
        <pc:spChg chg="del mod">
          <ac:chgData name="Orsolya Eszter Cseri" userId="f9d512b01b9be33b" providerId="LiveId" clId="{020DE4B3-2B92-4E5D-8353-F05A8639F022}" dt="2018-12-08T22:53:19.260" v="11690" actId="478"/>
          <ac:spMkLst>
            <pc:docMk/>
            <pc:sldMk cId="2353711219" sldId="459"/>
            <ac:spMk id="23" creationId="{5109CE63-8A15-46D9-94A5-1829D0D3DCF3}"/>
          </ac:spMkLst>
        </pc:spChg>
        <pc:spChg chg="del">
          <ac:chgData name="Orsolya Eszter Cseri" userId="f9d512b01b9be33b" providerId="LiveId" clId="{020DE4B3-2B92-4E5D-8353-F05A8639F022}" dt="2018-12-08T22:53:22.455" v="11691" actId="478"/>
          <ac:spMkLst>
            <pc:docMk/>
            <pc:sldMk cId="2353711219" sldId="459"/>
            <ac:spMk id="24" creationId="{06DB800D-AD33-4156-ABED-BCBFC4C8AB42}"/>
          </ac:spMkLst>
        </pc:spChg>
        <pc:spChg chg="del">
          <ac:chgData name="Orsolya Eszter Cseri" userId="f9d512b01b9be33b" providerId="LiveId" clId="{020DE4B3-2B92-4E5D-8353-F05A8639F022}" dt="2018-12-08T22:48:32.469" v="11520" actId="478"/>
          <ac:spMkLst>
            <pc:docMk/>
            <pc:sldMk cId="2353711219" sldId="459"/>
            <ac:spMk id="27" creationId="{23F16A89-6F63-4F76-B5EE-88A1B4E4E659}"/>
          </ac:spMkLst>
        </pc:spChg>
        <pc:spChg chg="del">
          <ac:chgData name="Orsolya Eszter Cseri" userId="f9d512b01b9be33b" providerId="LiveId" clId="{020DE4B3-2B92-4E5D-8353-F05A8639F022}" dt="2018-12-08T22:48:37.261" v="11521" actId="478"/>
          <ac:spMkLst>
            <pc:docMk/>
            <pc:sldMk cId="2353711219" sldId="459"/>
            <ac:spMk id="28" creationId="{6399E157-8CE8-4CD2-AF21-6E9A4AEFC7B0}"/>
          </ac:spMkLst>
        </pc:spChg>
        <pc:spChg chg="del">
          <ac:chgData name="Orsolya Eszter Cseri" userId="f9d512b01b9be33b" providerId="LiveId" clId="{020DE4B3-2B92-4E5D-8353-F05A8639F022}" dt="2018-12-08T22:48:40.232" v="11522" actId="478"/>
          <ac:spMkLst>
            <pc:docMk/>
            <pc:sldMk cId="2353711219" sldId="459"/>
            <ac:spMk id="29" creationId="{3BE63264-05D9-47F3-A80D-8007ECF3C7B6}"/>
          </ac:spMkLst>
        </pc:spChg>
        <pc:spChg chg="del">
          <ac:chgData name="Orsolya Eszter Cseri" userId="f9d512b01b9be33b" providerId="LiveId" clId="{020DE4B3-2B92-4E5D-8353-F05A8639F022}" dt="2018-12-08T22:51:54.709" v="11650" actId="478"/>
          <ac:spMkLst>
            <pc:docMk/>
            <pc:sldMk cId="2353711219" sldId="459"/>
            <ac:spMk id="30" creationId="{6040F405-AA44-418F-A56E-646A6620EC8E}"/>
          </ac:spMkLst>
        </pc:spChg>
        <pc:spChg chg="del">
          <ac:chgData name="Orsolya Eszter Cseri" userId="f9d512b01b9be33b" providerId="LiveId" clId="{020DE4B3-2B92-4E5D-8353-F05A8639F022}" dt="2018-12-08T22:52:49.828" v="11680" actId="478"/>
          <ac:spMkLst>
            <pc:docMk/>
            <pc:sldMk cId="2353711219" sldId="459"/>
            <ac:spMk id="31" creationId="{CFB9B174-062A-41FF-ABED-DB6A78965C71}"/>
          </ac:spMkLst>
        </pc:spChg>
        <pc:spChg chg="del">
          <ac:chgData name="Orsolya Eszter Cseri" userId="f9d512b01b9be33b" providerId="LiveId" clId="{020DE4B3-2B92-4E5D-8353-F05A8639F022}" dt="2018-12-08T22:53:14.464" v="11688" actId="478"/>
          <ac:spMkLst>
            <pc:docMk/>
            <pc:sldMk cId="2353711219" sldId="459"/>
            <ac:spMk id="32" creationId="{E1C51398-8712-4C17-8CBD-C993AC6C59B8}"/>
          </ac:spMkLst>
        </pc:spChg>
        <pc:spChg chg="del">
          <ac:chgData name="Orsolya Eszter Cseri" userId="f9d512b01b9be33b" providerId="LiveId" clId="{020DE4B3-2B92-4E5D-8353-F05A8639F022}" dt="2018-12-08T22:48:44.916" v="11523" actId="478"/>
          <ac:spMkLst>
            <pc:docMk/>
            <pc:sldMk cId="2353711219" sldId="459"/>
            <ac:spMk id="33" creationId="{6FB7B201-C627-4395-B5C8-D4804EA0B7B2}"/>
          </ac:spMkLst>
        </pc:spChg>
        <pc:spChg chg="add mod">
          <ac:chgData name="Orsolya Eszter Cseri" userId="f9d512b01b9be33b" providerId="LiveId" clId="{020DE4B3-2B92-4E5D-8353-F05A8639F022}" dt="2018-12-08T23:20:25.108" v="13085" actId="5793"/>
          <ac:spMkLst>
            <pc:docMk/>
            <pc:sldMk cId="2353711219" sldId="459"/>
            <ac:spMk id="34" creationId="{58832D0B-2F4D-4FFE-B38D-280478A813DA}"/>
          </ac:spMkLst>
        </pc:spChg>
        <pc:spChg chg="add del mod">
          <ac:chgData name="Orsolya Eszter Cseri" userId="f9d512b01b9be33b" providerId="LiveId" clId="{020DE4B3-2B92-4E5D-8353-F05A8639F022}" dt="2018-12-08T22:57:47.310" v="11952" actId="478"/>
          <ac:spMkLst>
            <pc:docMk/>
            <pc:sldMk cId="2353711219" sldId="459"/>
            <ac:spMk id="35" creationId="{F520AEC3-F04A-4535-80C7-EFA431BD4468}"/>
          </ac:spMkLst>
        </pc:spChg>
        <pc:spChg chg="del mod">
          <ac:chgData name="Orsolya Eszter Cseri" userId="f9d512b01b9be33b" providerId="LiveId" clId="{020DE4B3-2B92-4E5D-8353-F05A8639F022}" dt="2018-12-08T22:57:48.672" v="11953" actId="478"/>
          <ac:spMkLst>
            <pc:docMk/>
            <pc:sldMk cId="2353711219" sldId="459"/>
            <ac:spMk id="36" creationId="{5298420B-C662-4A05-855B-528671C27F90}"/>
          </ac:spMkLst>
        </pc:spChg>
        <pc:spChg chg="del mod">
          <ac:chgData name="Orsolya Eszter Cseri" userId="f9d512b01b9be33b" providerId="LiveId" clId="{020DE4B3-2B92-4E5D-8353-F05A8639F022}" dt="2018-12-08T22:57:50.023" v="11954" actId="478"/>
          <ac:spMkLst>
            <pc:docMk/>
            <pc:sldMk cId="2353711219" sldId="459"/>
            <ac:spMk id="37" creationId="{2D20456A-0037-4D47-A7C9-33F30FD281F1}"/>
          </ac:spMkLst>
        </pc:spChg>
      </pc:sldChg>
      <pc:sldChg chg="addSp delSp modSp add modNotesTx">
        <pc:chgData name="Orsolya Eszter Cseri" userId="f9d512b01b9be33b" providerId="LiveId" clId="{020DE4B3-2B92-4E5D-8353-F05A8639F022}" dt="2018-12-08T23:36:17.774" v="13763" actId="20577"/>
        <pc:sldMkLst>
          <pc:docMk/>
          <pc:sldMk cId="2176008486" sldId="460"/>
        </pc:sldMkLst>
        <pc:spChg chg="mod">
          <ac:chgData name="Orsolya Eszter Cseri" userId="f9d512b01b9be33b" providerId="LiveId" clId="{020DE4B3-2B92-4E5D-8353-F05A8639F022}" dt="2018-12-08T23:36:17.774" v="13763" actId="20577"/>
          <ac:spMkLst>
            <pc:docMk/>
            <pc:sldMk cId="2176008486" sldId="460"/>
            <ac:spMk id="3" creationId="{FC8441F0-C18E-4E67-B8F0-E5921E2EF4D2}"/>
          </ac:spMkLst>
        </pc:spChg>
        <pc:spChg chg="del">
          <ac:chgData name="Orsolya Eszter Cseri" userId="f9d512b01b9be33b" providerId="LiveId" clId="{020DE4B3-2B92-4E5D-8353-F05A8639F022}" dt="2018-12-08T23:07:49.625" v="12893" actId="478"/>
          <ac:spMkLst>
            <pc:docMk/>
            <pc:sldMk cId="2176008486" sldId="460"/>
            <ac:spMk id="5" creationId="{1B7ED155-DAA2-43F8-A9A8-4A160DFAA39F}"/>
          </ac:spMkLst>
        </pc:spChg>
        <pc:spChg chg="del">
          <ac:chgData name="Orsolya Eszter Cseri" userId="f9d512b01b9be33b" providerId="LiveId" clId="{020DE4B3-2B92-4E5D-8353-F05A8639F022}" dt="2018-12-08T23:07:55.692" v="12894" actId="478"/>
          <ac:spMkLst>
            <pc:docMk/>
            <pc:sldMk cId="2176008486" sldId="460"/>
            <ac:spMk id="6" creationId="{833FF33C-9B71-4F63-A0E4-972F118CF1BF}"/>
          </ac:spMkLst>
        </pc:spChg>
        <pc:spChg chg="del">
          <ac:chgData name="Orsolya Eszter Cseri" userId="f9d512b01b9be33b" providerId="LiveId" clId="{020DE4B3-2B92-4E5D-8353-F05A8639F022}" dt="2018-12-08T23:07:55.692" v="12894" actId="478"/>
          <ac:spMkLst>
            <pc:docMk/>
            <pc:sldMk cId="2176008486" sldId="460"/>
            <ac:spMk id="7" creationId="{9724DB06-9C70-418E-9F4C-DD43C63A7A33}"/>
          </ac:spMkLst>
        </pc:spChg>
        <pc:spChg chg="add del mod ord">
          <ac:chgData name="Orsolya Eszter Cseri" userId="f9d512b01b9be33b" providerId="LiveId" clId="{020DE4B3-2B92-4E5D-8353-F05A8639F022}" dt="2018-12-08T23:25:59.737" v="13401" actId="478"/>
          <ac:spMkLst>
            <pc:docMk/>
            <pc:sldMk cId="2176008486" sldId="460"/>
            <ac:spMk id="8" creationId="{2928A2F1-714A-4A64-B949-25D61DEAC54F}"/>
          </ac:spMkLst>
        </pc:spChg>
        <pc:spChg chg="add del mod">
          <ac:chgData name="Orsolya Eszter Cseri" userId="f9d512b01b9be33b" providerId="LiveId" clId="{020DE4B3-2B92-4E5D-8353-F05A8639F022}" dt="2018-12-08T23:25:59.737" v="13401" actId="478"/>
          <ac:spMkLst>
            <pc:docMk/>
            <pc:sldMk cId="2176008486" sldId="460"/>
            <ac:spMk id="9" creationId="{49A5162A-BF3A-4AB7-8446-2CD796D9EA83}"/>
          </ac:spMkLst>
        </pc:spChg>
        <pc:spChg chg="add mod">
          <ac:chgData name="Orsolya Eszter Cseri" userId="f9d512b01b9be33b" providerId="LiveId" clId="{020DE4B3-2B92-4E5D-8353-F05A8639F022}" dt="2018-12-08T23:34:21.521" v="13646" actId="164"/>
          <ac:spMkLst>
            <pc:docMk/>
            <pc:sldMk cId="2176008486" sldId="460"/>
            <ac:spMk id="11" creationId="{3BBDF6A9-EC17-41E5-B72E-C5DCF513F366}"/>
          </ac:spMkLst>
        </pc:spChg>
        <pc:spChg chg="add del mod ord">
          <ac:chgData name="Orsolya Eszter Cseri" userId="f9d512b01b9be33b" providerId="LiveId" clId="{020DE4B3-2B92-4E5D-8353-F05A8639F022}" dt="2018-12-08T23:11:40.875" v="12920" actId="478"/>
          <ac:spMkLst>
            <pc:docMk/>
            <pc:sldMk cId="2176008486" sldId="460"/>
            <ac:spMk id="13" creationId="{CCDF1718-20D0-412C-B7EA-7775BE1F62EE}"/>
          </ac:spMkLst>
        </pc:spChg>
        <pc:spChg chg="add del mod ord">
          <ac:chgData name="Orsolya Eszter Cseri" userId="f9d512b01b9be33b" providerId="LiveId" clId="{020DE4B3-2B92-4E5D-8353-F05A8639F022}" dt="2018-12-08T23:25:59.737" v="13401" actId="478"/>
          <ac:spMkLst>
            <pc:docMk/>
            <pc:sldMk cId="2176008486" sldId="460"/>
            <ac:spMk id="14" creationId="{7F6E80EA-C2FD-4E2F-AFA9-0F33B65CB49E}"/>
          </ac:spMkLst>
        </pc:spChg>
        <pc:spChg chg="add del mod">
          <ac:chgData name="Orsolya Eszter Cseri" userId="f9d512b01b9be33b" providerId="LiveId" clId="{020DE4B3-2B92-4E5D-8353-F05A8639F022}" dt="2018-12-08T23:25:59.737" v="13401" actId="478"/>
          <ac:spMkLst>
            <pc:docMk/>
            <pc:sldMk cId="2176008486" sldId="460"/>
            <ac:spMk id="15" creationId="{F90CCC09-76DC-45D1-81FA-3A06DB240279}"/>
          </ac:spMkLst>
        </pc:spChg>
        <pc:spChg chg="del">
          <ac:chgData name="Orsolya Eszter Cseri" userId="f9d512b01b9be33b" providerId="LiveId" clId="{020DE4B3-2B92-4E5D-8353-F05A8639F022}" dt="2018-12-08T23:07:55.692" v="12894" actId="478"/>
          <ac:spMkLst>
            <pc:docMk/>
            <pc:sldMk cId="2176008486" sldId="460"/>
            <ac:spMk id="16" creationId="{C9ECD129-5B6F-4CC0-BB50-CF6D52486690}"/>
          </ac:spMkLst>
        </pc:spChg>
        <pc:spChg chg="del">
          <ac:chgData name="Orsolya Eszter Cseri" userId="f9d512b01b9be33b" providerId="LiveId" clId="{020DE4B3-2B92-4E5D-8353-F05A8639F022}" dt="2018-12-08T23:07:55.692" v="12894" actId="478"/>
          <ac:spMkLst>
            <pc:docMk/>
            <pc:sldMk cId="2176008486" sldId="460"/>
            <ac:spMk id="17" creationId="{5208936E-6DF6-4ACD-8CA9-59772F033ECF}"/>
          </ac:spMkLst>
        </pc:spChg>
        <pc:spChg chg="add del mod">
          <ac:chgData name="Orsolya Eszter Cseri" userId="f9d512b01b9be33b" providerId="LiveId" clId="{020DE4B3-2B92-4E5D-8353-F05A8639F022}" dt="2018-12-08T23:25:59.737" v="13401" actId="478"/>
          <ac:spMkLst>
            <pc:docMk/>
            <pc:sldMk cId="2176008486" sldId="460"/>
            <ac:spMk id="18" creationId="{1F34B81C-33B8-4182-BA48-C705446905F1}"/>
          </ac:spMkLst>
        </pc:spChg>
        <pc:spChg chg="del">
          <ac:chgData name="Orsolya Eszter Cseri" userId="f9d512b01b9be33b" providerId="LiveId" clId="{020DE4B3-2B92-4E5D-8353-F05A8639F022}" dt="2018-12-08T23:07:55.692" v="12894" actId="478"/>
          <ac:spMkLst>
            <pc:docMk/>
            <pc:sldMk cId="2176008486" sldId="460"/>
            <ac:spMk id="19" creationId="{025F4F4F-B2CD-4E30-838B-0EC280CC3B0F}"/>
          </ac:spMkLst>
        </pc:spChg>
        <pc:spChg chg="add del mod">
          <ac:chgData name="Orsolya Eszter Cseri" userId="f9d512b01b9be33b" providerId="LiveId" clId="{020DE4B3-2B92-4E5D-8353-F05A8639F022}" dt="2018-12-08T23:25:59.737" v="13401" actId="478"/>
          <ac:spMkLst>
            <pc:docMk/>
            <pc:sldMk cId="2176008486" sldId="460"/>
            <ac:spMk id="20" creationId="{71E07005-E1C2-4D0B-BFE7-57E38CE6C616}"/>
          </ac:spMkLst>
        </pc:spChg>
        <pc:spChg chg="add del mod">
          <ac:chgData name="Orsolya Eszter Cseri" userId="f9d512b01b9be33b" providerId="LiveId" clId="{020DE4B3-2B92-4E5D-8353-F05A8639F022}" dt="2018-12-08T23:25:59.737" v="13401" actId="478"/>
          <ac:spMkLst>
            <pc:docMk/>
            <pc:sldMk cId="2176008486" sldId="460"/>
            <ac:spMk id="21" creationId="{319AF903-B062-415C-9213-C7FEF2C830EA}"/>
          </ac:spMkLst>
        </pc:spChg>
        <pc:spChg chg="add del mod">
          <ac:chgData name="Orsolya Eszter Cseri" userId="f9d512b01b9be33b" providerId="LiveId" clId="{020DE4B3-2B92-4E5D-8353-F05A8639F022}" dt="2018-12-08T23:25:59.737" v="13401" actId="478"/>
          <ac:spMkLst>
            <pc:docMk/>
            <pc:sldMk cId="2176008486" sldId="460"/>
            <ac:spMk id="22" creationId="{5CC6E225-1817-4235-A163-9627CE651250}"/>
          </ac:spMkLst>
        </pc:spChg>
        <pc:spChg chg="add mod">
          <ac:chgData name="Orsolya Eszter Cseri" userId="f9d512b01b9be33b" providerId="LiveId" clId="{020DE4B3-2B92-4E5D-8353-F05A8639F022}" dt="2018-12-08T23:34:21.521" v="13646" actId="164"/>
          <ac:spMkLst>
            <pc:docMk/>
            <pc:sldMk cId="2176008486" sldId="460"/>
            <ac:spMk id="23" creationId="{BE93A4F1-B52A-4146-B85A-29DE2EC5518B}"/>
          </ac:spMkLst>
        </pc:spChg>
        <pc:spChg chg="add mod">
          <ac:chgData name="Orsolya Eszter Cseri" userId="f9d512b01b9be33b" providerId="LiveId" clId="{020DE4B3-2B92-4E5D-8353-F05A8639F022}" dt="2018-12-08T23:34:21.521" v="13646" actId="164"/>
          <ac:spMkLst>
            <pc:docMk/>
            <pc:sldMk cId="2176008486" sldId="460"/>
            <ac:spMk id="24" creationId="{CE17AC56-A5A1-4367-9C8B-46FA86C08BA3}"/>
          </ac:spMkLst>
        </pc:spChg>
        <pc:spChg chg="add mod">
          <ac:chgData name="Orsolya Eszter Cseri" userId="f9d512b01b9be33b" providerId="LiveId" clId="{020DE4B3-2B92-4E5D-8353-F05A8639F022}" dt="2018-12-08T23:34:21.521" v="13646" actId="164"/>
          <ac:spMkLst>
            <pc:docMk/>
            <pc:sldMk cId="2176008486" sldId="460"/>
            <ac:spMk id="25" creationId="{920832A0-CC5F-4F32-B695-78C5B715175E}"/>
          </ac:spMkLst>
        </pc:spChg>
        <pc:spChg chg="add mod">
          <ac:chgData name="Orsolya Eszter Cseri" userId="f9d512b01b9be33b" providerId="LiveId" clId="{020DE4B3-2B92-4E5D-8353-F05A8639F022}" dt="2018-12-08T23:34:21.521" v="13646" actId="164"/>
          <ac:spMkLst>
            <pc:docMk/>
            <pc:sldMk cId="2176008486" sldId="460"/>
            <ac:spMk id="26" creationId="{0694F790-96BC-4163-8F04-0D189EC8022B}"/>
          </ac:spMkLst>
        </pc:spChg>
        <pc:spChg chg="add mod">
          <ac:chgData name="Orsolya Eszter Cseri" userId="f9d512b01b9be33b" providerId="LiveId" clId="{020DE4B3-2B92-4E5D-8353-F05A8639F022}" dt="2018-12-08T23:34:21.521" v="13646" actId="164"/>
          <ac:spMkLst>
            <pc:docMk/>
            <pc:sldMk cId="2176008486" sldId="460"/>
            <ac:spMk id="27" creationId="{A201B6C6-EFF9-4E00-9757-5960307E61C1}"/>
          </ac:spMkLst>
        </pc:spChg>
        <pc:spChg chg="add mod">
          <ac:chgData name="Orsolya Eszter Cseri" userId="f9d512b01b9be33b" providerId="LiveId" clId="{020DE4B3-2B92-4E5D-8353-F05A8639F022}" dt="2018-12-08T23:34:21.521" v="13646" actId="164"/>
          <ac:spMkLst>
            <pc:docMk/>
            <pc:sldMk cId="2176008486" sldId="460"/>
            <ac:spMk id="28" creationId="{87574B20-784C-4E2D-A4D1-BB8A77B836CA}"/>
          </ac:spMkLst>
        </pc:spChg>
        <pc:spChg chg="del">
          <ac:chgData name="Orsolya Eszter Cseri" userId="f9d512b01b9be33b" providerId="LiveId" clId="{020DE4B3-2B92-4E5D-8353-F05A8639F022}" dt="2018-12-08T23:08:09.778" v="12895" actId="478"/>
          <ac:spMkLst>
            <pc:docMk/>
            <pc:sldMk cId="2176008486" sldId="460"/>
            <ac:spMk id="34" creationId="{58832D0B-2F4D-4FFE-B38D-280478A813DA}"/>
          </ac:spMkLst>
        </pc:spChg>
        <pc:grpChg chg="add mod">
          <ac:chgData name="Orsolya Eszter Cseri" userId="f9d512b01b9be33b" providerId="LiveId" clId="{020DE4B3-2B92-4E5D-8353-F05A8639F022}" dt="2018-12-08T23:34:33.093" v="13651" actId="1035"/>
          <ac:grpSpMkLst>
            <pc:docMk/>
            <pc:sldMk cId="2176008486" sldId="460"/>
            <ac:grpSpMk id="12" creationId="{776B8EEC-9F5C-4315-ADD2-C86444115287}"/>
          </ac:grpSpMkLst>
        </pc:grpChg>
        <pc:picChg chg="add mod">
          <ac:chgData name="Orsolya Eszter Cseri" userId="f9d512b01b9be33b" providerId="LiveId" clId="{020DE4B3-2B92-4E5D-8353-F05A8639F022}" dt="2018-12-08T23:34:21.521" v="13646" actId="164"/>
          <ac:picMkLst>
            <pc:docMk/>
            <pc:sldMk cId="2176008486" sldId="460"/>
            <ac:picMk id="10" creationId="{A9581AC2-8819-404E-8554-9450916447A3}"/>
          </ac:picMkLst>
        </pc:picChg>
      </pc:sldChg>
      <pc:sldChg chg="addSp modSp add">
        <pc:chgData name="Orsolya Eszter Cseri" userId="f9d512b01b9be33b" providerId="LiveId" clId="{020DE4B3-2B92-4E5D-8353-F05A8639F022}" dt="2018-12-08T23:19:45.031" v="13074" actId="20577"/>
        <pc:sldMkLst>
          <pc:docMk/>
          <pc:sldMk cId="3385311947" sldId="461"/>
        </pc:sldMkLst>
        <pc:spChg chg="mod">
          <ac:chgData name="Orsolya Eszter Cseri" userId="f9d512b01b9be33b" providerId="LiveId" clId="{020DE4B3-2B92-4E5D-8353-F05A8639F022}" dt="2018-12-08T23:19:06.677" v="13055" actId="20577"/>
          <ac:spMkLst>
            <pc:docMk/>
            <pc:sldMk cId="3385311947" sldId="461"/>
            <ac:spMk id="2" creationId="{48A8DC69-0C19-4AF3-866A-244EB0E21049}"/>
          </ac:spMkLst>
        </pc:spChg>
        <pc:spChg chg="mod">
          <ac:chgData name="Orsolya Eszter Cseri" userId="f9d512b01b9be33b" providerId="LiveId" clId="{020DE4B3-2B92-4E5D-8353-F05A8639F022}" dt="2018-12-08T23:19:45.031" v="13074" actId="20577"/>
          <ac:spMkLst>
            <pc:docMk/>
            <pc:sldMk cId="3385311947" sldId="461"/>
            <ac:spMk id="3" creationId="{1698A01F-908F-4ED7-BCC4-D04866C498EA}"/>
          </ac:spMkLst>
        </pc:spChg>
        <pc:picChg chg="add mod">
          <ac:chgData name="Orsolya Eszter Cseri" userId="f9d512b01b9be33b" providerId="LiveId" clId="{020DE4B3-2B92-4E5D-8353-F05A8639F022}" dt="2018-12-08T23:19:20.444" v="13058" actId="1076"/>
          <ac:picMkLst>
            <pc:docMk/>
            <pc:sldMk cId="3385311947" sldId="461"/>
            <ac:picMk id="5" creationId="{85B80C39-54FC-49FD-80B5-882BFEB96422}"/>
          </ac:picMkLst>
        </pc:picChg>
      </pc:sldChg>
      <pc:sldChg chg="addSp modSp add">
        <pc:chgData name="Orsolya Eszter Cseri" userId="f9d512b01b9be33b" providerId="LiveId" clId="{020DE4B3-2B92-4E5D-8353-F05A8639F022}" dt="2018-12-09T12:16:51.564" v="17913" actId="108"/>
        <pc:sldMkLst>
          <pc:docMk/>
          <pc:sldMk cId="2603678658" sldId="462"/>
        </pc:sldMkLst>
        <pc:spChg chg="mod">
          <ac:chgData name="Orsolya Eszter Cseri" userId="f9d512b01b9be33b" providerId="LiveId" clId="{020DE4B3-2B92-4E5D-8353-F05A8639F022}" dt="2018-12-09T09:25:08.599" v="13771" actId="20577"/>
          <ac:spMkLst>
            <pc:docMk/>
            <pc:sldMk cId="2603678658" sldId="462"/>
            <ac:spMk id="2" creationId="{A3A6F644-0F2D-4160-9B62-D44E837B98DC}"/>
          </ac:spMkLst>
        </pc:spChg>
        <pc:spChg chg="mod">
          <ac:chgData name="Orsolya Eszter Cseri" userId="f9d512b01b9be33b" providerId="LiveId" clId="{020DE4B3-2B92-4E5D-8353-F05A8639F022}" dt="2018-12-09T12:15:18.281" v="17845" actId="5793"/>
          <ac:spMkLst>
            <pc:docMk/>
            <pc:sldMk cId="2603678658" sldId="462"/>
            <ac:spMk id="3" creationId="{30093731-069C-450D-9894-D1429F29F138}"/>
          </ac:spMkLst>
        </pc:spChg>
        <pc:spChg chg="add mod">
          <ac:chgData name="Orsolya Eszter Cseri" userId="f9d512b01b9be33b" providerId="LiveId" clId="{020DE4B3-2B92-4E5D-8353-F05A8639F022}" dt="2018-12-09T12:16:51.564" v="17913" actId="108"/>
          <ac:spMkLst>
            <pc:docMk/>
            <pc:sldMk cId="2603678658" sldId="462"/>
            <ac:spMk id="5" creationId="{38BFB709-781F-424C-9F3D-A3FF714BD173}"/>
          </ac:spMkLst>
        </pc:spChg>
      </pc:sldChg>
      <pc:sldChg chg="addSp delSp modSp add ord">
        <pc:chgData name="Orsolya Eszter Cseri" userId="f9d512b01b9be33b" providerId="LiveId" clId="{020DE4B3-2B92-4E5D-8353-F05A8639F022}" dt="2018-12-09T12:20:06.701" v="17942" actId="20577"/>
        <pc:sldMkLst>
          <pc:docMk/>
          <pc:sldMk cId="1364310850" sldId="463"/>
        </pc:sldMkLst>
        <pc:spChg chg="mod">
          <ac:chgData name="Orsolya Eszter Cseri" userId="f9d512b01b9be33b" providerId="LiveId" clId="{020DE4B3-2B92-4E5D-8353-F05A8639F022}" dt="2018-12-09T11:00:15.992" v="14784" actId="20577"/>
          <ac:spMkLst>
            <pc:docMk/>
            <pc:sldMk cId="1364310850" sldId="463"/>
            <ac:spMk id="2" creationId="{644B6318-DE2F-40D3-9AAD-7F4C730998A7}"/>
          </ac:spMkLst>
        </pc:spChg>
        <pc:spChg chg="del mod">
          <ac:chgData name="Orsolya Eszter Cseri" userId="f9d512b01b9be33b" providerId="LiveId" clId="{020DE4B3-2B92-4E5D-8353-F05A8639F022}" dt="2018-12-09T09:57:07.169" v="13999" actId="478"/>
          <ac:spMkLst>
            <pc:docMk/>
            <pc:sldMk cId="1364310850" sldId="463"/>
            <ac:spMk id="3" creationId="{49D7C45E-CFE6-4A65-9CD2-889FF7DF84B4}"/>
          </ac:spMkLst>
        </pc:spChg>
        <pc:spChg chg="add mod">
          <ac:chgData name="Orsolya Eszter Cseri" userId="f9d512b01b9be33b" providerId="LiveId" clId="{020DE4B3-2B92-4E5D-8353-F05A8639F022}" dt="2018-12-09T11:06:30.936" v="15024" actId="1037"/>
          <ac:spMkLst>
            <pc:docMk/>
            <pc:sldMk cId="1364310850" sldId="463"/>
            <ac:spMk id="5" creationId="{EC280B8E-430D-4CB1-A834-4BD99D8A53B6}"/>
          </ac:spMkLst>
        </pc:spChg>
        <pc:spChg chg="add mod">
          <ac:chgData name="Orsolya Eszter Cseri" userId="f9d512b01b9be33b" providerId="LiveId" clId="{020DE4B3-2B92-4E5D-8353-F05A8639F022}" dt="2018-12-09T12:20:06.701" v="17942" actId="20577"/>
          <ac:spMkLst>
            <pc:docMk/>
            <pc:sldMk cId="1364310850" sldId="463"/>
            <ac:spMk id="7" creationId="{8045E3A7-FE9E-473D-B4C3-037C235D4CDD}"/>
          </ac:spMkLst>
        </pc:spChg>
      </pc:sldChg>
      <pc:sldChg chg="addSp delSp modSp add ord">
        <pc:chgData name="Orsolya Eszter Cseri" userId="f9d512b01b9be33b" providerId="LiveId" clId="{020DE4B3-2B92-4E5D-8353-F05A8639F022}" dt="2018-12-09T11:29:02.740" v="15976" actId="20577"/>
        <pc:sldMkLst>
          <pc:docMk/>
          <pc:sldMk cId="940169779" sldId="464"/>
        </pc:sldMkLst>
        <pc:spChg chg="mod">
          <ac:chgData name="Orsolya Eszter Cseri" userId="f9d512b01b9be33b" providerId="LiveId" clId="{020DE4B3-2B92-4E5D-8353-F05A8639F022}" dt="2018-12-09T11:29:02.740" v="15976" actId="20577"/>
          <ac:spMkLst>
            <pc:docMk/>
            <pc:sldMk cId="940169779" sldId="464"/>
            <ac:spMk id="2" creationId="{644B6318-DE2F-40D3-9AAD-7F4C730998A7}"/>
          </ac:spMkLst>
        </pc:spChg>
        <pc:spChg chg="mod">
          <ac:chgData name="Orsolya Eszter Cseri" userId="f9d512b01b9be33b" providerId="LiveId" clId="{020DE4B3-2B92-4E5D-8353-F05A8639F022}" dt="2018-12-09T10:06:05.088" v="14464" actId="108"/>
          <ac:spMkLst>
            <pc:docMk/>
            <pc:sldMk cId="940169779" sldId="464"/>
            <ac:spMk id="5" creationId="{EC280B8E-430D-4CB1-A834-4BD99D8A53B6}"/>
          </ac:spMkLst>
        </pc:spChg>
        <pc:spChg chg="add del mod">
          <ac:chgData name="Orsolya Eszter Cseri" userId="f9d512b01b9be33b" providerId="LiveId" clId="{020DE4B3-2B92-4E5D-8353-F05A8639F022}" dt="2018-12-09T10:02:07.548" v="14310" actId="478"/>
          <ac:spMkLst>
            <pc:docMk/>
            <pc:sldMk cId="940169779" sldId="464"/>
            <ac:spMk id="6" creationId="{E7A38926-6BDC-4CD9-8619-25F373A8FAC8}"/>
          </ac:spMkLst>
        </pc:spChg>
        <pc:spChg chg="del">
          <ac:chgData name="Orsolya Eszter Cseri" userId="f9d512b01b9be33b" providerId="LiveId" clId="{020DE4B3-2B92-4E5D-8353-F05A8639F022}" dt="2018-12-09T10:01:59.321" v="14309" actId="478"/>
          <ac:spMkLst>
            <pc:docMk/>
            <pc:sldMk cId="940169779" sldId="464"/>
            <ac:spMk id="7" creationId="{8045E3A7-FE9E-473D-B4C3-037C235D4CDD}"/>
          </ac:spMkLst>
        </pc:spChg>
      </pc:sldChg>
      <pc:sldChg chg="modSp add ord">
        <pc:chgData name="Orsolya Eszter Cseri" userId="f9d512b01b9be33b" providerId="LiveId" clId="{020DE4B3-2B92-4E5D-8353-F05A8639F022}" dt="2018-12-09T11:28:49.458" v="15953" actId="20577"/>
        <pc:sldMkLst>
          <pc:docMk/>
          <pc:sldMk cId="2425165090" sldId="465"/>
        </pc:sldMkLst>
        <pc:spChg chg="mod">
          <ac:chgData name="Orsolya Eszter Cseri" userId="f9d512b01b9be33b" providerId="LiveId" clId="{020DE4B3-2B92-4E5D-8353-F05A8639F022}" dt="2018-12-09T11:28:49.458" v="15953" actId="20577"/>
          <ac:spMkLst>
            <pc:docMk/>
            <pc:sldMk cId="2425165090" sldId="465"/>
            <ac:spMk id="2" creationId="{644B6318-DE2F-40D3-9AAD-7F4C730998A7}"/>
          </ac:spMkLst>
        </pc:spChg>
        <pc:spChg chg="mod">
          <ac:chgData name="Orsolya Eszter Cseri" userId="f9d512b01b9be33b" providerId="LiveId" clId="{020DE4B3-2B92-4E5D-8353-F05A8639F022}" dt="2018-12-09T11:09:15.850" v="15183" actId="20577"/>
          <ac:spMkLst>
            <pc:docMk/>
            <pc:sldMk cId="2425165090" sldId="465"/>
            <ac:spMk id="5" creationId="{EC280B8E-430D-4CB1-A834-4BD99D8A53B6}"/>
          </ac:spMkLst>
        </pc:spChg>
      </pc:sldChg>
      <pc:sldChg chg="addSp delSp modSp add ord modNotesTx">
        <pc:chgData name="Orsolya Eszter Cseri" userId="f9d512b01b9be33b" providerId="LiveId" clId="{020DE4B3-2B92-4E5D-8353-F05A8639F022}" dt="2018-12-09T11:42:40.400" v="16625" actId="1076"/>
        <pc:sldMkLst>
          <pc:docMk/>
          <pc:sldMk cId="3534300066" sldId="466"/>
        </pc:sldMkLst>
        <pc:spChg chg="mod">
          <ac:chgData name="Orsolya Eszter Cseri" userId="f9d512b01b9be33b" providerId="LiveId" clId="{020DE4B3-2B92-4E5D-8353-F05A8639F022}" dt="2018-12-09T11:28:42.263" v="15935" actId="20577"/>
          <ac:spMkLst>
            <pc:docMk/>
            <pc:sldMk cId="3534300066" sldId="466"/>
            <ac:spMk id="2" creationId="{50F15698-9B67-4F96-8811-5DF6C212353F}"/>
          </ac:spMkLst>
        </pc:spChg>
        <pc:spChg chg="mod">
          <ac:chgData name="Orsolya Eszter Cseri" userId="f9d512b01b9be33b" providerId="LiveId" clId="{020DE4B3-2B92-4E5D-8353-F05A8639F022}" dt="2018-12-09T11:42:34.456" v="16623" actId="20577"/>
          <ac:spMkLst>
            <pc:docMk/>
            <pc:sldMk cId="3534300066" sldId="466"/>
            <ac:spMk id="3" creationId="{545DCFE9-A78B-44FC-B92C-44C79C5429B8}"/>
          </ac:spMkLst>
        </pc:spChg>
        <pc:spChg chg="add mod">
          <ac:chgData name="Orsolya Eszter Cseri" userId="f9d512b01b9be33b" providerId="LiveId" clId="{020DE4B3-2B92-4E5D-8353-F05A8639F022}" dt="2018-12-09T11:18:56.017" v="15665" actId="1076"/>
          <ac:spMkLst>
            <pc:docMk/>
            <pc:sldMk cId="3534300066" sldId="466"/>
            <ac:spMk id="5" creationId="{1624E1AF-E446-4B45-83ED-F7FA92689581}"/>
          </ac:spMkLst>
        </pc:spChg>
        <pc:spChg chg="add mod">
          <ac:chgData name="Orsolya Eszter Cseri" userId="f9d512b01b9be33b" providerId="LiveId" clId="{020DE4B3-2B92-4E5D-8353-F05A8639F022}" dt="2018-12-09T11:42:37.886" v="16624" actId="1076"/>
          <ac:spMkLst>
            <pc:docMk/>
            <pc:sldMk cId="3534300066" sldId="466"/>
            <ac:spMk id="6" creationId="{A8ECFE7A-690F-4F27-B707-DF72213B7972}"/>
          </ac:spMkLst>
        </pc:spChg>
        <pc:graphicFrameChg chg="add del mod">
          <ac:chgData name="Orsolya Eszter Cseri" userId="f9d512b01b9be33b" providerId="LiveId" clId="{020DE4B3-2B92-4E5D-8353-F05A8639F022}" dt="2018-12-09T11:23:38.921" v="15703" actId="3680"/>
          <ac:graphicFrameMkLst>
            <pc:docMk/>
            <pc:sldMk cId="3534300066" sldId="466"/>
            <ac:graphicFrameMk id="8" creationId="{8D641BF3-7411-4787-B05A-9A1F676EC080}"/>
          </ac:graphicFrameMkLst>
        </pc:graphicFrameChg>
        <pc:graphicFrameChg chg="add mod modGraphic">
          <ac:chgData name="Orsolya Eszter Cseri" userId="f9d512b01b9be33b" providerId="LiveId" clId="{020DE4B3-2B92-4E5D-8353-F05A8639F022}" dt="2018-12-09T11:42:13.692" v="16565" actId="20577"/>
          <ac:graphicFrameMkLst>
            <pc:docMk/>
            <pc:sldMk cId="3534300066" sldId="466"/>
            <ac:graphicFrameMk id="9" creationId="{F8267939-C58C-4BBC-8134-284C9189BC6D}"/>
          </ac:graphicFrameMkLst>
        </pc:graphicFrameChg>
        <pc:picChg chg="add mod">
          <ac:chgData name="Orsolya Eszter Cseri" userId="f9d512b01b9be33b" providerId="LiveId" clId="{020DE4B3-2B92-4E5D-8353-F05A8639F022}" dt="2018-12-09T11:42:40.400" v="16625" actId="1076"/>
          <ac:picMkLst>
            <pc:docMk/>
            <pc:sldMk cId="3534300066" sldId="466"/>
            <ac:picMk id="7" creationId="{1329576C-06F5-41A4-B5B7-8B8619235E57}"/>
          </ac:picMkLst>
        </pc:picChg>
      </pc:sldChg>
      <pc:sldChg chg="addSp modSp add">
        <pc:chgData name="Orsolya Eszter Cseri" userId="f9d512b01b9be33b" providerId="LiveId" clId="{020DE4B3-2B92-4E5D-8353-F05A8639F022}" dt="2018-12-09T12:18:18.720" v="17936" actId="20577"/>
        <pc:sldMkLst>
          <pc:docMk/>
          <pc:sldMk cId="1467586228" sldId="467"/>
        </pc:sldMkLst>
        <pc:spChg chg="mod">
          <ac:chgData name="Orsolya Eszter Cseri" userId="f9d512b01b9be33b" providerId="LiveId" clId="{020DE4B3-2B92-4E5D-8353-F05A8639F022}" dt="2018-12-09T11:51:21.500" v="17433" actId="20577"/>
          <ac:spMkLst>
            <pc:docMk/>
            <pc:sldMk cId="1467586228" sldId="467"/>
            <ac:spMk id="2" creationId="{A0E5AE3B-DC91-46CB-BC08-E0DDBD6B1C52}"/>
          </ac:spMkLst>
        </pc:spChg>
        <pc:spChg chg="mod">
          <ac:chgData name="Orsolya Eszter Cseri" userId="f9d512b01b9be33b" providerId="LiveId" clId="{020DE4B3-2B92-4E5D-8353-F05A8639F022}" dt="2018-12-09T12:15:24.487" v="17846" actId="5793"/>
          <ac:spMkLst>
            <pc:docMk/>
            <pc:sldMk cId="1467586228" sldId="467"/>
            <ac:spMk id="3" creationId="{60461056-7F34-468D-86E4-E61FACD5671A}"/>
          </ac:spMkLst>
        </pc:spChg>
        <pc:spChg chg="add mod">
          <ac:chgData name="Orsolya Eszter Cseri" userId="f9d512b01b9be33b" providerId="LiveId" clId="{020DE4B3-2B92-4E5D-8353-F05A8639F022}" dt="2018-12-09T12:18:18.720" v="17936" actId="20577"/>
          <ac:spMkLst>
            <pc:docMk/>
            <pc:sldMk cId="1467586228" sldId="467"/>
            <ac:spMk id="5" creationId="{03CB7E09-9A6D-4C21-ABE1-4C45D34D9E00}"/>
          </ac:spMkLst>
        </pc:spChg>
      </pc:sldChg>
      <pc:sldChg chg="modSp add ord">
        <pc:chgData name="Orsolya Eszter Cseri" userId="f9d512b01b9be33b" providerId="LiveId" clId="{020DE4B3-2B92-4E5D-8353-F05A8639F022}" dt="2018-12-09T12:18:32.683" v="17937" actId="20577"/>
        <pc:sldMkLst>
          <pc:docMk/>
          <pc:sldMk cId="3433469949" sldId="468"/>
        </pc:sldMkLst>
        <pc:spChg chg="mod">
          <ac:chgData name="Orsolya Eszter Cseri" userId="f9d512b01b9be33b" providerId="LiveId" clId="{020DE4B3-2B92-4E5D-8353-F05A8639F022}" dt="2018-12-09T12:15:33.897" v="17847" actId="5793"/>
          <ac:spMkLst>
            <pc:docMk/>
            <pc:sldMk cId="3433469949" sldId="468"/>
            <ac:spMk id="3" creationId="{60461056-7F34-468D-86E4-E61FACD5671A}"/>
          </ac:spMkLst>
        </pc:spChg>
        <pc:spChg chg="mod">
          <ac:chgData name="Orsolya Eszter Cseri" userId="f9d512b01b9be33b" providerId="LiveId" clId="{020DE4B3-2B92-4E5D-8353-F05A8639F022}" dt="2018-12-09T12:18:32.683" v="17937" actId="20577"/>
          <ac:spMkLst>
            <pc:docMk/>
            <pc:sldMk cId="3433469949" sldId="468"/>
            <ac:spMk id="5" creationId="{03CB7E09-9A6D-4C21-ABE1-4C45D34D9E00}"/>
          </ac:spMkLst>
        </pc:spChg>
      </pc:sldChg>
      <pc:sldChg chg="addSp modSp add">
        <pc:chgData name="Orsolya Eszter Cseri" userId="f9d512b01b9be33b" providerId="LiveId" clId="{020DE4B3-2B92-4E5D-8353-F05A8639F022}" dt="2018-12-09T12:49:29.031" v="18701" actId="20577"/>
        <pc:sldMkLst>
          <pc:docMk/>
          <pc:sldMk cId="801511088" sldId="469"/>
        </pc:sldMkLst>
        <pc:spChg chg="mod">
          <ac:chgData name="Orsolya Eszter Cseri" userId="f9d512b01b9be33b" providerId="LiveId" clId="{020DE4B3-2B92-4E5D-8353-F05A8639F022}" dt="2018-12-09T12:36:04.548" v="18398" actId="20577"/>
          <ac:spMkLst>
            <pc:docMk/>
            <pc:sldMk cId="801511088" sldId="469"/>
            <ac:spMk id="2" creationId="{4AF4D570-37F4-4546-BF9A-6AB127A3E3BD}"/>
          </ac:spMkLst>
        </pc:spChg>
        <pc:spChg chg="add mod">
          <ac:chgData name="Orsolya Eszter Cseri" userId="f9d512b01b9be33b" providerId="LiveId" clId="{020DE4B3-2B92-4E5D-8353-F05A8639F022}" dt="2018-12-09T12:47:11.512" v="18564" actId="1037"/>
          <ac:spMkLst>
            <pc:docMk/>
            <pc:sldMk cId="801511088" sldId="469"/>
            <ac:spMk id="5" creationId="{6497A847-C5B7-40D3-8844-D9997EC55163}"/>
          </ac:spMkLst>
        </pc:spChg>
        <pc:spChg chg="add mod">
          <ac:chgData name="Orsolya Eszter Cseri" userId="f9d512b01b9be33b" providerId="LiveId" clId="{020DE4B3-2B92-4E5D-8353-F05A8639F022}" dt="2018-12-09T12:49:29.031" v="18701" actId="20577"/>
          <ac:spMkLst>
            <pc:docMk/>
            <pc:sldMk cId="801511088" sldId="469"/>
            <ac:spMk id="6" creationId="{03AB8EFA-D3F6-4BB4-B4A3-FC8FC685C19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UI" pitchFamily="34" charset="0"/>
              </a:defRPr>
            </a:lvl1pPr>
          </a:lstStyle>
          <a:p>
            <a:pPr>
              <a:defRPr/>
            </a:pPr>
            <a:endParaRPr lang="hu-HU"/>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UI" pitchFamily="34" charset="0"/>
              </a:defRPr>
            </a:lvl1pPr>
          </a:lstStyle>
          <a:p>
            <a:pPr>
              <a:defRPr/>
            </a:pPr>
            <a:fld id="{61A1049F-3667-456D-B180-2ED924866871}" type="slidenum">
              <a:rPr lang="hu-HU"/>
              <a:pPr>
                <a:defRPr/>
              </a:pPr>
              <a:t>‹#›</a:t>
            </a:fld>
            <a:endParaRPr lang="hu-HU"/>
          </a:p>
        </p:txBody>
      </p:sp>
    </p:spTree>
    <p:extLst>
      <p:ext uri="{BB962C8B-B14F-4D97-AF65-F5344CB8AC3E}">
        <p14:creationId xmlns:p14="http://schemas.microsoft.com/office/powerpoint/2010/main" val="705538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UI" pitchFamily="34" charset="0"/>
              </a:defRPr>
            </a:lvl1pPr>
          </a:lstStyle>
          <a:p>
            <a:pPr>
              <a:defRPr/>
            </a:pPr>
            <a:endParaRPr lang="hu-HU"/>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Click to edit Master text styles</a:t>
            </a:r>
          </a:p>
          <a:p>
            <a:pPr lvl="1"/>
            <a:r>
              <a:rPr lang="hu-HU" noProof="0"/>
              <a:t>Second level</a:t>
            </a:r>
          </a:p>
          <a:p>
            <a:pPr lvl="2"/>
            <a:r>
              <a:rPr lang="hu-HU" noProof="0"/>
              <a:t>Third level</a:t>
            </a:r>
          </a:p>
          <a:p>
            <a:pPr lvl="3"/>
            <a:r>
              <a:rPr lang="hu-HU" noProof="0"/>
              <a:t>Fourth level</a:t>
            </a:r>
          </a:p>
          <a:p>
            <a:pPr lvl="4"/>
            <a:r>
              <a:rPr lang="hu-HU" noProof="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UI" pitchFamily="34" charset="0"/>
              </a:defRPr>
            </a:lvl1pPr>
          </a:lstStyle>
          <a:p>
            <a:pPr>
              <a:defRPr/>
            </a:pPr>
            <a:fld id="{8437CCB3-CD12-4C45-A4FC-11CD0A15BE74}" type="slidenum">
              <a:rPr lang="hu-HU"/>
              <a:pPr>
                <a:defRPr/>
              </a:pPr>
              <a:t>‹#›</a:t>
            </a:fld>
            <a:endParaRPr lang="hu-HU"/>
          </a:p>
        </p:txBody>
      </p:sp>
    </p:spTree>
    <p:extLst>
      <p:ext uri="{BB962C8B-B14F-4D97-AF65-F5344CB8AC3E}">
        <p14:creationId xmlns:p14="http://schemas.microsoft.com/office/powerpoint/2010/main" val="1643621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U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U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U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U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microsoft.com/en-us/dotnet/api/system.runtime.gcsettings.largeobjectheapcompactionmode?view=netframework-4.7.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AEDDFDF9-7B6A-4AC2-A255-1E1ADC59DA60}" type="slidenum">
              <a:rPr lang="hu-HU" altLang="hu-HU" sz="1200">
                <a:solidFill>
                  <a:schemeClr val="tx1"/>
                </a:solidFill>
                <a:latin typeface="Segoe UI" pitchFamily="34" charset="0"/>
              </a:rPr>
              <a:pPr algn="r" eaLnBrk="1" hangingPunct="1"/>
              <a:t>1</a:t>
            </a:fld>
            <a:endParaRPr lang="hu-HU" altLang="hu-HU" sz="1200">
              <a:solidFill>
                <a:schemeClr val="tx1"/>
              </a:solidFill>
              <a:latin typeface="Segoe UI"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u-HU" dirty="0"/>
          </a:p>
        </p:txBody>
      </p:sp>
    </p:spTree>
    <p:extLst>
      <p:ext uri="{BB962C8B-B14F-4D97-AF65-F5344CB8AC3E}">
        <p14:creationId xmlns:p14="http://schemas.microsoft.com/office/powerpoint/2010/main" val="236778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0" i="0" kern="1200" dirty="0">
                <a:solidFill>
                  <a:schemeClr val="tx1"/>
                </a:solidFill>
                <a:effectLst/>
                <a:latin typeface="Segoe UI" pitchFamily="34" charset="0"/>
                <a:ea typeface="+mn-ea"/>
                <a:cs typeface="+mn-cs"/>
              </a:rPr>
              <a:t>The GC does a collection when it feels like it's a good time to do a collection; its internal policies are not part of the documented, guaranteed </a:t>
            </a:r>
            <a:r>
              <a:rPr lang="en-GB" sz="1200" b="0" i="0" kern="1200" dirty="0" err="1">
                <a:solidFill>
                  <a:schemeClr val="tx1"/>
                </a:solidFill>
                <a:effectLst/>
                <a:latin typeface="Segoe UI" pitchFamily="34" charset="0"/>
                <a:ea typeface="+mn-ea"/>
                <a:cs typeface="+mn-cs"/>
              </a:rPr>
              <a:t>behavior</a:t>
            </a:r>
            <a:r>
              <a:rPr lang="en-GB" sz="1200" b="0" i="0" kern="1200" dirty="0">
                <a:solidFill>
                  <a:schemeClr val="tx1"/>
                </a:solidFill>
                <a:effectLst/>
                <a:latin typeface="Segoe UI" pitchFamily="34" charset="0"/>
                <a:ea typeface="+mn-ea"/>
                <a:cs typeface="+mn-cs"/>
              </a:rPr>
              <a:t>. If you're just curious, that's one thing. If you intend to develop software that depends on a particular GC policy, you are skating on some pretty thin ice</a:t>
            </a:r>
            <a:endParaRPr lang="hu-HU" sz="1200" b="0" i="0" kern="1200" dirty="0">
              <a:solidFill>
                <a:schemeClr val="tx1"/>
              </a:solidFill>
              <a:effectLst/>
              <a:latin typeface="Segoe UI" pitchFamily="34" charset="0"/>
              <a:ea typeface="+mn-ea"/>
              <a:cs typeface="+mn-cs"/>
            </a:endParaRPr>
          </a:p>
          <a:p>
            <a:endParaRPr lang="hu-HU" sz="1200" b="0" i="0" kern="1200" dirty="0">
              <a:solidFill>
                <a:schemeClr val="tx1"/>
              </a:solidFill>
              <a:effectLst/>
              <a:latin typeface="Segoe UI" pitchFamily="34" charset="0"/>
              <a:ea typeface="+mn-ea"/>
              <a:cs typeface="+mn-cs"/>
            </a:endParaRPr>
          </a:p>
          <a:p>
            <a:pPr fontAlgn="base"/>
            <a:r>
              <a:rPr lang="en-GB" sz="1200" b="0" i="0" kern="1200" dirty="0">
                <a:solidFill>
                  <a:schemeClr val="tx1"/>
                </a:solidFill>
                <a:effectLst/>
                <a:latin typeface="Segoe UI" pitchFamily="34" charset="0"/>
                <a:ea typeface="+mn-ea"/>
                <a:cs typeface="+mn-cs"/>
              </a:rPr>
              <a:t>Garbage collection occurs when one of the following conditions is true:</a:t>
            </a:r>
          </a:p>
          <a:p>
            <a:pPr fontAlgn="base"/>
            <a:r>
              <a:rPr lang="hu-HU" sz="1200" b="0" i="0" kern="1200" dirty="0">
                <a:solidFill>
                  <a:schemeClr val="tx1"/>
                </a:solidFill>
                <a:effectLst/>
                <a:latin typeface="Segoe UI" pitchFamily="34" charset="0"/>
                <a:ea typeface="+mn-ea"/>
                <a:cs typeface="+mn-cs"/>
              </a:rPr>
              <a:t>* </a:t>
            </a:r>
            <a:r>
              <a:rPr lang="en-GB" sz="1200" b="0" i="0" kern="1200" dirty="0">
                <a:solidFill>
                  <a:schemeClr val="tx1"/>
                </a:solidFill>
                <a:effectLst/>
                <a:latin typeface="Segoe UI" pitchFamily="34" charset="0"/>
                <a:ea typeface="+mn-ea"/>
                <a:cs typeface="+mn-cs"/>
              </a:rPr>
              <a:t>The system has low physical memory.</a:t>
            </a:r>
          </a:p>
          <a:p>
            <a:pPr fontAlgn="base"/>
            <a:r>
              <a:rPr lang="hu-HU" sz="1200" b="0" i="0" kern="1200" dirty="0">
                <a:solidFill>
                  <a:schemeClr val="tx1"/>
                </a:solidFill>
                <a:effectLst/>
                <a:latin typeface="Segoe UI" pitchFamily="34" charset="0"/>
                <a:ea typeface="+mn-ea"/>
                <a:cs typeface="+mn-cs"/>
              </a:rPr>
              <a:t>* </a:t>
            </a:r>
            <a:r>
              <a:rPr lang="en-GB" sz="1200" b="0" i="0" kern="1200" dirty="0">
                <a:solidFill>
                  <a:schemeClr val="tx1"/>
                </a:solidFill>
                <a:effectLst/>
                <a:latin typeface="Segoe UI" pitchFamily="34" charset="0"/>
                <a:ea typeface="+mn-ea"/>
                <a:cs typeface="+mn-cs"/>
              </a:rPr>
              <a:t>The memory that is used by allocated objects on the managed heap surpasses an acceptable threshold. This threshold is continuously adjusted as the process runs.</a:t>
            </a:r>
          </a:p>
          <a:p>
            <a:pPr fontAlgn="base"/>
            <a:r>
              <a:rPr lang="hu-HU" sz="1200" b="0" i="0" kern="1200" dirty="0">
                <a:solidFill>
                  <a:schemeClr val="tx1"/>
                </a:solidFill>
                <a:effectLst/>
                <a:latin typeface="Segoe UI" pitchFamily="34" charset="0"/>
                <a:ea typeface="+mn-ea"/>
                <a:cs typeface="+mn-cs"/>
              </a:rPr>
              <a:t>* </a:t>
            </a:r>
            <a:r>
              <a:rPr lang="en-GB" sz="1200" b="0" i="0" kern="1200" dirty="0">
                <a:solidFill>
                  <a:schemeClr val="tx1"/>
                </a:solidFill>
                <a:effectLst/>
                <a:latin typeface="Segoe UI" pitchFamily="34" charset="0"/>
                <a:ea typeface="+mn-ea"/>
                <a:cs typeface="+mn-cs"/>
              </a:rPr>
              <a:t>The </a:t>
            </a:r>
            <a:r>
              <a:rPr lang="en-GB" sz="1200" b="0" i="0" kern="1200" dirty="0" err="1">
                <a:solidFill>
                  <a:schemeClr val="tx1"/>
                </a:solidFill>
                <a:effectLst/>
                <a:latin typeface="Segoe UI" pitchFamily="34" charset="0"/>
                <a:ea typeface="+mn-ea"/>
                <a:cs typeface="+mn-cs"/>
              </a:rPr>
              <a:t>GC.Collect</a:t>
            </a:r>
            <a:r>
              <a:rPr lang="en-GB" sz="1200" b="0" i="0" kern="1200" dirty="0">
                <a:solidFill>
                  <a:schemeClr val="tx1"/>
                </a:solidFill>
                <a:effectLst/>
                <a:latin typeface="Segoe UI" pitchFamily="34" charset="0"/>
                <a:ea typeface="+mn-ea"/>
                <a:cs typeface="+mn-cs"/>
              </a:rPr>
              <a:t> method is called. In almost all cases, you do not have to call this method, because the garbage collector runs continuously. This method is primarily used for unique situations and testing.</a:t>
            </a:r>
          </a:p>
          <a:p>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15</a:t>
            </a:fld>
            <a:endParaRPr lang="hu-HU"/>
          </a:p>
        </p:txBody>
      </p:sp>
    </p:spTree>
    <p:extLst>
      <p:ext uri="{BB962C8B-B14F-4D97-AF65-F5344CB8AC3E}">
        <p14:creationId xmlns:p14="http://schemas.microsoft.com/office/powerpoint/2010/main" val="2238814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7BF93DDF-D1E8-426B-9EBD-F83E97C0BC6D}" type="slidenum">
              <a:rPr lang="en-GB" smtClean="0"/>
              <a:t>16</a:t>
            </a:fld>
            <a:endParaRPr lang="en-GB"/>
          </a:p>
        </p:txBody>
      </p:sp>
    </p:spTree>
    <p:extLst>
      <p:ext uri="{BB962C8B-B14F-4D97-AF65-F5344CB8AC3E}">
        <p14:creationId xmlns:p14="http://schemas.microsoft.com/office/powerpoint/2010/main" val="334618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10"/>
          </p:nvPr>
        </p:nvSpPr>
        <p:spPr/>
        <p:txBody>
          <a:bodyPr/>
          <a:lstStyle/>
          <a:p>
            <a:fld id="{7BF93DDF-D1E8-426B-9EBD-F83E97C0BC6D}" type="slidenum">
              <a:rPr lang="en-GB" smtClean="0"/>
              <a:t>23</a:t>
            </a:fld>
            <a:endParaRPr lang="en-GB"/>
          </a:p>
        </p:txBody>
      </p:sp>
    </p:spTree>
    <p:extLst>
      <p:ext uri="{BB962C8B-B14F-4D97-AF65-F5344CB8AC3E}">
        <p14:creationId xmlns:p14="http://schemas.microsoft.com/office/powerpoint/2010/main" val="15033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24</a:t>
            </a:fld>
            <a:endParaRPr lang="hu-HU"/>
          </a:p>
        </p:txBody>
      </p:sp>
    </p:spTree>
    <p:extLst>
      <p:ext uri="{BB962C8B-B14F-4D97-AF65-F5344CB8AC3E}">
        <p14:creationId xmlns:p14="http://schemas.microsoft.com/office/powerpoint/2010/main" val="422560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25</a:t>
            </a:fld>
            <a:endParaRPr lang="hu-HU"/>
          </a:p>
        </p:txBody>
      </p:sp>
    </p:spTree>
    <p:extLst>
      <p:ext uri="{BB962C8B-B14F-4D97-AF65-F5344CB8AC3E}">
        <p14:creationId xmlns:p14="http://schemas.microsoft.com/office/powerpoint/2010/main" val="3205419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Lassú: szálak leállnak, </a:t>
            </a:r>
            <a:r>
              <a:rPr lang="hu-HU" dirty="0" err="1"/>
              <a:t>kompaktálás</a:t>
            </a:r>
            <a:r>
              <a:rPr lang="hu-HU" dirty="0"/>
              <a:t> </a:t>
            </a:r>
            <a:r>
              <a:rPr lang="hu-HU" dirty="0" err="1"/>
              <a:t>stb</a:t>
            </a:r>
            <a:r>
              <a:rPr lang="hu-HU" dirty="0"/>
              <a:t>… </a:t>
            </a:r>
            <a:endParaRPr lang="en-GB" dirty="0"/>
          </a:p>
        </p:txBody>
      </p:sp>
      <p:sp>
        <p:nvSpPr>
          <p:cNvPr id="4" name="Dia számának helye 3"/>
          <p:cNvSpPr>
            <a:spLocks noGrp="1"/>
          </p:cNvSpPr>
          <p:nvPr>
            <p:ph type="sldNum" sz="quarter" idx="10"/>
          </p:nvPr>
        </p:nvSpPr>
        <p:spPr/>
        <p:txBody>
          <a:bodyPr/>
          <a:lstStyle/>
          <a:p>
            <a:fld id="{7BF93DDF-D1E8-426B-9EBD-F83E97C0BC6D}" type="slidenum">
              <a:rPr lang="en-GB" smtClean="0"/>
              <a:t>26</a:t>
            </a:fld>
            <a:endParaRPr lang="en-GB"/>
          </a:p>
        </p:txBody>
      </p:sp>
    </p:spTree>
    <p:extLst>
      <p:ext uri="{BB962C8B-B14F-4D97-AF65-F5344CB8AC3E}">
        <p14:creationId xmlns:p14="http://schemas.microsoft.com/office/powerpoint/2010/main" val="2998434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0" i="0" kern="1200" dirty="0">
                <a:solidFill>
                  <a:schemeClr val="tx1"/>
                </a:solidFill>
                <a:effectLst/>
                <a:latin typeface="Segoe UI" pitchFamily="34" charset="0"/>
                <a:ea typeface="+mn-ea"/>
                <a:cs typeface="+mn-cs"/>
              </a:rPr>
              <a:t>In almost all cases, you do not have to call this method, because the garbage collector runs continuously. This method is primarily used for unique situations and testing.</a:t>
            </a:r>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27</a:t>
            </a:fld>
            <a:endParaRPr lang="hu-HU"/>
          </a:p>
        </p:txBody>
      </p:sp>
    </p:spTree>
    <p:extLst>
      <p:ext uri="{BB962C8B-B14F-4D97-AF65-F5344CB8AC3E}">
        <p14:creationId xmlns:p14="http://schemas.microsoft.com/office/powerpoint/2010/main" val="3438575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0" i="0" kern="1200" dirty="0">
                <a:solidFill>
                  <a:schemeClr val="tx1"/>
                </a:solidFill>
                <a:effectLst/>
                <a:latin typeface="Segoe UI" pitchFamily="34" charset="0"/>
                <a:ea typeface="+mn-ea"/>
                <a:cs typeface="+mn-cs"/>
              </a:rPr>
              <a:t>While Gen2 collections are slower by default (they </a:t>
            </a:r>
            <a:r>
              <a:rPr lang="en-GB" sz="1200" b="0" i="0" kern="1200" dirty="0" err="1">
                <a:solidFill>
                  <a:schemeClr val="tx1"/>
                </a:solidFill>
                <a:effectLst/>
                <a:latin typeface="Segoe UI" pitchFamily="34" charset="0"/>
                <a:ea typeface="+mn-ea"/>
                <a:cs typeface="+mn-cs"/>
              </a:rPr>
              <a:t>analyze</a:t>
            </a:r>
            <a:r>
              <a:rPr lang="en-GB" sz="1200" b="0" i="0" kern="1200" dirty="0">
                <a:solidFill>
                  <a:schemeClr val="tx1"/>
                </a:solidFill>
                <a:effectLst/>
                <a:latin typeface="Segoe UI" pitchFamily="34" charset="0"/>
                <a:ea typeface="+mn-ea"/>
                <a:cs typeface="+mn-cs"/>
              </a:rPr>
              <a:t> more memory segments</a:t>
            </a:r>
            <a:endParaRPr lang="hu-HU" sz="1200" b="0" i="0" kern="1200" dirty="0">
              <a:solidFill>
                <a:schemeClr val="tx1"/>
              </a:solidFill>
              <a:effectLst/>
              <a:latin typeface="Segoe UI" pitchFamily="34" charset="0"/>
              <a:ea typeface="+mn-ea"/>
              <a:cs typeface="+mn-cs"/>
            </a:endParaRPr>
          </a:p>
          <a:p>
            <a:endParaRPr lang="hu-HU" sz="1200" b="0" i="0" kern="1200" dirty="0">
              <a:solidFill>
                <a:schemeClr val="tx1"/>
              </a:solidFill>
              <a:effectLst/>
              <a:latin typeface="Segoe UI" pitchFamily="34" charset="0"/>
              <a:ea typeface="+mn-ea"/>
              <a:cs typeface="+mn-cs"/>
            </a:endParaRPr>
          </a:p>
          <a:p>
            <a:r>
              <a:rPr lang="hu-HU" sz="1200" b="0" i="0" kern="1200" dirty="0" err="1">
                <a:solidFill>
                  <a:schemeClr val="tx1"/>
                </a:solidFill>
                <a:effectLst/>
                <a:latin typeface="Segoe UI" pitchFamily="34" charset="0"/>
                <a:ea typeface="+mn-ea"/>
                <a:cs typeface="+mn-cs"/>
              </a:rPr>
              <a:t>Pl</a:t>
            </a:r>
            <a:r>
              <a:rPr lang="hu-HU" sz="1200" b="0" i="0" kern="1200" dirty="0">
                <a:solidFill>
                  <a:schemeClr val="tx1"/>
                </a:solidFill>
                <a:effectLst/>
                <a:latin typeface="Segoe UI" pitchFamily="34" charset="0"/>
                <a:ea typeface="+mn-ea"/>
                <a:cs typeface="+mn-cs"/>
              </a:rPr>
              <a:t> animáció </a:t>
            </a:r>
            <a:r>
              <a:rPr lang="hu-HU" sz="1200" b="0" i="0" kern="1200" dirty="0" err="1">
                <a:solidFill>
                  <a:schemeClr val="tx1"/>
                </a:solidFill>
                <a:effectLst/>
                <a:latin typeface="Segoe UI" pitchFamily="34" charset="0"/>
                <a:ea typeface="+mn-ea"/>
                <a:cs typeface="+mn-cs"/>
              </a:rPr>
              <a:t>renderelés</a:t>
            </a:r>
            <a:r>
              <a:rPr lang="hu-HU" sz="1200" b="0" i="0" kern="1200" dirty="0">
                <a:solidFill>
                  <a:schemeClr val="tx1"/>
                </a:solidFill>
                <a:effectLst/>
                <a:latin typeface="Segoe UI" pitchFamily="34" charset="0"/>
                <a:ea typeface="+mn-ea"/>
                <a:cs typeface="+mn-cs"/>
              </a:rPr>
              <a:t>… </a:t>
            </a:r>
          </a:p>
          <a:p>
            <a:r>
              <a:rPr lang="en-GB" sz="1200" b="0" i="0" kern="1200" dirty="0">
                <a:solidFill>
                  <a:schemeClr val="tx1"/>
                </a:solidFill>
                <a:effectLst/>
                <a:latin typeface="Segoe UI" pitchFamily="34" charset="0"/>
                <a:ea typeface="+mn-ea"/>
                <a:cs typeface="+mn-cs"/>
              </a:rPr>
              <a:t>non-concurrent garbage collection, which is optimized for throughput</a:t>
            </a:r>
            <a:endParaRPr lang="hu-HU" sz="1200" b="0" i="0" kern="1200" dirty="0">
              <a:solidFill>
                <a:schemeClr val="tx1"/>
              </a:solidFill>
              <a:effectLst/>
              <a:latin typeface="Segoe UI" pitchFamily="34" charset="0"/>
              <a:ea typeface="+mn-ea"/>
              <a:cs typeface="+mn-cs"/>
            </a:endParaRPr>
          </a:p>
          <a:p>
            <a:endParaRPr lang="hu-HU" sz="1200" b="0" i="0" kern="1200" dirty="0">
              <a:solidFill>
                <a:schemeClr val="tx1"/>
              </a:solidFill>
              <a:effectLst/>
              <a:latin typeface="Segoe UI" pitchFamily="34" charset="0"/>
              <a:ea typeface="+mn-ea"/>
              <a:cs typeface="+mn-cs"/>
            </a:endParaRPr>
          </a:p>
          <a:p>
            <a:r>
              <a:rPr lang="en-GB" sz="1200" b="0" i="0" kern="1200" dirty="0">
                <a:solidFill>
                  <a:schemeClr val="tx1"/>
                </a:solidFill>
                <a:effectLst/>
                <a:latin typeface="Segoe UI" pitchFamily="34" charset="0"/>
                <a:ea typeface="+mn-ea"/>
                <a:cs typeface="+mn-cs"/>
              </a:rPr>
              <a:t>The LOH is used for allocating memory for large objects (such as arrays) that require more than 85,000 bytes. Because of the performance impact of copying large blocks of memory, the garbage collector ordinarily sweeps the LOH, which involves creating a list of the memory locations that were occupied by dead objects and that can be reused to satisfy future requests for allocation of memory for large objects. However, in apps that make extensive use of the LOH to store transient objects, memory fragmentation can also adversely impact performance. In this case, it is possible to use the </a:t>
            </a:r>
            <a:r>
              <a:rPr lang="en-GB" b="0" i="0" u="sng" dirty="0" err="1">
                <a:effectLst/>
                <a:latin typeface="Segoe UI" panose="020B0502040204020203" pitchFamily="34" charset="0"/>
                <a:hlinkClick r:id="rId3"/>
              </a:rPr>
              <a:t>LargeObjectHeapCompactionMode</a:t>
            </a:r>
            <a:r>
              <a:rPr lang="en-GB" sz="1200" b="0" i="0" kern="1200" dirty="0">
                <a:solidFill>
                  <a:schemeClr val="tx1"/>
                </a:solidFill>
                <a:effectLst/>
                <a:latin typeface="Segoe UI" pitchFamily="34" charset="0"/>
                <a:ea typeface="+mn-ea"/>
                <a:cs typeface="+mn-cs"/>
              </a:rPr>
              <a:t> property to compact rather than simply sweep the LOH during a garbage collection.</a:t>
            </a:r>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28</a:t>
            </a:fld>
            <a:endParaRPr lang="hu-HU"/>
          </a:p>
        </p:txBody>
      </p:sp>
    </p:spTree>
    <p:extLst>
      <p:ext uri="{BB962C8B-B14F-4D97-AF65-F5344CB8AC3E}">
        <p14:creationId xmlns:p14="http://schemas.microsoft.com/office/powerpoint/2010/main" val="3316450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0" i="0" kern="1200" dirty="0">
                <a:solidFill>
                  <a:schemeClr val="tx1"/>
                </a:solidFill>
                <a:effectLst/>
                <a:latin typeface="Segoe UI" pitchFamily="34" charset="0"/>
                <a:ea typeface="+mn-ea"/>
                <a:cs typeface="+mn-cs"/>
              </a:rPr>
              <a:t>In almost all cases, you do not have to call this method, because the garbage collector runs continuously. This method is primarily used for unique situations and testing.</a:t>
            </a:r>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29</a:t>
            </a:fld>
            <a:endParaRPr lang="hu-HU"/>
          </a:p>
        </p:txBody>
      </p:sp>
    </p:spTree>
    <p:extLst>
      <p:ext uri="{BB962C8B-B14F-4D97-AF65-F5344CB8AC3E}">
        <p14:creationId xmlns:p14="http://schemas.microsoft.com/office/powerpoint/2010/main" val="2707941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u-HU" dirty="0" err="1"/>
              <a:t>Finalization</a:t>
            </a:r>
            <a:r>
              <a:rPr lang="hu-HU" dirty="0"/>
              <a:t> </a:t>
            </a:r>
            <a:r>
              <a:rPr lang="hu-HU" dirty="0" err="1"/>
              <a:t>queue</a:t>
            </a:r>
            <a:r>
              <a:rPr lang="hu-HU" dirty="0"/>
              <a:t> oka: lassú dolgok lehetnek a </a:t>
            </a:r>
            <a:r>
              <a:rPr lang="hu-HU" dirty="0" err="1"/>
              <a:t>destruktorban</a:t>
            </a:r>
            <a:r>
              <a:rPr lang="hu-HU"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hu-HU" kern="0" dirty="0"/>
              <a:t>A sorrend bármi lehet, </a:t>
            </a:r>
            <a:r>
              <a:rPr lang="hu-HU" kern="0" dirty="0" err="1"/>
              <a:t>max</a:t>
            </a:r>
            <a:r>
              <a:rPr lang="hu-HU" kern="0" dirty="0"/>
              <a:t> futási idő ~2mp, ez beállítható (rossz ötlet)</a:t>
            </a:r>
          </a:p>
          <a:p>
            <a:endParaRPr lang="hu-HU" dirty="0"/>
          </a:p>
          <a:p>
            <a:r>
              <a:rPr lang="hu-HU" dirty="0"/>
              <a:t>Következmények:</a:t>
            </a:r>
          </a:p>
          <a:p>
            <a:pPr lvl="1"/>
            <a:r>
              <a:rPr lang="hu-HU" dirty="0"/>
              <a:t>Az összes hivatkozott objektum is meg kell maradjon a </a:t>
            </a:r>
            <a:r>
              <a:rPr lang="hu-HU" dirty="0" err="1"/>
              <a:t>destruktor</a:t>
            </a:r>
            <a:r>
              <a:rPr lang="hu-HU" dirty="0"/>
              <a:t> futásáig: ideiglenes </a:t>
            </a:r>
            <a:r>
              <a:rPr lang="hu-HU" dirty="0" err="1"/>
              <a:t>root</a:t>
            </a:r>
            <a:r>
              <a:rPr lang="hu-HU" dirty="0"/>
              <a:t> objektum!</a:t>
            </a:r>
          </a:p>
          <a:p>
            <a:pPr lvl="1"/>
            <a:r>
              <a:rPr lang="hu-HU" dirty="0"/>
              <a:t>2 GC kell az objektum kitakarításához</a:t>
            </a:r>
          </a:p>
          <a:p>
            <a:pPr lvl="1"/>
            <a:r>
              <a:rPr lang="hu-HU" dirty="0"/>
              <a:t>Gen2 objektumoknál a GC eleve ritka</a:t>
            </a:r>
          </a:p>
          <a:p>
            <a:pPr lvl="1"/>
            <a:r>
              <a:rPr lang="hu-HU" dirty="0"/>
              <a:t>Az első GC után elő is lép!</a:t>
            </a:r>
          </a:p>
        </p:txBody>
      </p:sp>
      <p:sp>
        <p:nvSpPr>
          <p:cNvPr id="4" name="Dia számának helye 3"/>
          <p:cNvSpPr>
            <a:spLocks noGrp="1"/>
          </p:cNvSpPr>
          <p:nvPr>
            <p:ph type="sldNum" sz="quarter" idx="10"/>
          </p:nvPr>
        </p:nvSpPr>
        <p:spPr/>
        <p:txBody>
          <a:bodyPr/>
          <a:lstStyle/>
          <a:p>
            <a:fld id="{7BF93DDF-D1E8-426B-9EBD-F83E97C0BC6D}" type="slidenum">
              <a:rPr lang="en-GB" smtClean="0"/>
              <a:t>30</a:t>
            </a:fld>
            <a:endParaRPr lang="en-GB"/>
          </a:p>
        </p:txBody>
      </p:sp>
    </p:spTree>
    <p:extLst>
      <p:ext uri="{BB962C8B-B14F-4D97-AF65-F5344CB8AC3E}">
        <p14:creationId xmlns:p14="http://schemas.microsoft.com/office/powerpoint/2010/main" val="126944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Fájlkezelés, stream-ek, hálózat, grafika, biztonság, konzol,</a:t>
            </a:r>
            <a:r>
              <a:rPr lang="hu-HU" baseline="0" dirty="0" smtClean="0"/>
              <a:t> xml, adatbázis, ... </a:t>
            </a:r>
            <a:endParaRPr lang="hu-HU" dirty="0"/>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3</a:t>
            </a:fld>
            <a:endParaRPr lang="hu-HU"/>
          </a:p>
        </p:txBody>
      </p:sp>
    </p:spTree>
    <p:extLst>
      <p:ext uri="{BB962C8B-B14F-4D97-AF65-F5344CB8AC3E}">
        <p14:creationId xmlns:p14="http://schemas.microsoft.com/office/powerpoint/2010/main" val="382036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0" i="0" kern="1200" dirty="0">
                <a:solidFill>
                  <a:schemeClr val="tx1"/>
                </a:solidFill>
                <a:effectLst/>
                <a:latin typeface="Segoe UI" pitchFamily="34" charset="0"/>
                <a:ea typeface="+mn-ea"/>
                <a:cs typeface="+mn-cs"/>
              </a:rPr>
              <a:t>Note that classes without unmanaged resources should not have a finalizer. (They should still call </a:t>
            </a:r>
            <a:r>
              <a:rPr lang="en-GB" dirty="0" err="1"/>
              <a:t>SuppressFinalize</a:t>
            </a:r>
            <a:r>
              <a:rPr lang="en-GB" sz="1200" b="0" i="0" kern="1200" dirty="0">
                <a:solidFill>
                  <a:schemeClr val="tx1"/>
                </a:solidFill>
                <a:effectLst/>
                <a:latin typeface="Segoe UI" pitchFamily="34" charset="0"/>
                <a:ea typeface="+mn-ea"/>
                <a:cs typeface="+mn-cs"/>
              </a:rPr>
              <a:t>, unless they're sealed; this allows inherited classes to add unmanaged resources)</a:t>
            </a:r>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31</a:t>
            </a:fld>
            <a:endParaRPr lang="hu-HU"/>
          </a:p>
        </p:txBody>
      </p:sp>
    </p:spTree>
    <p:extLst>
      <p:ext uri="{BB962C8B-B14F-4D97-AF65-F5344CB8AC3E}">
        <p14:creationId xmlns:p14="http://schemas.microsoft.com/office/powerpoint/2010/main" val="3772688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class</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DisposeExample</a:t>
            </a:r>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A base class that implements </a:t>
            </a:r>
            <a:r>
              <a:rPr lang="en-GB" sz="1200" kern="1200" dirty="0" err="1">
                <a:solidFill>
                  <a:schemeClr val="tx1"/>
                </a:solidFill>
                <a:latin typeface="Segoe UI" pitchFamily="34" charset="0"/>
                <a:ea typeface="+mn-ea"/>
                <a:cs typeface="+mn-cs"/>
              </a:rPr>
              <a:t>IDisposable</a:t>
            </a:r>
            <a:r>
              <a:rPr lang="en-GB"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By implementing </a:t>
            </a:r>
            <a:r>
              <a:rPr lang="en-GB" sz="1200" kern="1200" dirty="0" err="1">
                <a:solidFill>
                  <a:schemeClr val="tx1"/>
                </a:solidFill>
                <a:latin typeface="Segoe UI" pitchFamily="34" charset="0"/>
                <a:ea typeface="+mn-ea"/>
                <a:cs typeface="+mn-cs"/>
              </a:rPr>
              <a:t>IDisposable</a:t>
            </a:r>
            <a:r>
              <a:rPr lang="en-GB" sz="1200" kern="1200" dirty="0">
                <a:solidFill>
                  <a:schemeClr val="tx1"/>
                </a:solidFill>
                <a:latin typeface="Segoe UI" pitchFamily="34" charset="0"/>
                <a:ea typeface="+mn-ea"/>
                <a:cs typeface="+mn-cs"/>
              </a:rPr>
              <a:t>, you are announcing that</a:t>
            </a:r>
          </a:p>
          <a:p>
            <a:r>
              <a:rPr lang="en-GB" sz="1200" kern="1200" dirty="0">
                <a:solidFill>
                  <a:schemeClr val="tx1"/>
                </a:solidFill>
                <a:latin typeface="Segoe UI" pitchFamily="34" charset="0"/>
                <a:ea typeface="+mn-ea"/>
                <a:cs typeface="+mn-cs"/>
              </a:rPr>
              <a:t>        // instances of this type allocate scarce resources.</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class</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MyResource</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IDisposable</a:t>
            </a:r>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Pointer to an external unmanaged resource.</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private</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IntPtr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Other managed resource this class uses.</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private</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StreamReader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streamReader</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Track whether Dispose has been called.</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private</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bool</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disposed</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false</a:t>
            </a:r>
            <a:r>
              <a:rPr lang="hu-HU" sz="1200" kern="1200" dirty="0">
                <a:solidFill>
                  <a:schemeClr val="tx1"/>
                </a:solidFill>
                <a:latin typeface="Segoe UI" pitchFamily="34" charset="0"/>
                <a:ea typeface="+mn-ea"/>
                <a:cs typeface="+mn-cs"/>
              </a:rPr>
              <a:t>;</a:t>
            </a:r>
          </a:p>
          <a:p>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 The </a:t>
            </a:r>
            <a:r>
              <a:rPr lang="hu-HU" sz="1200" kern="1200" dirty="0" err="1">
                <a:solidFill>
                  <a:schemeClr val="tx1"/>
                </a:solidFill>
                <a:latin typeface="Segoe UI" pitchFamily="34" charset="0"/>
                <a:ea typeface="+mn-ea"/>
                <a:cs typeface="+mn-cs"/>
              </a:rPr>
              <a:t>class</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constructor</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MyResource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IntPtr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this.handle</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Implement</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IDisposable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Do not make this method virtual.</a:t>
            </a:r>
          </a:p>
          <a:p>
            <a:r>
              <a:rPr lang="en-GB" sz="1200" kern="1200" dirty="0">
                <a:solidFill>
                  <a:schemeClr val="tx1"/>
                </a:solidFill>
                <a:latin typeface="Segoe UI" pitchFamily="34" charset="0"/>
                <a:ea typeface="+mn-ea"/>
                <a:cs typeface="+mn-cs"/>
              </a:rPr>
              <a:t>            // A derived class should not be able to override this method.</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void</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true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This object will be cleaned up by the Dispose method.</a:t>
            </a:r>
          </a:p>
          <a:p>
            <a:r>
              <a:rPr lang="en-GB" sz="1200" kern="1200" dirty="0">
                <a:solidFill>
                  <a:schemeClr val="tx1"/>
                </a:solidFill>
                <a:latin typeface="Segoe UI" pitchFamily="34" charset="0"/>
                <a:ea typeface="+mn-ea"/>
                <a:cs typeface="+mn-cs"/>
              </a:rPr>
              <a:t>                // Therefore, you should call </a:t>
            </a:r>
            <a:r>
              <a:rPr lang="en-GB" sz="1200" kern="1200" dirty="0" err="1">
                <a:solidFill>
                  <a:schemeClr val="tx1"/>
                </a:solidFill>
                <a:latin typeface="Segoe UI" pitchFamily="34" charset="0"/>
                <a:ea typeface="+mn-ea"/>
                <a:cs typeface="+mn-cs"/>
              </a:rPr>
              <a:t>GC.SupressFinalize</a:t>
            </a:r>
            <a:r>
              <a:rPr lang="en-GB" sz="1200" kern="1200" dirty="0">
                <a:solidFill>
                  <a:schemeClr val="tx1"/>
                </a:solidFill>
                <a:latin typeface="Segoe UI" pitchFamily="34" charset="0"/>
                <a:ea typeface="+mn-ea"/>
                <a:cs typeface="+mn-cs"/>
              </a:rPr>
              <a:t> to</a:t>
            </a:r>
          </a:p>
          <a:p>
            <a:r>
              <a:rPr lang="en-GB" sz="1200" kern="1200" dirty="0">
                <a:solidFill>
                  <a:schemeClr val="tx1"/>
                </a:solidFill>
                <a:latin typeface="Segoe UI" pitchFamily="34" charset="0"/>
                <a:ea typeface="+mn-ea"/>
                <a:cs typeface="+mn-cs"/>
              </a:rPr>
              <a:t>                // take this object off the finalization queue</a:t>
            </a:r>
          </a:p>
          <a:p>
            <a:r>
              <a:rPr lang="en-GB" sz="1200" kern="1200" dirty="0">
                <a:solidFill>
                  <a:schemeClr val="tx1"/>
                </a:solidFill>
                <a:latin typeface="Segoe UI" pitchFamily="34" charset="0"/>
                <a:ea typeface="+mn-ea"/>
                <a:cs typeface="+mn-cs"/>
              </a:rPr>
              <a:t>                // and prevent finalization code for this object</a:t>
            </a:r>
          </a:p>
          <a:p>
            <a:r>
              <a:rPr lang="en-GB" sz="1200" kern="1200" dirty="0">
                <a:solidFill>
                  <a:schemeClr val="tx1"/>
                </a:solidFill>
                <a:latin typeface="Segoe UI" pitchFamily="34" charset="0"/>
                <a:ea typeface="+mn-ea"/>
                <a:cs typeface="+mn-cs"/>
              </a:rPr>
              <a:t>                // from executing a second time.</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GC.SuppressFinalize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this</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endParaRPr lang="hu-HU" sz="1200" kern="1200" dirty="0">
              <a:solidFill>
                <a:schemeClr val="tx1"/>
              </a:solidFill>
              <a:latin typeface="Segoe UI" pitchFamily="34" charset="0"/>
              <a:ea typeface="+mn-ea"/>
              <a:cs typeface="+mn-cs"/>
            </a:endParaRPr>
          </a:p>
          <a:p>
            <a:r>
              <a:rPr lang="en-GB" sz="1200" kern="1200" dirty="0">
                <a:solidFill>
                  <a:schemeClr val="tx1"/>
                </a:solidFill>
                <a:latin typeface="Segoe UI" pitchFamily="34" charset="0"/>
                <a:ea typeface="+mn-ea"/>
                <a:cs typeface="+mn-cs"/>
              </a:rPr>
              <a:t>            // Dispose(bool disposing) executes in two distinct scenarios.</a:t>
            </a:r>
          </a:p>
          <a:p>
            <a:r>
              <a:rPr lang="en-GB" sz="1200" kern="1200" dirty="0">
                <a:solidFill>
                  <a:schemeClr val="tx1"/>
                </a:solidFill>
                <a:latin typeface="Segoe UI" pitchFamily="34" charset="0"/>
                <a:ea typeface="+mn-ea"/>
                <a:cs typeface="+mn-cs"/>
              </a:rPr>
              <a:t>            // If disposing equals true, the method has been called directly</a:t>
            </a:r>
          </a:p>
          <a:p>
            <a:r>
              <a:rPr lang="en-GB" sz="1200" kern="1200" dirty="0">
                <a:solidFill>
                  <a:schemeClr val="tx1"/>
                </a:solidFill>
                <a:latin typeface="Segoe UI" pitchFamily="34" charset="0"/>
                <a:ea typeface="+mn-ea"/>
                <a:cs typeface="+mn-cs"/>
              </a:rPr>
              <a:t>            // or indirectly by a user's code. Managed and unmanaged resources</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can</a:t>
            </a:r>
            <a:r>
              <a:rPr lang="hu-HU" sz="1200" kern="1200" dirty="0">
                <a:solidFill>
                  <a:schemeClr val="tx1"/>
                </a:solidFill>
                <a:latin typeface="Segoe UI" pitchFamily="34" charset="0"/>
                <a:ea typeface="+mn-ea"/>
                <a:cs typeface="+mn-cs"/>
              </a:rPr>
              <a:t> be </a:t>
            </a:r>
            <a:r>
              <a:rPr lang="hu-HU" sz="1200" kern="1200" dirty="0" err="1">
                <a:solidFill>
                  <a:schemeClr val="tx1"/>
                </a:solidFill>
                <a:latin typeface="Segoe UI" pitchFamily="34" charset="0"/>
                <a:ea typeface="+mn-ea"/>
                <a:cs typeface="+mn-cs"/>
              </a:rPr>
              <a:t>disposed</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If disposing equals false, the method has been called by the</a:t>
            </a:r>
          </a:p>
          <a:p>
            <a:r>
              <a:rPr lang="en-GB" sz="1200" kern="1200" dirty="0">
                <a:solidFill>
                  <a:schemeClr val="tx1"/>
                </a:solidFill>
                <a:latin typeface="Segoe UI" pitchFamily="34" charset="0"/>
                <a:ea typeface="+mn-ea"/>
                <a:cs typeface="+mn-cs"/>
              </a:rPr>
              <a:t>            // runtime from inside the finalizer and you should not reference</a:t>
            </a:r>
          </a:p>
          <a:p>
            <a:r>
              <a:rPr lang="en-GB" sz="1200" kern="1200" dirty="0">
                <a:solidFill>
                  <a:schemeClr val="tx1"/>
                </a:solidFill>
                <a:latin typeface="Segoe UI" pitchFamily="34" charset="0"/>
                <a:ea typeface="+mn-ea"/>
                <a:cs typeface="+mn-cs"/>
              </a:rPr>
              <a:t>            // other objects. Only unmanaged resources can be disposed.</a:t>
            </a:r>
          </a:p>
          <a:p>
            <a:r>
              <a:rPr lang="en-GB" sz="1200" kern="1200" dirty="0">
                <a:solidFill>
                  <a:schemeClr val="tx1"/>
                </a:solidFill>
                <a:latin typeface="Segoe UI" pitchFamily="34" charset="0"/>
                <a:ea typeface="+mn-ea"/>
                <a:cs typeface="+mn-cs"/>
              </a:rPr>
              <a:t>            protected virtual void Dispose(bool disposing)</a:t>
            </a: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Check to see if Dispose has already been called.</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if</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this.disposed</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If disposing equals true, dispose all managed</a:t>
            </a:r>
          </a:p>
          <a:p>
            <a:r>
              <a:rPr lang="hu-HU" sz="1200" kern="1200" dirty="0">
                <a:solidFill>
                  <a:schemeClr val="tx1"/>
                </a:solidFill>
                <a:latin typeface="Segoe UI" pitchFamily="34" charset="0"/>
                <a:ea typeface="+mn-ea"/>
                <a:cs typeface="+mn-cs"/>
              </a:rPr>
              <a:t>                    // and </a:t>
            </a:r>
            <a:r>
              <a:rPr lang="hu-HU" sz="1200" kern="1200" dirty="0" err="1">
                <a:solidFill>
                  <a:schemeClr val="tx1"/>
                </a:solidFill>
                <a:latin typeface="Segoe UI" pitchFamily="34" charset="0"/>
                <a:ea typeface="+mn-ea"/>
                <a:cs typeface="+mn-cs"/>
              </a:rPr>
              <a:t>unmanaged</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resources</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if</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disposing</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Dispose</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managed</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resources</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managedResource.Dispose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endParaRPr lang="hu-HU" sz="1200" kern="1200" dirty="0">
              <a:solidFill>
                <a:schemeClr val="tx1"/>
              </a:solidFill>
              <a:latin typeface="Segoe UI" pitchFamily="34" charset="0"/>
              <a:ea typeface="+mn-ea"/>
              <a:cs typeface="+mn-cs"/>
            </a:endParaRPr>
          </a:p>
          <a:p>
            <a:r>
              <a:rPr lang="en-GB" sz="1200" kern="1200" dirty="0">
                <a:solidFill>
                  <a:schemeClr val="tx1"/>
                </a:solidFill>
                <a:latin typeface="Segoe UI" pitchFamily="34" charset="0"/>
                <a:ea typeface="+mn-ea"/>
                <a:cs typeface="+mn-cs"/>
              </a:rPr>
              <a:t>                    // Call the appropriate methods to clean up</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unmanaged</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resources</a:t>
            </a:r>
            <a:r>
              <a:rPr lang="hu-HU" sz="1200" kern="1200" dirty="0">
                <a:solidFill>
                  <a:schemeClr val="tx1"/>
                </a:solidFill>
                <a:latin typeface="Segoe UI" pitchFamily="34" charset="0"/>
                <a:ea typeface="+mn-ea"/>
                <a:cs typeface="+mn-cs"/>
              </a:rPr>
              <a:t> here.</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If</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disposing</a:t>
            </a:r>
            <a:r>
              <a:rPr lang="hu-HU" sz="1200" kern="1200" dirty="0">
                <a:solidFill>
                  <a:schemeClr val="tx1"/>
                </a:solidFill>
                <a:latin typeface="Segoe UI" pitchFamily="34" charset="0"/>
                <a:ea typeface="+mn-ea"/>
                <a:cs typeface="+mn-cs"/>
              </a:rPr>
              <a:t> is </a:t>
            </a:r>
            <a:r>
              <a:rPr lang="hu-HU" sz="1200" kern="1200" dirty="0" err="1">
                <a:solidFill>
                  <a:schemeClr val="tx1"/>
                </a:solidFill>
                <a:latin typeface="Segoe UI" pitchFamily="34" charset="0"/>
                <a:ea typeface="+mn-ea"/>
                <a:cs typeface="+mn-cs"/>
              </a:rPr>
              <a:t>false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only the following code is executed.</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CloseHandle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IntPtr.Zero</a:t>
            </a:r>
            <a:r>
              <a:rPr lang="hu-HU" sz="1200" kern="1200" dirty="0">
                <a:solidFill>
                  <a:schemeClr val="tx1"/>
                </a:solidFill>
                <a:latin typeface="Segoe UI" pitchFamily="34" charset="0"/>
                <a:ea typeface="+mn-ea"/>
                <a:cs typeface="+mn-cs"/>
              </a:rPr>
              <a:t>;</a:t>
            </a:r>
          </a:p>
          <a:p>
            <a:endParaRPr lang="hu-HU" sz="1200" kern="1200" dirty="0">
              <a:solidFill>
                <a:schemeClr val="tx1"/>
              </a:solidFill>
              <a:latin typeface="Segoe UI" pitchFamily="34" charset="0"/>
              <a:ea typeface="+mn-ea"/>
              <a:cs typeface="+mn-cs"/>
            </a:endParaRPr>
          </a:p>
          <a:p>
            <a:r>
              <a:rPr lang="en-GB" sz="1200" kern="1200" dirty="0">
                <a:solidFill>
                  <a:schemeClr val="tx1"/>
                </a:solidFill>
                <a:latin typeface="Segoe UI" pitchFamily="34" charset="0"/>
                <a:ea typeface="+mn-ea"/>
                <a:cs typeface="+mn-cs"/>
              </a:rPr>
              <a:t>                    // Note disposing has been done.</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disposed</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true</a:t>
            </a:r>
            <a:r>
              <a:rPr lang="hu-HU" sz="1200" kern="1200" dirty="0">
                <a:solidFill>
                  <a:schemeClr val="tx1"/>
                </a:solidFill>
                <a:latin typeface="Segoe UI" pitchFamily="34" charset="0"/>
                <a:ea typeface="+mn-ea"/>
                <a:cs typeface="+mn-cs"/>
              </a:rPr>
              <a:t>;</a:t>
            </a:r>
          </a:p>
          <a:p>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p>
          <a:p>
            <a:endParaRPr lang="hu-HU" sz="1200" kern="1200" dirty="0">
              <a:solidFill>
                <a:schemeClr val="tx1"/>
              </a:solidFill>
              <a:latin typeface="Segoe UI" pitchFamily="34" charset="0"/>
              <a:ea typeface="+mn-ea"/>
              <a:cs typeface="+mn-cs"/>
            </a:endParaRPr>
          </a:p>
          <a:p>
            <a:r>
              <a:rPr lang="en-GB" sz="1200" kern="1200" dirty="0">
                <a:solidFill>
                  <a:schemeClr val="tx1"/>
                </a:solidFill>
                <a:latin typeface="Segoe UI" pitchFamily="34" charset="0"/>
                <a:ea typeface="+mn-ea"/>
                <a:cs typeface="+mn-cs"/>
              </a:rPr>
              <a:t>            // Use interop to call the method necessary</a:t>
            </a:r>
          </a:p>
          <a:p>
            <a:r>
              <a:rPr lang="en-GB" sz="1200" kern="1200" dirty="0">
                <a:solidFill>
                  <a:schemeClr val="tx1"/>
                </a:solidFill>
                <a:latin typeface="Segoe UI" pitchFamily="34" charset="0"/>
                <a:ea typeface="+mn-ea"/>
                <a:cs typeface="+mn-cs"/>
              </a:rPr>
              <a:t>            // to clean up the unmanaged resource.</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System.Runtime.InteropServices.DllImport</a:t>
            </a:r>
            <a:r>
              <a:rPr lang="hu-HU" sz="1200" kern="1200" dirty="0">
                <a:solidFill>
                  <a:schemeClr val="tx1"/>
                </a:solidFill>
                <a:latin typeface="Segoe UI" pitchFamily="34" charset="0"/>
                <a:ea typeface="+mn-ea"/>
                <a:cs typeface="+mn-cs"/>
              </a:rPr>
              <a:t>("Kernel32")]</a:t>
            </a:r>
          </a:p>
          <a:p>
            <a:r>
              <a:rPr lang="en-GB" sz="1200" kern="1200" dirty="0">
                <a:solidFill>
                  <a:schemeClr val="tx1"/>
                </a:solidFill>
                <a:latin typeface="Segoe UI" pitchFamily="34" charset="0"/>
                <a:ea typeface="+mn-ea"/>
                <a:cs typeface="+mn-cs"/>
              </a:rPr>
              <a:t>            private extern static Boolean </a:t>
            </a:r>
            <a:r>
              <a:rPr lang="en-GB" sz="1200" kern="1200" dirty="0" err="1">
                <a:solidFill>
                  <a:schemeClr val="tx1"/>
                </a:solidFill>
                <a:latin typeface="Segoe UI" pitchFamily="34" charset="0"/>
                <a:ea typeface="+mn-ea"/>
                <a:cs typeface="+mn-cs"/>
              </a:rPr>
              <a:t>CloseHandle</a:t>
            </a:r>
            <a:r>
              <a:rPr lang="en-GB" sz="1200" kern="1200" dirty="0">
                <a:solidFill>
                  <a:schemeClr val="tx1"/>
                </a:solidFill>
                <a:latin typeface="Segoe UI" pitchFamily="34" charset="0"/>
                <a:ea typeface="+mn-ea"/>
                <a:cs typeface="+mn-cs"/>
              </a:rPr>
              <a:t>(</a:t>
            </a:r>
            <a:r>
              <a:rPr lang="en-GB" sz="1200" kern="1200" dirty="0" err="1">
                <a:solidFill>
                  <a:schemeClr val="tx1"/>
                </a:solidFill>
                <a:latin typeface="Segoe UI" pitchFamily="34" charset="0"/>
                <a:ea typeface="+mn-ea"/>
                <a:cs typeface="+mn-cs"/>
              </a:rPr>
              <a:t>IntPtr</a:t>
            </a:r>
            <a:r>
              <a:rPr lang="en-GB" sz="1200" kern="1200" dirty="0">
                <a:solidFill>
                  <a:schemeClr val="tx1"/>
                </a:solidFill>
                <a:latin typeface="Segoe UI" pitchFamily="34" charset="0"/>
                <a:ea typeface="+mn-ea"/>
                <a:cs typeface="+mn-cs"/>
              </a:rPr>
              <a:t> handle);</a:t>
            </a:r>
          </a:p>
          <a:p>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Use</a:t>
            </a:r>
            <a:r>
              <a:rPr lang="hu-HU" sz="1200" kern="1200" dirty="0">
                <a:solidFill>
                  <a:schemeClr val="tx1"/>
                </a:solidFill>
                <a:latin typeface="Segoe UI" pitchFamily="34" charset="0"/>
                <a:ea typeface="+mn-ea"/>
                <a:cs typeface="+mn-cs"/>
              </a:rPr>
              <a:t> C# </a:t>
            </a:r>
            <a:r>
              <a:rPr lang="hu-HU" sz="1200" kern="1200" dirty="0" err="1">
                <a:solidFill>
                  <a:schemeClr val="tx1"/>
                </a:solidFill>
                <a:latin typeface="Segoe UI" pitchFamily="34" charset="0"/>
                <a:ea typeface="+mn-ea"/>
                <a:cs typeface="+mn-cs"/>
              </a:rPr>
              <a:t>destructor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syntax</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for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finalization</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code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This destructor will run only if the Dispose method</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does</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not</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get</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called</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It gives your base class the opportunity to finalize.</a:t>
            </a:r>
          </a:p>
          <a:p>
            <a:r>
              <a:rPr lang="en-GB" sz="1200" kern="1200" dirty="0">
                <a:solidFill>
                  <a:schemeClr val="tx1"/>
                </a:solidFill>
                <a:latin typeface="Segoe UI" pitchFamily="34" charset="0"/>
                <a:ea typeface="+mn-ea"/>
                <a:cs typeface="+mn-cs"/>
              </a:rPr>
              <a:t>            // Do not provide destructors in types derived from this class.</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MyResource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Do not re-create Dispose clean-up code here.</a:t>
            </a:r>
          </a:p>
          <a:p>
            <a:r>
              <a:rPr lang="en-GB" sz="1200" kern="1200" dirty="0">
                <a:solidFill>
                  <a:schemeClr val="tx1"/>
                </a:solidFill>
                <a:latin typeface="Segoe UI" pitchFamily="34" charset="0"/>
                <a:ea typeface="+mn-ea"/>
                <a:cs typeface="+mn-cs"/>
              </a:rPr>
              <a:t>                // Calling Dispose(false) is optimal in terms of</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readability</a:t>
            </a:r>
            <a:r>
              <a:rPr lang="hu-HU" sz="1200" kern="1200" dirty="0">
                <a:solidFill>
                  <a:schemeClr val="tx1"/>
                </a:solidFill>
                <a:latin typeface="Segoe UI" pitchFamily="34" charset="0"/>
                <a:ea typeface="+mn-ea"/>
                <a:cs typeface="+mn-cs"/>
              </a:rPr>
              <a:t> and </a:t>
            </a:r>
            <a:r>
              <a:rPr lang="hu-HU" sz="1200" kern="1200" dirty="0" err="1">
                <a:solidFill>
                  <a:schemeClr val="tx1"/>
                </a:solidFill>
                <a:latin typeface="Segoe UI" pitchFamily="34" charset="0"/>
                <a:ea typeface="+mn-ea"/>
                <a:cs typeface="+mn-cs"/>
              </a:rPr>
              <a:t>maintainability</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false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static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void</a:t>
            </a:r>
            <a:r>
              <a:rPr lang="hu-HU" sz="1200" kern="1200" dirty="0">
                <a:solidFill>
                  <a:schemeClr val="tx1"/>
                </a:solidFill>
                <a:latin typeface="Segoe UI" pitchFamily="34" charset="0"/>
                <a:ea typeface="+mn-ea"/>
                <a:cs typeface="+mn-cs"/>
              </a:rPr>
              <a:t> Main()</a:t>
            </a: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Insert code here to create</a:t>
            </a:r>
          </a:p>
          <a:p>
            <a:r>
              <a:rPr lang="en-GB" sz="1200" kern="1200" dirty="0">
                <a:solidFill>
                  <a:schemeClr val="tx1"/>
                </a:solidFill>
                <a:latin typeface="Segoe UI" pitchFamily="34" charset="0"/>
                <a:ea typeface="+mn-ea"/>
                <a:cs typeface="+mn-cs"/>
              </a:rPr>
              <a:t>            // and use the </a:t>
            </a:r>
            <a:r>
              <a:rPr lang="en-GB" sz="1200" kern="1200" dirty="0" err="1">
                <a:solidFill>
                  <a:schemeClr val="tx1"/>
                </a:solidFill>
                <a:latin typeface="Segoe UI" pitchFamily="34" charset="0"/>
                <a:ea typeface="+mn-ea"/>
                <a:cs typeface="+mn-cs"/>
              </a:rPr>
              <a:t>MyResource</a:t>
            </a:r>
            <a:r>
              <a:rPr lang="en-GB" sz="1200" kern="1200" dirty="0">
                <a:solidFill>
                  <a:schemeClr val="tx1"/>
                </a:solidFill>
                <a:latin typeface="Segoe UI" pitchFamily="34" charset="0"/>
                <a:ea typeface="+mn-ea"/>
                <a:cs typeface="+mn-cs"/>
              </a:rPr>
              <a:t> object.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p>
          <a:p>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32</a:t>
            </a:fld>
            <a:endParaRPr lang="hu-HU"/>
          </a:p>
        </p:txBody>
      </p:sp>
    </p:spTree>
    <p:extLst>
      <p:ext uri="{BB962C8B-B14F-4D97-AF65-F5344CB8AC3E}">
        <p14:creationId xmlns:p14="http://schemas.microsoft.com/office/powerpoint/2010/main" val="3212816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class</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DisposeExample</a:t>
            </a:r>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A base class that implements </a:t>
            </a:r>
            <a:r>
              <a:rPr lang="en-GB" sz="1200" kern="1200" dirty="0" err="1">
                <a:solidFill>
                  <a:schemeClr val="tx1"/>
                </a:solidFill>
                <a:latin typeface="Segoe UI" pitchFamily="34" charset="0"/>
                <a:ea typeface="+mn-ea"/>
                <a:cs typeface="+mn-cs"/>
              </a:rPr>
              <a:t>IDisposable</a:t>
            </a:r>
            <a:r>
              <a:rPr lang="en-GB"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By implementing </a:t>
            </a:r>
            <a:r>
              <a:rPr lang="en-GB" sz="1200" kern="1200" dirty="0" err="1">
                <a:solidFill>
                  <a:schemeClr val="tx1"/>
                </a:solidFill>
                <a:latin typeface="Segoe UI" pitchFamily="34" charset="0"/>
                <a:ea typeface="+mn-ea"/>
                <a:cs typeface="+mn-cs"/>
              </a:rPr>
              <a:t>IDisposable</a:t>
            </a:r>
            <a:r>
              <a:rPr lang="en-GB" sz="1200" kern="1200" dirty="0">
                <a:solidFill>
                  <a:schemeClr val="tx1"/>
                </a:solidFill>
                <a:latin typeface="Segoe UI" pitchFamily="34" charset="0"/>
                <a:ea typeface="+mn-ea"/>
                <a:cs typeface="+mn-cs"/>
              </a:rPr>
              <a:t>, you are announcing that</a:t>
            </a:r>
          </a:p>
          <a:p>
            <a:r>
              <a:rPr lang="en-GB" sz="1200" kern="1200" dirty="0">
                <a:solidFill>
                  <a:schemeClr val="tx1"/>
                </a:solidFill>
                <a:latin typeface="Segoe UI" pitchFamily="34" charset="0"/>
                <a:ea typeface="+mn-ea"/>
                <a:cs typeface="+mn-cs"/>
              </a:rPr>
              <a:t>        // instances of this type allocate scarce resources.</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class</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MyResource</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IDisposable</a:t>
            </a:r>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Pointer to an external unmanaged resource.</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private</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IntPtr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Other managed resource this class uses.</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private</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StreamReader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streamReader</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Track whether Dispose has been called.</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private</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bool</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disposed</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false</a:t>
            </a:r>
            <a:r>
              <a:rPr lang="hu-HU" sz="1200" kern="1200" dirty="0">
                <a:solidFill>
                  <a:schemeClr val="tx1"/>
                </a:solidFill>
                <a:latin typeface="Segoe UI" pitchFamily="34" charset="0"/>
                <a:ea typeface="+mn-ea"/>
                <a:cs typeface="+mn-cs"/>
              </a:rPr>
              <a:t>;</a:t>
            </a:r>
          </a:p>
          <a:p>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 The </a:t>
            </a:r>
            <a:r>
              <a:rPr lang="hu-HU" sz="1200" kern="1200" dirty="0" err="1">
                <a:solidFill>
                  <a:schemeClr val="tx1"/>
                </a:solidFill>
                <a:latin typeface="Segoe UI" pitchFamily="34" charset="0"/>
                <a:ea typeface="+mn-ea"/>
                <a:cs typeface="+mn-cs"/>
              </a:rPr>
              <a:t>class</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constructor</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MyResource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IntPtr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this.handle</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Implement</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IDisposable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Do not make this method virtual.</a:t>
            </a:r>
          </a:p>
          <a:p>
            <a:r>
              <a:rPr lang="en-GB" sz="1200" kern="1200" dirty="0">
                <a:solidFill>
                  <a:schemeClr val="tx1"/>
                </a:solidFill>
                <a:latin typeface="Segoe UI" pitchFamily="34" charset="0"/>
                <a:ea typeface="+mn-ea"/>
                <a:cs typeface="+mn-cs"/>
              </a:rPr>
              <a:t>            // A derived class should not be able to override this method.</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void</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true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This object will be cleaned up by the Dispose method.</a:t>
            </a:r>
          </a:p>
          <a:p>
            <a:r>
              <a:rPr lang="en-GB" sz="1200" kern="1200" dirty="0">
                <a:solidFill>
                  <a:schemeClr val="tx1"/>
                </a:solidFill>
                <a:latin typeface="Segoe UI" pitchFamily="34" charset="0"/>
                <a:ea typeface="+mn-ea"/>
                <a:cs typeface="+mn-cs"/>
              </a:rPr>
              <a:t>                // Therefore, you should call </a:t>
            </a:r>
            <a:r>
              <a:rPr lang="en-GB" sz="1200" kern="1200" dirty="0" err="1">
                <a:solidFill>
                  <a:schemeClr val="tx1"/>
                </a:solidFill>
                <a:latin typeface="Segoe UI" pitchFamily="34" charset="0"/>
                <a:ea typeface="+mn-ea"/>
                <a:cs typeface="+mn-cs"/>
              </a:rPr>
              <a:t>GC.SupressFinalize</a:t>
            </a:r>
            <a:r>
              <a:rPr lang="en-GB" sz="1200" kern="1200" dirty="0">
                <a:solidFill>
                  <a:schemeClr val="tx1"/>
                </a:solidFill>
                <a:latin typeface="Segoe UI" pitchFamily="34" charset="0"/>
                <a:ea typeface="+mn-ea"/>
                <a:cs typeface="+mn-cs"/>
              </a:rPr>
              <a:t> to</a:t>
            </a:r>
          </a:p>
          <a:p>
            <a:r>
              <a:rPr lang="en-GB" sz="1200" kern="1200" dirty="0">
                <a:solidFill>
                  <a:schemeClr val="tx1"/>
                </a:solidFill>
                <a:latin typeface="Segoe UI" pitchFamily="34" charset="0"/>
                <a:ea typeface="+mn-ea"/>
                <a:cs typeface="+mn-cs"/>
              </a:rPr>
              <a:t>                // take this object off the finalization queue</a:t>
            </a:r>
          </a:p>
          <a:p>
            <a:r>
              <a:rPr lang="en-GB" sz="1200" kern="1200" dirty="0">
                <a:solidFill>
                  <a:schemeClr val="tx1"/>
                </a:solidFill>
                <a:latin typeface="Segoe UI" pitchFamily="34" charset="0"/>
                <a:ea typeface="+mn-ea"/>
                <a:cs typeface="+mn-cs"/>
              </a:rPr>
              <a:t>                // and prevent finalization code for this object</a:t>
            </a:r>
          </a:p>
          <a:p>
            <a:r>
              <a:rPr lang="en-GB" sz="1200" kern="1200" dirty="0">
                <a:solidFill>
                  <a:schemeClr val="tx1"/>
                </a:solidFill>
                <a:latin typeface="Segoe UI" pitchFamily="34" charset="0"/>
                <a:ea typeface="+mn-ea"/>
                <a:cs typeface="+mn-cs"/>
              </a:rPr>
              <a:t>                // from executing a second time.</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GC.SuppressFinalize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this</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endParaRPr lang="hu-HU" sz="1200" kern="1200" dirty="0">
              <a:solidFill>
                <a:schemeClr val="tx1"/>
              </a:solidFill>
              <a:latin typeface="Segoe UI" pitchFamily="34" charset="0"/>
              <a:ea typeface="+mn-ea"/>
              <a:cs typeface="+mn-cs"/>
            </a:endParaRPr>
          </a:p>
          <a:p>
            <a:r>
              <a:rPr lang="en-GB" sz="1200" kern="1200" dirty="0">
                <a:solidFill>
                  <a:schemeClr val="tx1"/>
                </a:solidFill>
                <a:latin typeface="Segoe UI" pitchFamily="34" charset="0"/>
                <a:ea typeface="+mn-ea"/>
                <a:cs typeface="+mn-cs"/>
              </a:rPr>
              <a:t>            // Dispose(bool disposing) executes in two distinct scenarios.</a:t>
            </a:r>
          </a:p>
          <a:p>
            <a:r>
              <a:rPr lang="en-GB" sz="1200" kern="1200" dirty="0">
                <a:solidFill>
                  <a:schemeClr val="tx1"/>
                </a:solidFill>
                <a:latin typeface="Segoe UI" pitchFamily="34" charset="0"/>
                <a:ea typeface="+mn-ea"/>
                <a:cs typeface="+mn-cs"/>
              </a:rPr>
              <a:t>            // If disposing equals true, the method has been called directly</a:t>
            </a:r>
          </a:p>
          <a:p>
            <a:r>
              <a:rPr lang="en-GB" sz="1200" kern="1200" dirty="0">
                <a:solidFill>
                  <a:schemeClr val="tx1"/>
                </a:solidFill>
                <a:latin typeface="Segoe UI" pitchFamily="34" charset="0"/>
                <a:ea typeface="+mn-ea"/>
                <a:cs typeface="+mn-cs"/>
              </a:rPr>
              <a:t>            // or indirectly by a user's code. Managed and unmanaged resources</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can</a:t>
            </a:r>
            <a:r>
              <a:rPr lang="hu-HU" sz="1200" kern="1200" dirty="0">
                <a:solidFill>
                  <a:schemeClr val="tx1"/>
                </a:solidFill>
                <a:latin typeface="Segoe UI" pitchFamily="34" charset="0"/>
                <a:ea typeface="+mn-ea"/>
                <a:cs typeface="+mn-cs"/>
              </a:rPr>
              <a:t> be </a:t>
            </a:r>
            <a:r>
              <a:rPr lang="hu-HU" sz="1200" kern="1200" dirty="0" err="1">
                <a:solidFill>
                  <a:schemeClr val="tx1"/>
                </a:solidFill>
                <a:latin typeface="Segoe UI" pitchFamily="34" charset="0"/>
                <a:ea typeface="+mn-ea"/>
                <a:cs typeface="+mn-cs"/>
              </a:rPr>
              <a:t>disposed</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If disposing equals false, the method has been called by the</a:t>
            </a:r>
          </a:p>
          <a:p>
            <a:r>
              <a:rPr lang="en-GB" sz="1200" kern="1200" dirty="0">
                <a:solidFill>
                  <a:schemeClr val="tx1"/>
                </a:solidFill>
                <a:latin typeface="Segoe UI" pitchFamily="34" charset="0"/>
                <a:ea typeface="+mn-ea"/>
                <a:cs typeface="+mn-cs"/>
              </a:rPr>
              <a:t>            // runtime from inside the finalizer and you should not reference</a:t>
            </a:r>
          </a:p>
          <a:p>
            <a:r>
              <a:rPr lang="en-GB" sz="1200" kern="1200" dirty="0">
                <a:solidFill>
                  <a:schemeClr val="tx1"/>
                </a:solidFill>
                <a:latin typeface="Segoe UI" pitchFamily="34" charset="0"/>
                <a:ea typeface="+mn-ea"/>
                <a:cs typeface="+mn-cs"/>
              </a:rPr>
              <a:t>            // other objects. Only unmanaged resources can be disposed.</a:t>
            </a:r>
          </a:p>
          <a:p>
            <a:r>
              <a:rPr lang="en-GB" sz="1200" kern="1200" dirty="0">
                <a:solidFill>
                  <a:schemeClr val="tx1"/>
                </a:solidFill>
                <a:latin typeface="Segoe UI" pitchFamily="34" charset="0"/>
                <a:ea typeface="+mn-ea"/>
                <a:cs typeface="+mn-cs"/>
              </a:rPr>
              <a:t>            protected virtual void Dispose(bool disposing)</a:t>
            </a: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Check to see if Dispose has already been called.</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if</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this.disposed</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If disposing equals true, dispose all managed</a:t>
            </a:r>
          </a:p>
          <a:p>
            <a:r>
              <a:rPr lang="hu-HU" sz="1200" kern="1200" dirty="0">
                <a:solidFill>
                  <a:schemeClr val="tx1"/>
                </a:solidFill>
                <a:latin typeface="Segoe UI" pitchFamily="34" charset="0"/>
                <a:ea typeface="+mn-ea"/>
                <a:cs typeface="+mn-cs"/>
              </a:rPr>
              <a:t>                    // and </a:t>
            </a:r>
            <a:r>
              <a:rPr lang="hu-HU" sz="1200" kern="1200" dirty="0" err="1">
                <a:solidFill>
                  <a:schemeClr val="tx1"/>
                </a:solidFill>
                <a:latin typeface="Segoe UI" pitchFamily="34" charset="0"/>
                <a:ea typeface="+mn-ea"/>
                <a:cs typeface="+mn-cs"/>
              </a:rPr>
              <a:t>unmanaged</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resources</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if</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disposing</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Dispose</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managed</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resources</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managedResource.Dispose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endParaRPr lang="hu-HU" sz="1200" kern="1200" dirty="0">
              <a:solidFill>
                <a:schemeClr val="tx1"/>
              </a:solidFill>
              <a:latin typeface="Segoe UI" pitchFamily="34" charset="0"/>
              <a:ea typeface="+mn-ea"/>
              <a:cs typeface="+mn-cs"/>
            </a:endParaRPr>
          </a:p>
          <a:p>
            <a:r>
              <a:rPr lang="en-GB" sz="1200" kern="1200" dirty="0">
                <a:solidFill>
                  <a:schemeClr val="tx1"/>
                </a:solidFill>
                <a:latin typeface="Segoe UI" pitchFamily="34" charset="0"/>
                <a:ea typeface="+mn-ea"/>
                <a:cs typeface="+mn-cs"/>
              </a:rPr>
              <a:t>                    // Call the appropriate methods to clean up</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unmanaged</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resources</a:t>
            </a:r>
            <a:r>
              <a:rPr lang="hu-HU" sz="1200" kern="1200" dirty="0">
                <a:solidFill>
                  <a:schemeClr val="tx1"/>
                </a:solidFill>
                <a:latin typeface="Segoe UI" pitchFamily="34" charset="0"/>
                <a:ea typeface="+mn-ea"/>
                <a:cs typeface="+mn-cs"/>
              </a:rPr>
              <a:t> here.</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If</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disposing</a:t>
            </a:r>
            <a:r>
              <a:rPr lang="hu-HU" sz="1200" kern="1200" dirty="0">
                <a:solidFill>
                  <a:schemeClr val="tx1"/>
                </a:solidFill>
                <a:latin typeface="Segoe UI" pitchFamily="34" charset="0"/>
                <a:ea typeface="+mn-ea"/>
                <a:cs typeface="+mn-cs"/>
              </a:rPr>
              <a:t> is </a:t>
            </a:r>
            <a:r>
              <a:rPr lang="hu-HU" sz="1200" kern="1200" dirty="0" err="1">
                <a:solidFill>
                  <a:schemeClr val="tx1"/>
                </a:solidFill>
                <a:latin typeface="Segoe UI" pitchFamily="34" charset="0"/>
                <a:ea typeface="+mn-ea"/>
                <a:cs typeface="+mn-cs"/>
              </a:rPr>
              <a:t>false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only the following code is executed.</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CloseHandle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handle</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IntPtr.Zero</a:t>
            </a:r>
            <a:r>
              <a:rPr lang="hu-HU" sz="1200" kern="1200" dirty="0">
                <a:solidFill>
                  <a:schemeClr val="tx1"/>
                </a:solidFill>
                <a:latin typeface="Segoe UI" pitchFamily="34" charset="0"/>
                <a:ea typeface="+mn-ea"/>
                <a:cs typeface="+mn-cs"/>
              </a:rPr>
              <a:t>;</a:t>
            </a:r>
          </a:p>
          <a:p>
            <a:endParaRPr lang="hu-HU" sz="1200" kern="1200" dirty="0">
              <a:solidFill>
                <a:schemeClr val="tx1"/>
              </a:solidFill>
              <a:latin typeface="Segoe UI" pitchFamily="34" charset="0"/>
              <a:ea typeface="+mn-ea"/>
              <a:cs typeface="+mn-cs"/>
            </a:endParaRPr>
          </a:p>
          <a:p>
            <a:r>
              <a:rPr lang="en-GB" sz="1200" kern="1200" dirty="0">
                <a:solidFill>
                  <a:schemeClr val="tx1"/>
                </a:solidFill>
                <a:latin typeface="Segoe UI" pitchFamily="34" charset="0"/>
                <a:ea typeface="+mn-ea"/>
                <a:cs typeface="+mn-cs"/>
              </a:rPr>
              <a:t>                    // Note disposing has been done.</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disposed</a:t>
            </a:r>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true</a:t>
            </a:r>
            <a:r>
              <a:rPr lang="hu-HU" sz="1200" kern="1200" dirty="0">
                <a:solidFill>
                  <a:schemeClr val="tx1"/>
                </a:solidFill>
                <a:latin typeface="Segoe UI" pitchFamily="34" charset="0"/>
                <a:ea typeface="+mn-ea"/>
                <a:cs typeface="+mn-cs"/>
              </a:rPr>
              <a:t>;</a:t>
            </a:r>
          </a:p>
          <a:p>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p>
          <a:p>
            <a:endParaRPr lang="hu-HU" sz="1200" kern="1200" dirty="0">
              <a:solidFill>
                <a:schemeClr val="tx1"/>
              </a:solidFill>
              <a:latin typeface="Segoe UI" pitchFamily="34" charset="0"/>
              <a:ea typeface="+mn-ea"/>
              <a:cs typeface="+mn-cs"/>
            </a:endParaRPr>
          </a:p>
          <a:p>
            <a:r>
              <a:rPr lang="en-GB" sz="1200" kern="1200" dirty="0">
                <a:solidFill>
                  <a:schemeClr val="tx1"/>
                </a:solidFill>
                <a:latin typeface="Segoe UI" pitchFamily="34" charset="0"/>
                <a:ea typeface="+mn-ea"/>
                <a:cs typeface="+mn-cs"/>
              </a:rPr>
              <a:t>            // Use interop to call the method necessary</a:t>
            </a:r>
          </a:p>
          <a:p>
            <a:r>
              <a:rPr lang="en-GB" sz="1200" kern="1200" dirty="0">
                <a:solidFill>
                  <a:schemeClr val="tx1"/>
                </a:solidFill>
                <a:latin typeface="Segoe UI" pitchFamily="34" charset="0"/>
                <a:ea typeface="+mn-ea"/>
                <a:cs typeface="+mn-cs"/>
              </a:rPr>
              <a:t>            // to clean up the unmanaged resource.</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System.Runtime.InteropServices.DllImport</a:t>
            </a:r>
            <a:r>
              <a:rPr lang="hu-HU" sz="1200" kern="1200" dirty="0">
                <a:solidFill>
                  <a:schemeClr val="tx1"/>
                </a:solidFill>
                <a:latin typeface="Segoe UI" pitchFamily="34" charset="0"/>
                <a:ea typeface="+mn-ea"/>
                <a:cs typeface="+mn-cs"/>
              </a:rPr>
              <a:t>("Kernel32")]</a:t>
            </a:r>
          </a:p>
          <a:p>
            <a:r>
              <a:rPr lang="en-GB" sz="1200" kern="1200" dirty="0">
                <a:solidFill>
                  <a:schemeClr val="tx1"/>
                </a:solidFill>
                <a:latin typeface="Segoe UI" pitchFamily="34" charset="0"/>
                <a:ea typeface="+mn-ea"/>
                <a:cs typeface="+mn-cs"/>
              </a:rPr>
              <a:t>            private extern static Boolean </a:t>
            </a:r>
            <a:r>
              <a:rPr lang="en-GB" sz="1200" kern="1200" dirty="0" err="1">
                <a:solidFill>
                  <a:schemeClr val="tx1"/>
                </a:solidFill>
                <a:latin typeface="Segoe UI" pitchFamily="34" charset="0"/>
                <a:ea typeface="+mn-ea"/>
                <a:cs typeface="+mn-cs"/>
              </a:rPr>
              <a:t>CloseHandle</a:t>
            </a:r>
            <a:r>
              <a:rPr lang="en-GB" sz="1200" kern="1200" dirty="0">
                <a:solidFill>
                  <a:schemeClr val="tx1"/>
                </a:solidFill>
                <a:latin typeface="Segoe UI" pitchFamily="34" charset="0"/>
                <a:ea typeface="+mn-ea"/>
                <a:cs typeface="+mn-cs"/>
              </a:rPr>
              <a:t>(</a:t>
            </a:r>
            <a:r>
              <a:rPr lang="en-GB" sz="1200" kern="1200" dirty="0" err="1">
                <a:solidFill>
                  <a:schemeClr val="tx1"/>
                </a:solidFill>
                <a:latin typeface="Segoe UI" pitchFamily="34" charset="0"/>
                <a:ea typeface="+mn-ea"/>
                <a:cs typeface="+mn-cs"/>
              </a:rPr>
              <a:t>IntPtr</a:t>
            </a:r>
            <a:r>
              <a:rPr lang="en-GB" sz="1200" kern="1200" dirty="0">
                <a:solidFill>
                  <a:schemeClr val="tx1"/>
                </a:solidFill>
                <a:latin typeface="Segoe UI" pitchFamily="34" charset="0"/>
                <a:ea typeface="+mn-ea"/>
                <a:cs typeface="+mn-cs"/>
              </a:rPr>
              <a:t> handle);</a:t>
            </a:r>
          </a:p>
          <a:p>
            <a:endParaRPr lang="hu-HU" sz="1200" kern="1200" dirty="0">
              <a:solidFill>
                <a:schemeClr val="tx1"/>
              </a:solidFill>
              <a:latin typeface="Segoe UI" pitchFamily="34" charset="0"/>
              <a:ea typeface="+mn-ea"/>
              <a:cs typeface="+mn-cs"/>
            </a:endParaRP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Use</a:t>
            </a:r>
            <a:r>
              <a:rPr lang="hu-HU" sz="1200" kern="1200" dirty="0">
                <a:solidFill>
                  <a:schemeClr val="tx1"/>
                </a:solidFill>
                <a:latin typeface="Segoe UI" pitchFamily="34" charset="0"/>
                <a:ea typeface="+mn-ea"/>
                <a:cs typeface="+mn-cs"/>
              </a:rPr>
              <a:t> C# </a:t>
            </a:r>
            <a:r>
              <a:rPr lang="hu-HU" sz="1200" kern="1200" dirty="0" err="1">
                <a:solidFill>
                  <a:schemeClr val="tx1"/>
                </a:solidFill>
                <a:latin typeface="Segoe UI" pitchFamily="34" charset="0"/>
                <a:ea typeface="+mn-ea"/>
                <a:cs typeface="+mn-cs"/>
              </a:rPr>
              <a:t>destructor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syntax</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for</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finalization</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code</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This destructor will run only if the Dispose method</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does</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not</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get</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called</a:t>
            </a:r>
            <a:r>
              <a:rPr lang="hu-HU" sz="1200" kern="1200" dirty="0">
                <a:solidFill>
                  <a:schemeClr val="tx1"/>
                </a:solidFill>
                <a:latin typeface="Segoe UI" pitchFamily="34" charset="0"/>
                <a:ea typeface="+mn-ea"/>
                <a:cs typeface="+mn-cs"/>
              </a:rPr>
              <a:t>.</a:t>
            </a:r>
          </a:p>
          <a:p>
            <a:r>
              <a:rPr lang="en-GB" sz="1200" kern="1200" dirty="0">
                <a:solidFill>
                  <a:schemeClr val="tx1"/>
                </a:solidFill>
                <a:latin typeface="Segoe UI" pitchFamily="34" charset="0"/>
                <a:ea typeface="+mn-ea"/>
                <a:cs typeface="+mn-cs"/>
              </a:rPr>
              <a:t>            // It gives your base class the opportunity to finalize.</a:t>
            </a:r>
          </a:p>
          <a:p>
            <a:r>
              <a:rPr lang="en-GB" sz="1200" kern="1200" dirty="0">
                <a:solidFill>
                  <a:schemeClr val="tx1"/>
                </a:solidFill>
                <a:latin typeface="Segoe UI" pitchFamily="34" charset="0"/>
                <a:ea typeface="+mn-ea"/>
                <a:cs typeface="+mn-cs"/>
              </a:rPr>
              <a:t>            // Do not provide destructors in types derived from this class.</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MyResource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Do not re-create Dispose clean-up code here.</a:t>
            </a:r>
          </a:p>
          <a:p>
            <a:r>
              <a:rPr lang="en-GB" sz="1200" kern="1200" dirty="0">
                <a:solidFill>
                  <a:schemeClr val="tx1"/>
                </a:solidFill>
                <a:latin typeface="Segoe UI" pitchFamily="34" charset="0"/>
                <a:ea typeface="+mn-ea"/>
                <a:cs typeface="+mn-cs"/>
              </a:rPr>
              <a:t>                // Calling Dispose(false) is optimal in terms of</a:t>
            </a:r>
          </a:p>
          <a:p>
            <a:r>
              <a:rPr lang="hu-HU" sz="1200" kern="1200" dirty="0">
                <a:solidFill>
                  <a:schemeClr val="tx1"/>
                </a:solidFill>
                <a:latin typeface="Segoe UI" pitchFamily="34" charset="0"/>
                <a:ea typeface="+mn-ea"/>
                <a:cs typeface="+mn-cs"/>
              </a:rPr>
              <a:t>                // </a:t>
            </a:r>
            <a:r>
              <a:rPr lang="hu-HU" sz="1200" kern="1200" dirty="0" err="1">
                <a:solidFill>
                  <a:schemeClr val="tx1"/>
                </a:solidFill>
                <a:latin typeface="Segoe UI" pitchFamily="34" charset="0"/>
                <a:ea typeface="+mn-ea"/>
                <a:cs typeface="+mn-cs"/>
              </a:rPr>
              <a:t>readability</a:t>
            </a:r>
            <a:r>
              <a:rPr lang="hu-HU" sz="1200" kern="1200" dirty="0">
                <a:solidFill>
                  <a:schemeClr val="tx1"/>
                </a:solidFill>
                <a:latin typeface="Segoe UI" pitchFamily="34" charset="0"/>
                <a:ea typeface="+mn-ea"/>
                <a:cs typeface="+mn-cs"/>
              </a:rPr>
              <a:t> and </a:t>
            </a:r>
            <a:r>
              <a:rPr lang="hu-HU" sz="1200" kern="1200" dirty="0" err="1">
                <a:solidFill>
                  <a:schemeClr val="tx1"/>
                </a:solidFill>
                <a:latin typeface="Segoe UI" pitchFamily="34" charset="0"/>
                <a:ea typeface="+mn-ea"/>
                <a:cs typeface="+mn-cs"/>
              </a:rPr>
              <a:t>maintainability</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Dispose</a:t>
            </a:r>
            <a:r>
              <a:rPr lang="hu-HU" sz="1200" kern="1200" dirty="0">
                <a:solidFill>
                  <a:schemeClr val="tx1"/>
                </a:solidFill>
                <a:latin typeface="Segoe UI" pitchFamily="34" charset="0"/>
                <a:ea typeface="+mn-ea"/>
                <a:cs typeface="+mn-cs"/>
              </a:rPr>
              <a:t>(</a:t>
            </a:r>
            <a:r>
              <a:rPr lang="hu-HU" sz="1200" kern="1200" dirty="0" err="1">
                <a:solidFill>
                  <a:schemeClr val="tx1"/>
                </a:solidFill>
                <a:latin typeface="Segoe UI" pitchFamily="34" charset="0"/>
                <a:ea typeface="+mn-ea"/>
                <a:cs typeface="+mn-cs"/>
              </a:rPr>
              <a:t>false</a:t>
            </a:r>
            <a:r>
              <a:rPr lang="hu-HU" sz="1200" kern="1200" dirty="0">
                <a:solidFill>
                  <a:schemeClr val="tx1"/>
                </a:solidFill>
                <a:latin typeface="Segoe UI" pitchFamily="34" charset="0"/>
                <a:ea typeface="+mn-ea"/>
                <a:cs typeface="+mn-cs"/>
              </a:rPr>
              <a: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public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static</a:t>
            </a:r>
            <a:r>
              <a:rPr lang="hu-HU" sz="1200" kern="1200" dirty="0">
                <a:solidFill>
                  <a:schemeClr val="tx1"/>
                </a:solidFill>
                <a:latin typeface="Segoe UI" pitchFamily="34" charset="0"/>
                <a:ea typeface="+mn-ea"/>
                <a:cs typeface="+mn-cs"/>
              </a:rPr>
              <a:t> </a:t>
            </a:r>
            <a:r>
              <a:rPr lang="hu-HU" sz="1200" kern="1200" dirty="0" err="1">
                <a:solidFill>
                  <a:schemeClr val="tx1"/>
                </a:solidFill>
                <a:latin typeface="Segoe UI" pitchFamily="34" charset="0"/>
                <a:ea typeface="+mn-ea"/>
                <a:cs typeface="+mn-cs"/>
              </a:rPr>
              <a:t>void</a:t>
            </a:r>
            <a:r>
              <a:rPr lang="hu-HU" sz="1200" kern="1200" dirty="0">
                <a:solidFill>
                  <a:schemeClr val="tx1"/>
                </a:solidFill>
                <a:latin typeface="Segoe UI" pitchFamily="34" charset="0"/>
                <a:ea typeface="+mn-ea"/>
                <a:cs typeface="+mn-cs"/>
              </a:rPr>
              <a:t> Main()</a:t>
            </a:r>
          </a:p>
          <a:p>
            <a:r>
              <a:rPr lang="hu-HU" sz="1200" kern="1200" dirty="0">
                <a:solidFill>
                  <a:schemeClr val="tx1"/>
                </a:solidFill>
                <a:latin typeface="Segoe UI" pitchFamily="34" charset="0"/>
                <a:ea typeface="+mn-ea"/>
                <a:cs typeface="+mn-cs"/>
              </a:rPr>
              <a:t>        {</a:t>
            </a:r>
          </a:p>
          <a:p>
            <a:r>
              <a:rPr lang="en-GB" sz="1200" kern="1200" dirty="0">
                <a:solidFill>
                  <a:schemeClr val="tx1"/>
                </a:solidFill>
                <a:latin typeface="Segoe UI" pitchFamily="34" charset="0"/>
                <a:ea typeface="+mn-ea"/>
                <a:cs typeface="+mn-cs"/>
              </a:rPr>
              <a:t>            // Insert code here to create</a:t>
            </a:r>
          </a:p>
          <a:p>
            <a:r>
              <a:rPr lang="en-GB" sz="1200" kern="1200" dirty="0">
                <a:solidFill>
                  <a:schemeClr val="tx1"/>
                </a:solidFill>
                <a:latin typeface="Segoe UI" pitchFamily="34" charset="0"/>
                <a:ea typeface="+mn-ea"/>
                <a:cs typeface="+mn-cs"/>
              </a:rPr>
              <a:t>            // and use the </a:t>
            </a:r>
            <a:r>
              <a:rPr lang="en-GB" sz="1200" kern="1200" dirty="0" err="1">
                <a:solidFill>
                  <a:schemeClr val="tx1"/>
                </a:solidFill>
                <a:latin typeface="Segoe UI" pitchFamily="34" charset="0"/>
                <a:ea typeface="+mn-ea"/>
                <a:cs typeface="+mn-cs"/>
              </a:rPr>
              <a:t>MyResource</a:t>
            </a:r>
            <a:r>
              <a:rPr lang="en-GB" sz="1200" kern="1200" dirty="0">
                <a:solidFill>
                  <a:schemeClr val="tx1"/>
                </a:solidFill>
                <a:latin typeface="Segoe UI" pitchFamily="34" charset="0"/>
                <a:ea typeface="+mn-ea"/>
                <a:cs typeface="+mn-cs"/>
              </a:rPr>
              <a:t> object.</a:t>
            </a:r>
          </a:p>
          <a:p>
            <a:r>
              <a:rPr lang="hu-HU" sz="1200" kern="1200" dirty="0">
                <a:solidFill>
                  <a:schemeClr val="tx1"/>
                </a:solidFill>
                <a:latin typeface="Segoe UI" pitchFamily="34" charset="0"/>
                <a:ea typeface="+mn-ea"/>
                <a:cs typeface="+mn-cs"/>
              </a:rPr>
              <a:t>        }</a:t>
            </a:r>
          </a:p>
          <a:p>
            <a:r>
              <a:rPr lang="hu-HU" sz="1200" kern="1200" dirty="0">
                <a:solidFill>
                  <a:schemeClr val="tx1"/>
                </a:solidFill>
                <a:latin typeface="Segoe UI" pitchFamily="34" charset="0"/>
                <a:ea typeface="+mn-ea"/>
                <a:cs typeface="+mn-cs"/>
              </a:rPr>
              <a:t>    }</a:t>
            </a:r>
          </a:p>
          <a:p>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33</a:t>
            </a:fld>
            <a:endParaRPr lang="hu-HU"/>
          </a:p>
        </p:txBody>
      </p:sp>
    </p:spTree>
    <p:extLst>
      <p:ext uri="{BB962C8B-B14F-4D97-AF65-F5344CB8AC3E}">
        <p14:creationId xmlns:p14="http://schemas.microsoft.com/office/powerpoint/2010/main" val="3492982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u-HU" dirty="0" smtClean="0"/>
              <a:t>Fájlkezelés, stream-ek, hálózat, grafika, biztonság, konzol,</a:t>
            </a:r>
            <a:r>
              <a:rPr lang="hu-HU" baseline="0" dirty="0" smtClean="0"/>
              <a:t> xml, adatbázis, ...</a:t>
            </a:r>
            <a:endParaRPr lang="hu-HU" sz="1200" b="0" i="0" kern="1200" dirty="0" smtClean="0">
              <a:solidFill>
                <a:schemeClr val="tx1"/>
              </a:solidFill>
              <a:effectLst/>
              <a:latin typeface="Segoe U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hu-HU" sz="1200" b="0" i="0" kern="1200" dirty="0" smtClean="0">
              <a:solidFill>
                <a:schemeClr val="tx1"/>
              </a:solidFill>
              <a:effectLst/>
              <a:latin typeface="Segoe U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smtClean="0">
                <a:solidFill>
                  <a:schemeClr val="tx1"/>
                </a:solidFill>
                <a:effectLst/>
                <a:latin typeface="Segoe UI" pitchFamily="34" charset="0"/>
                <a:ea typeface="+mn-ea"/>
                <a:cs typeface="+mn-cs"/>
              </a:rPr>
              <a:t>To </a:t>
            </a:r>
            <a:r>
              <a:rPr lang="en-GB" sz="1200" b="0" i="0" kern="1200" dirty="0">
                <a:solidFill>
                  <a:schemeClr val="tx1"/>
                </a:solidFill>
                <a:effectLst/>
                <a:latin typeface="Segoe UI" pitchFamily="34" charset="0"/>
                <a:ea typeface="+mn-ea"/>
                <a:cs typeface="+mn-cs"/>
              </a:rPr>
              <a:t>facilitate interoperability between languages, most .NET types are CLS-compliant and can therefore be used from any programming language whose compiler conforms to the common language specification (CLS).</a:t>
            </a:r>
            <a:endParaRPr lang="hu-HU" sz="1200" b="0" i="0" kern="1200" dirty="0">
              <a:solidFill>
                <a:schemeClr val="tx1"/>
              </a:solidFill>
              <a:effectLst/>
              <a:latin typeface="Segoe UI" pitchFamily="34" charset="0"/>
              <a:ea typeface="+mn-ea"/>
              <a:cs typeface="+mn-cs"/>
            </a:endParaRPr>
          </a:p>
          <a:p>
            <a:endParaRPr lang="hu-HU" sz="1200" b="0" i="0" kern="1200" dirty="0">
              <a:solidFill>
                <a:schemeClr val="tx1"/>
              </a:solidFill>
              <a:effectLst/>
              <a:latin typeface="Segoe UI" pitchFamily="34" charset="0"/>
              <a:ea typeface="+mn-ea"/>
              <a:cs typeface="+mn-cs"/>
            </a:endParaRPr>
          </a:p>
          <a:p>
            <a:r>
              <a:rPr lang="en-GB" sz="1200" b="0" i="0" kern="1200" dirty="0">
                <a:solidFill>
                  <a:schemeClr val="tx1"/>
                </a:solidFill>
                <a:effectLst/>
                <a:latin typeface="Segoe UI" pitchFamily="34" charset="0"/>
                <a:ea typeface="+mn-ea"/>
                <a:cs typeface="+mn-cs"/>
              </a:rPr>
              <a:t>To start from the beginning, remember that a .NET implementation is </a:t>
            </a:r>
            <a:r>
              <a:rPr lang="en-GB" sz="1200" b="0" i="1" kern="1200" dirty="0">
                <a:solidFill>
                  <a:schemeClr val="tx1"/>
                </a:solidFill>
                <a:effectLst/>
                <a:latin typeface="Segoe UI" pitchFamily="34" charset="0"/>
                <a:ea typeface="+mn-ea"/>
                <a:cs typeface="+mn-cs"/>
              </a:rPr>
              <a:t>language agnostic</a:t>
            </a:r>
            <a:r>
              <a:rPr lang="en-GB" sz="1200" b="0" i="0" kern="1200" dirty="0">
                <a:solidFill>
                  <a:schemeClr val="tx1"/>
                </a:solidFill>
                <a:effectLst/>
                <a:latin typeface="Segoe UI" pitchFamily="34" charset="0"/>
                <a:ea typeface="+mn-ea"/>
                <a:cs typeface="+mn-cs"/>
              </a:rPr>
              <a:t>. This doesn’t just mean that a programmer can write her code in any language that can be compiled to IL. It also means that she needs to be able to interact with code written in other languages that are able to be used on a .NET implementation.</a:t>
            </a:r>
          </a:p>
          <a:p>
            <a:r>
              <a:rPr lang="en-GB" sz="1200" b="0" i="0" kern="1200" dirty="0">
                <a:solidFill>
                  <a:schemeClr val="tx1"/>
                </a:solidFill>
                <a:effectLst/>
                <a:latin typeface="Segoe UI" pitchFamily="34" charset="0"/>
                <a:ea typeface="+mn-ea"/>
                <a:cs typeface="+mn-cs"/>
              </a:rPr>
              <a:t>In order to do this transparently, there has to be a common way to describe all supported types. This is what the Common Type System (CTS) is in charge of doing. It was made to do several things:</a:t>
            </a:r>
          </a:p>
          <a:p>
            <a:r>
              <a:rPr lang="hu-HU" sz="1200" b="0" i="0" kern="1200" dirty="0">
                <a:solidFill>
                  <a:schemeClr val="tx1"/>
                </a:solidFill>
                <a:effectLst/>
                <a:latin typeface="Segoe UI" pitchFamily="34" charset="0"/>
                <a:ea typeface="+mn-ea"/>
                <a:cs typeface="+mn-cs"/>
              </a:rPr>
              <a:t>* </a:t>
            </a:r>
            <a:r>
              <a:rPr lang="en-GB" sz="1200" b="0" i="0" kern="1200" dirty="0">
                <a:solidFill>
                  <a:schemeClr val="tx1"/>
                </a:solidFill>
                <a:effectLst/>
                <a:latin typeface="Segoe UI" pitchFamily="34" charset="0"/>
                <a:ea typeface="+mn-ea"/>
                <a:cs typeface="+mn-cs"/>
              </a:rPr>
              <a:t>Establish a framework for cross-language execution.</a:t>
            </a:r>
          </a:p>
          <a:p>
            <a:r>
              <a:rPr lang="hu-HU" sz="1200" b="0" i="0" kern="1200" dirty="0">
                <a:solidFill>
                  <a:schemeClr val="tx1"/>
                </a:solidFill>
                <a:effectLst/>
                <a:latin typeface="Segoe UI" pitchFamily="34" charset="0"/>
                <a:ea typeface="+mn-ea"/>
                <a:cs typeface="+mn-cs"/>
              </a:rPr>
              <a:t>* </a:t>
            </a:r>
            <a:r>
              <a:rPr lang="en-GB" sz="1200" b="0" i="0" kern="1200" dirty="0">
                <a:solidFill>
                  <a:schemeClr val="tx1"/>
                </a:solidFill>
                <a:effectLst/>
                <a:latin typeface="Segoe UI" pitchFamily="34" charset="0"/>
                <a:ea typeface="+mn-ea"/>
                <a:cs typeface="+mn-cs"/>
              </a:rPr>
              <a:t>Provide an object-oriented model to support implementing various languages on a .NET implementation.</a:t>
            </a:r>
          </a:p>
          <a:p>
            <a:r>
              <a:rPr lang="hu-HU" sz="1200" b="0" i="0" kern="1200" dirty="0">
                <a:solidFill>
                  <a:schemeClr val="tx1"/>
                </a:solidFill>
                <a:effectLst/>
                <a:latin typeface="Segoe UI" pitchFamily="34" charset="0"/>
                <a:ea typeface="+mn-ea"/>
                <a:cs typeface="+mn-cs"/>
              </a:rPr>
              <a:t>* </a:t>
            </a:r>
            <a:r>
              <a:rPr lang="en-GB" sz="1200" b="0" i="0" kern="1200" dirty="0">
                <a:solidFill>
                  <a:schemeClr val="tx1"/>
                </a:solidFill>
                <a:effectLst/>
                <a:latin typeface="Segoe UI" pitchFamily="34" charset="0"/>
                <a:ea typeface="+mn-ea"/>
                <a:cs typeface="+mn-cs"/>
              </a:rPr>
              <a:t>Define a set of rules that all languages must follow when it comes to working with types.</a:t>
            </a:r>
          </a:p>
          <a:p>
            <a:r>
              <a:rPr lang="hu-HU" sz="1200" b="0" i="0" kern="1200" dirty="0">
                <a:solidFill>
                  <a:schemeClr val="tx1"/>
                </a:solidFill>
                <a:effectLst/>
                <a:latin typeface="Segoe UI" pitchFamily="34" charset="0"/>
                <a:ea typeface="+mn-ea"/>
                <a:cs typeface="+mn-cs"/>
              </a:rPr>
              <a:t>* </a:t>
            </a:r>
            <a:r>
              <a:rPr lang="en-GB" sz="1200" b="0" i="0" kern="1200" dirty="0">
                <a:solidFill>
                  <a:schemeClr val="tx1"/>
                </a:solidFill>
                <a:effectLst/>
                <a:latin typeface="Segoe UI" pitchFamily="34" charset="0"/>
                <a:ea typeface="+mn-ea"/>
                <a:cs typeface="+mn-cs"/>
              </a:rPr>
              <a:t>Provide a library that contains the basic primitive types that are used in application development (such as, Boolean, Byte, Char etc.)</a:t>
            </a:r>
          </a:p>
          <a:p>
            <a:r>
              <a:rPr lang="en-GB" sz="1200" b="0" i="0" kern="1200" dirty="0">
                <a:solidFill>
                  <a:schemeClr val="tx1"/>
                </a:solidFill>
                <a:effectLst/>
                <a:latin typeface="Segoe UI" pitchFamily="34" charset="0"/>
                <a:ea typeface="+mn-ea"/>
                <a:cs typeface="+mn-cs"/>
              </a:rPr>
              <a:t>CTS defines two main kinds of types that should be supported: reference and value types. Their names point to their definitions.</a:t>
            </a:r>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36</a:t>
            </a:fld>
            <a:endParaRPr lang="hu-HU"/>
          </a:p>
        </p:txBody>
      </p:sp>
    </p:spTree>
    <p:extLst>
      <p:ext uri="{BB962C8B-B14F-4D97-AF65-F5344CB8AC3E}">
        <p14:creationId xmlns:p14="http://schemas.microsoft.com/office/powerpoint/2010/main" val="2212475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37</a:t>
            </a:fld>
            <a:endParaRPr lang="hu-HU"/>
          </a:p>
        </p:txBody>
      </p:sp>
    </p:spTree>
    <p:extLst>
      <p:ext uri="{BB962C8B-B14F-4D97-AF65-F5344CB8AC3E}">
        <p14:creationId xmlns:p14="http://schemas.microsoft.com/office/powerpoint/2010/main" val="2463487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MS dolgozott h a .NET a web, mobil, felhő </a:t>
            </a:r>
            <a:r>
              <a:rPr lang="hu-HU" dirty="0" err="1"/>
              <a:t>etc</a:t>
            </a:r>
            <a:r>
              <a:rPr lang="hu-HU" dirty="0"/>
              <a:t> világban is egy jó opció maradjon -&gt; .NET ökoszisztéma nagy lett és zavaros </a:t>
            </a:r>
          </a:p>
          <a:p>
            <a:r>
              <a:rPr lang="hu-HU" dirty="0"/>
              <a:t>Ismerjük a .NET Frameworköt, de ez hogy viszonyul a BCL-</a:t>
            </a:r>
            <a:r>
              <a:rPr lang="hu-HU" dirty="0" err="1"/>
              <a:t>hez</a:t>
            </a:r>
            <a:r>
              <a:rPr lang="hu-HU" dirty="0"/>
              <a:t>? Mik a </a:t>
            </a:r>
            <a:r>
              <a:rPr lang="hu-HU" dirty="0" err="1"/>
              <a:t>Portable</a:t>
            </a:r>
            <a:r>
              <a:rPr lang="hu-HU" dirty="0"/>
              <a:t> </a:t>
            </a:r>
            <a:r>
              <a:rPr lang="hu-HU" dirty="0" err="1"/>
              <a:t>Class</a:t>
            </a:r>
            <a:r>
              <a:rPr lang="hu-HU" dirty="0"/>
              <a:t> </a:t>
            </a:r>
            <a:r>
              <a:rPr lang="hu-HU" dirty="0" err="1"/>
              <a:t>Library</a:t>
            </a:r>
            <a:r>
              <a:rPr lang="hu-HU" dirty="0"/>
              <a:t>-k, és mikor kellene ezeket használni? Mi az a .NET </a:t>
            </a:r>
            <a:r>
              <a:rPr lang="hu-HU" dirty="0" err="1"/>
              <a:t>Core</a:t>
            </a:r>
            <a:r>
              <a:rPr lang="hu-HU" dirty="0"/>
              <a:t>, és hogy különbözik a .NET Frameworktől? Mi az a </a:t>
            </a:r>
            <a:r>
              <a:rPr lang="hu-HU" dirty="0" err="1"/>
              <a:t>Roslyn</a:t>
            </a:r>
            <a:r>
              <a:rPr lang="hu-HU" dirty="0"/>
              <a:t> </a:t>
            </a:r>
            <a:r>
              <a:rPr lang="hu-HU" dirty="0" err="1"/>
              <a:t>Compiler</a:t>
            </a:r>
            <a:r>
              <a:rPr lang="hu-HU" dirty="0"/>
              <a:t>? Kellene hogy érdekeljen? És mi az a .NET Standard? Része a .NET </a:t>
            </a:r>
            <a:r>
              <a:rPr lang="hu-HU" dirty="0" err="1"/>
              <a:t>Core-nak</a:t>
            </a:r>
            <a:r>
              <a:rPr lang="hu-HU" dirty="0"/>
              <a:t>? Ez 1 olyan valami, amit installálsz?</a:t>
            </a:r>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38</a:t>
            </a:fld>
            <a:endParaRPr lang="hu-HU"/>
          </a:p>
        </p:txBody>
      </p:sp>
    </p:spTree>
    <p:extLst>
      <p:ext uri="{BB962C8B-B14F-4D97-AF65-F5344CB8AC3E}">
        <p14:creationId xmlns:p14="http://schemas.microsoft.com/office/powerpoint/2010/main" val="480838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fontAlgn="base"/>
            <a:r>
              <a:rPr lang="hu-HU" sz="1200" b="0" i="0" kern="1200" dirty="0">
                <a:solidFill>
                  <a:schemeClr val="tx1"/>
                </a:solidFill>
                <a:effectLst/>
                <a:latin typeface="Segoe UI" pitchFamily="34" charset="0"/>
                <a:ea typeface="+mn-ea"/>
                <a:cs typeface="+mn-cs"/>
              </a:rPr>
              <a:t>A </a:t>
            </a:r>
            <a:r>
              <a:rPr lang="hu-HU" sz="1200" b="0" i="0" kern="1200" dirty="0" err="1">
                <a:solidFill>
                  <a:schemeClr val="tx1"/>
                </a:solidFill>
                <a:effectLst/>
                <a:latin typeface="Segoe UI" pitchFamily="34" charset="0"/>
                <a:ea typeface="+mn-ea"/>
                <a:cs typeface="+mn-cs"/>
              </a:rPr>
              <a:t>legrégebbi</a:t>
            </a:r>
            <a:r>
              <a:rPr lang="hu-HU" sz="1200" b="0" i="0" kern="1200" dirty="0">
                <a:solidFill>
                  <a:schemeClr val="tx1"/>
                </a:solidFill>
                <a:effectLst/>
                <a:latin typeface="Segoe UI" pitchFamily="34" charset="0"/>
                <a:ea typeface="+mn-ea"/>
                <a:cs typeface="+mn-cs"/>
              </a:rPr>
              <a:t>. .NET Framework – konfúzió egyből kezdődik: ezt Frameworknek hívják, de </a:t>
            </a:r>
            <a:r>
              <a:rPr lang="hu-HU" sz="1200" b="0" i="0" kern="1200" dirty="0" err="1">
                <a:solidFill>
                  <a:schemeClr val="tx1"/>
                </a:solidFill>
                <a:effectLst/>
                <a:latin typeface="Segoe UI" pitchFamily="34" charset="0"/>
                <a:ea typeface="+mn-ea"/>
                <a:cs typeface="+mn-cs"/>
              </a:rPr>
              <a:t>runtime</a:t>
            </a:r>
            <a:r>
              <a:rPr lang="hu-HU" sz="1200" b="0" i="0" kern="1200" dirty="0">
                <a:solidFill>
                  <a:schemeClr val="tx1"/>
                </a:solidFill>
                <a:effectLst/>
                <a:latin typeface="Segoe UI" pitchFamily="34" charset="0"/>
                <a:ea typeface="+mn-ea"/>
                <a:cs typeface="+mn-cs"/>
              </a:rPr>
              <a:t>, </a:t>
            </a:r>
          </a:p>
          <a:p>
            <a:pPr fontAlgn="base"/>
            <a:r>
              <a:rPr lang="hu-HU" sz="1200" b="0" i="0" kern="1200" dirty="0" err="1">
                <a:solidFill>
                  <a:schemeClr val="tx1"/>
                </a:solidFill>
                <a:effectLst/>
                <a:latin typeface="Segoe UI" pitchFamily="34" charset="0"/>
                <a:ea typeface="+mn-ea"/>
                <a:cs typeface="+mn-cs"/>
              </a:rPr>
              <a:t>framework</a:t>
            </a:r>
            <a:r>
              <a:rPr lang="hu-HU" sz="1200" b="0" i="0" kern="1200" dirty="0">
                <a:solidFill>
                  <a:schemeClr val="tx1"/>
                </a:solidFill>
                <a:effectLst/>
                <a:latin typeface="Segoe UI" pitchFamily="34" charset="0"/>
                <a:ea typeface="+mn-ea"/>
                <a:cs typeface="+mn-cs"/>
              </a:rPr>
              <a:t>, platform egyben.</a:t>
            </a:r>
          </a:p>
          <a:p>
            <a:pPr fontAlgn="base"/>
            <a:endParaRPr lang="hu-HU" sz="1200" b="0" i="0" kern="1200" dirty="0">
              <a:solidFill>
                <a:schemeClr val="tx1"/>
              </a:solidFill>
              <a:effectLst/>
              <a:latin typeface="Segoe UI" pitchFamily="34" charset="0"/>
              <a:ea typeface="+mn-ea"/>
              <a:cs typeface="+mn-cs"/>
            </a:endParaRPr>
          </a:p>
          <a:p>
            <a:pPr fontAlgn="base"/>
            <a:r>
              <a:rPr lang="hu-HU" sz="1200" b="0" i="0" kern="1200" dirty="0">
                <a:solidFill>
                  <a:schemeClr val="tx1"/>
                </a:solidFill>
                <a:effectLst/>
                <a:latin typeface="Segoe UI" pitchFamily="34" charset="0"/>
                <a:ea typeface="+mn-ea"/>
                <a:cs typeface="+mn-cs"/>
              </a:rPr>
              <a:t>Talán </a:t>
            </a:r>
            <a:r>
              <a:rPr lang="hu-HU" sz="1200" b="0" i="0" kern="1200" dirty="0" err="1">
                <a:solidFill>
                  <a:schemeClr val="tx1"/>
                </a:solidFill>
                <a:effectLst/>
                <a:latin typeface="Segoe UI" pitchFamily="34" charset="0"/>
                <a:ea typeface="+mn-ea"/>
                <a:cs typeface="+mn-cs"/>
              </a:rPr>
              <a:t>screenshotokat</a:t>
            </a:r>
            <a:r>
              <a:rPr lang="hu-HU" sz="1200" b="0" i="0" kern="1200" dirty="0">
                <a:solidFill>
                  <a:schemeClr val="tx1"/>
                </a:solidFill>
                <a:effectLst/>
                <a:latin typeface="Segoe UI" pitchFamily="34" charset="0"/>
                <a:ea typeface="+mn-ea"/>
                <a:cs typeface="+mn-cs"/>
              </a:rPr>
              <a:t> ide?</a:t>
            </a:r>
          </a:p>
          <a:p>
            <a:pPr fontAlgn="base"/>
            <a:endParaRPr lang="hu-HU" sz="1200" b="0" i="0" kern="1200" dirty="0">
              <a:solidFill>
                <a:schemeClr val="tx1"/>
              </a:solidFill>
              <a:effectLst/>
              <a:latin typeface="Segoe UI" pitchFamily="34" charset="0"/>
              <a:ea typeface="+mn-ea"/>
              <a:cs typeface="+mn-cs"/>
            </a:endParaRPr>
          </a:p>
          <a:p>
            <a:pPr fontAlgn="base"/>
            <a:r>
              <a:rPr lang="hu-HU" sz="1200" b="0" i="0" kern="1200" dirty="0">
                <a:solidFill>
                  <a:schemeClr val="tx1"/>
                </a:solidFill>
                <a:effectLst/>
                <a:latin typeface="Segoe UI" pitchFamily="34" charset="0"/>
                <a:ea typeface="+mn-ea"/>
                <a:cs typeface="+mn-cs"/>
              </a:rPr>
              <a:t>A FELSOROLÁS NEM TELJES PL .NET </a:t>
            </a:r>
            <a:r>
              <a:rPr lang="hu-HU" sz="1200" b="0" i="0" kern="1200" dirty="0" err="1">
                <a:solidFill>
                  <a:schemeClr val="tx1"/>
                </a:solidFill>
                <a:effectLst/>
                <a:latin typeface="Segoe UI" pitchFamily="34" charset="0"/>
                <a:ea typeface="+mn-ea"/>
                <a:cs typeface="+mn-cs"/>
              </a:rPr>
              <a:t>Compact</a:t>
            </a:r>
            <a:r>
              <a:rPr lang="hu-HU" sz="1200" b="0" i="0" kern="1200" dirty="0">
                <a:solidFill>
                  <a:schemeClr val="tx1"/>
                </a:solidFill>
                <a:effectLst/>
                <a:latin typeface="Segoe UI" pitchFamily="34" charset="0"/>
                <a:ea typeface="+mn-ea"/>
                <a:cs typeface="+mn-cs"/>
              </a:rPr>
              <a:t>!!! </a:t>
            </a:r>
          </a:p>
          <a:p>
            <a:pPr fontAlgn="base"/>
            <a:r>
              <a:rPr lang="hu-HU" sz="1200" b="0" i="0" kern="1200" dirty="0">
                <a:solidFill>
                  <a:schemeClr val="tx1"/>
                </a:solidFill>
                <a:effectLst/>
                <a:latin typeface="Segoe UI" pitchFamily="34" charset="0"/>
                <a:ea typeface="+mn-ea"/>
                <a:cs typeface="+mn-cs"/>
              </a:rPr>
              <a:t>Az egész == .NET </a:t>
            </a:r>
            <a:r>
              <a:rPr lang="hu-HU" sz="1200" b="0" i="0" kern="1200" dirty="0" err="1">
                <a:solidFill>
                  <a:schemeClr val="tx1"/>
                </a:solidFill>
                <a:effectLst/>
                <a:latin typeface="Segoe UI" pitchFamily="34" charset="0"/>
                <a:ea typeface="+mn-ea"/>
                <a:cs typeface="+mn-cs"/>
              </a:rPr>
              <a:t>Development</a:t>
            </a:r>
            <a:r>
              <a:rPr lang="hu-HU" sz="1200" b="0" i="0" kern="1200" dirty="0">
                <a:solidFill>
                  <a:schemeClr val="tx1"/>
                </a:solidFill>
                <a:effectLst/>
                <a:latin typeface="Segoe UI" pitchFamily="34" charset="0"/>
                <a:ea typeface="+mn-ea"/>
                <a:cs typeface="+mn-cs"/>
              </a:rPr>
              <a:t> platform. A .NET FW, </a:t>
            </a:r>
            <a:r>
              <a:rPr lang="hu-HU" sz="1200" b="0" i="0" kern="1200" dirty="0" err="1">
                <a:solidFill>
                  <a:schemeClr val="tx1"/>
                </a:solidFill>
                <a:effectLst/>
                <a:latin typeface="Segoe UI" pitchFamily="34" charset="0"/>
                <a:ea typeface="+mn-ea"/>
                <a:cs typeface="+mn-cs"/>
              </a:rPr>
              <a:t>etc</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Runtime</a:t>
            </a:r>
            <a:r>
              <a:rPr lang="hu-HU" sz="1200" b="0" i="0" kern="1200" dirty="0">
                <a:solidFill>
                  <a:schemeClr val="tx1"/>
                </a:solidFill>
                <a:effectLst/>
                <a:latin typeface="Segoe UI" pitchFamily="34" charset="0"/>
                <a:ea typeface="+mn-ea"/>
                <a:cs typeface="+mn-cs"/>
              </a:rPr>
              <a:t>-ok. </a:t>
            </a:r>
          </a:p>
          <a:p>
            <a:pPr fontAlgn="base"/>
            <a:r>
              <a:rPr lang="hu-HU" sz="1200" b="0" i="0" kern="1200" dirty="0">
                <a:solidFill>
                  <a:schemeClr val="tx1"/>
                </a:solidFill>
                <a:effectLst/>
                <a:latin typeface="Segoe UI" pitchFamily="34" charset="0"/>
                <a:ea typeface="+mn-ea"/>
                <a:cs typeface="+mn-cs"/>
              </a:rPr>
              <a:t> </a:t>
            </a:r>
          </a:p>
          <a:p>
            <a:pPr fontAlgn="base"/>
            <a:endParaRPr lang="hu-HU" sz="1200" b="0" i="0" kern="1200" dirty="0">
              <a:solidFill>
                <a:schemeClr val="tx1"/>
              </a:solidFill>
              <a:effectLst/>
              <a:latin typeface="Segoe UI" pitchFamily="34" charset="0"/>
              <a:ea typeface="+mn-ea"/>
              <a:cs typeface="+mn-cs"/>
            </a:endParaRPr>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40</a:t>
            </a:fld>
            <a:endParaRPr lang="hu-HU"/>
          </a:p>
        </p:txBody>
      </p:sp>
    </p:spTree>
    <p:extLst>
      <p:ext uri="{BB962C8B-B14F-4D97-AF65-F5344CB8AC3E}">
        <p14:creationId xmlns:p14="http://schemas.microsoft.com/office/powerpoint/2010/main" val="2336919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Korlátozottan </a:t>
            </a:r>
            <a:r>
              <a:rPr lang="hu-HU" dirty="0" err="1"/>
              <a:t>open-source</a:t>
            </a:r>
            <a:r>
              <a:rPr lang="hu-HU" dirty="0"/>
              <a:t>: nem lehet </a:t>
            </a:r>
            <a:r>
              <a:rPr lang="hu-HU" dirty="0" err="1"/>
              <a:t>contribute-olni</a:t>
            </a:r>
            <a:r>
              <a:rPr lang="hu-HU" dirty="0"/>
              <a:t>, csak nézegetni lehet részeit. </a:t>
            </a:r>
          </a:p>
          <a:p>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41</a:t>
            </a:fld>
            <a:endParaRPr lang="hu-HU"/>
          </a:p>
        </p:txBody>
      </p:sp>
    </p:spTree>
    <p:extLst>
      <p:ext uri="{BB962C8B-B14F-4D97-AF65-F5344CB8AC3E}">
        <p14:creationId xmlns:p14="http://schemas.microsoft.com/office/powerpoint/2010/main" val="2500056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hu-HU" dirty="0" smtClean="0"/>
              <a:t>2016</a:t>
            </a:r>
          </a:p>
          <a:p>
            <a:pPr marL="171450" indent="-171450">
              <a:buFontTx/>
              <a:buChar char="-"/>
            </a:pPr>
            <a:r>
              <a:rPr lang="hu-HU" dirty="0" smtClean="0"/>
              <a:t>Windows dev</a:t>
            </a:r>
            <a:r>
              <a:rPr lang="hu-HU" baseline="0" dirty="0" smtClean="0"/>
              <a:t> számára: .NET Framework-re készült programjait linuxon/unixokon akarja futtatni </a:t>
            </a:r>
          </a:p>
          <a:p>
            <a:pPr marL="171450" indent="-171450">
              <a:buFontTx/>
              <a:buChar char="-"/>
            </a:pPr>
            <a:r>
              <a:rPr lang="hu-HU" baseline="0" dirty="0" smtClean="0"/>
              <a:t>Xamarin fejlesztés!! </a:t>
            </a:r>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42</a:t>
            </a:fld>
            <a:endParaRPr lang="hu-HU"/>
          </a:p>
        </p:txBody>
      </p:sp>
    </p:spTree>
    <p:extLst>
      <p:ext uri="{BB962C8B-B14F-4D97-AF65-F5344CB8AC3E}">
        <p14:creationId xmlns:p14="http://schemas.microsoft.com/office/powerpoint/2010/main" val="2426035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It</a:t>
            </a:r>
            <a:r>
              <a:rPr lang="hu-HU" dirty="0"/>
              <a:t> </a:t>
            </a:r>
            <a:r>
              <a:rPr lang="hu-HU" dirty="0" err="1"/>
              <a:t>will</a:t>
            </a:r>
            <a:r>
              <a:rPr lang="hu-HU" dirty="0"/>
              <a:t> </a:t>
            </a:r>
            <a:r>
              <a:rPr lang="hu-HU" dirty="0" err="1"/>
              <a:t>not</a:t>
            </a:r>
            <a:r>
              <a:rPr lang="hu-HU" dirty="0"/>
              <a:t> </a:t>
            </a:r>
            <a:r>
              <a:rPr lang="hu-HU" dirty="0" err="1"/>
              <a:t>replace</a:t>
            </a:r>
            <a:r>
              <a:rPr lang="hu-HU" dirty="0"/>
              <a:t> .NET Framework. </a:t>
            </a:r>
            <a:r>
              <a:rPr lang="hu-HU" dirty="0" err="1"/>
              <a:t>It</a:t>
            </a:r>
            <a:r>
              <a:rPr lang="hu-HU" dirty="0"/>
              <a:t> </a:t>
            </a:r>
            <a:r>
              <a:rPr lang="hu-HU" dirty="0" err="1"/>
              <a:t>just</a:t>
            </a:r>
            <a:r>
              <a:rPr lang="hu-HU" dirty="0"/>
              <a:t> </a:t>
            </a:r>
            <a:r>
              <a:rPr lang="hu-HU" dirty="0" err="1"/>
              <a:t>offers</a:t>
            </a:r>
            <a:r>
              <a:rPr lang="hu-HU" dirty="0"/>
              <a:t> </a:t>
            </a:r>
            <a:r>
              <a:rPr lang="hu-HU" dirty="0" err="1"/>
              <a:t>different</a:t>
            </a:r>
            <a:r>
              <a:rPr lang="hu-HU" dirty="0"/>
              <a:t> </a:t>
            </a:r>
            <a:r>
              <a:rPr lang="hu-HU" dirty="0" err="1"/>
              <a:t>use-cases</a:t>
            </a:r>
            <a:r>
              <a:rPr lang="hu-HU" dirty="0"/>
              <a:t> </a:t>
            </a:r>
            <a:r>
              <a:rPr lang="hu-HU" dirty="0" err="1"/>
              <a:t>than</a:t>
            </a:r>
            <a:r>
              <a:rPr lang="hu-HU" dirty="0"/>
              <a:t> </a:t>
            </a:r>
            <a:r>
              <a:rPr lang="hu-HU" dirty="0" err="1"/>
              <a:t>the</a:t>
            </a:r>
            <a:r>
              <a:rPr lang="hu-HU" dirty="0"/>
              <a:t> .NET Framework.</a:t>
            </a:r>
          </a:p>
          <a:p>
            <a:r>
              <a:rPr lang="hu-HU" dirty="0"/>
              <a:t> </a:t>
            </a:r>
          </a:p>
          <a:p>
            <a:r>
              <a:rPr lang="hu-HU" dirty="0" err="1"/>
              <a:t>Application</a:t>
            </a:r>
            <a:r>
              <a:rPr lang="hu-HU" dirty="0"/>
              <a:t> </a:t>
            </a:r>
            <a:r>
              <a:rPr lang="hu-HU" dirty="0" err="1"/>
              <a:t>host</a:t>
            </a:r>
            <a:r>
              <a:rPr lang="hu-HU" dirty="0"/>
              <a:t>: emiatt tud a .NET </a:t>
            </a:r>
            <a:r>
              <a:rPr lang="hu-HU" dirty="0" err="1"/>
              <a:t>Core</a:t>
            </a:r>
            <a:r>
              <a:rPr lang="hu-HU" dirty="0"/>
              <a:t> több platformon is futni. Ez </a:t>
            </a:r>
            <a:r>
              <a:rPr lang="hu-HU" dirty="0" err="1"/>
              <a:t>hosztolja</a:t>
            </a:r>
            <a:r>
              <a:rPr lang="hu-HU" dirty="0"/>
              <a:t> a CLR-t és a </a:t>
            </a:r>
            <a:r>
              <a:rPr lang="hu-HU" dirty="0" err="1"/>
              <a:t>libraryt</a:t>
            </a:r>
            <a:r>
              <a:rPr lang="hu-HU" dirty="0"/>
              <a:t>, és a </a:t>
            </a:r>
            <a:r>
              <a:rPr lang="hu-HU" dirty="0" err="1"/>
              <a:t>runtime</a:t>
            </a:r>
            <a:r>
              <a:rPr lang="hu-HU" dirty="0"/>
              <a:t> által futtatja az appot. </a:t>
            </a:r>
          </a:p>
          <a:p>
            <a:r>
              <a:rPr lang="hu-HU" dirty="0"/>
              <a:t>A CLR is más, mint a .NET Framework-ben a CLR. </a:t>
            </a:r>
            <a:r>
              <a:rPr lang="hu-HU" dirty="0" err="1"/>
              <a:t>Lightweight-ebb</a:t>
            </a:r>
            <a:r>
              <a:rPr lang="hu-HU" dirty="0"/>
              <a:t>, </a:t>
            </a:r>
            <a:r>
              <a:rPr lang="hu-HU" dirty="0" err="1"/>
              <a:t>crossplatform</a:t>
            </a:r>
            <a:r>
              <a:rPr lang="hu-HU" dirty="0"/>
              <a:t> és </a:t>
            </a:r>
            <a:r>
              <a:rPr lang="hu-HU" dirty="0" err="1"/>
              <a:t>cross-architecture</a:t>
            </a:r>
            <a:r>
              <a:rPr lang="hu-HU" dirty="0"/>
              <a:t> (x86, x64, ARM CPU) módon fut az </a:t>
            </a:r>
            <a:r>
              <a:rPr lang="hu-HU" dirty="0" err="1"/>
              <a:t>application</a:t>
            </a:r>
            <a:r>
              <a:rPr lang="hu-HU" dirty="0"/>
              <a:t> </a:t>
            </a:r>
            <a:r>
              <a:rPr lang="hu-HU" dirty="0" err="1"/>
              <a:t>host</a:t>
            </a:r>
            <a:r>
              <a:rPr lang="hu-HU" dirty="0"/>
              <a:t> segítségével. </a:t>
            </a:r>
          </a:p>
          <a:p>
            <a:endParaRPr lang="hu-HU" dirty="0"/>
          </a:p>
          <a:p>
            <a:r>
              <a:rPr lang="hu-HU" dirty="0"/>
              <a:t>Filozófia: az app alapja </a:t>
            </a:r>
            <a:r>
              <a:rPr lang="hu-HU" dirty="0" err="1"/>
              <a:t>lightweight</a:t>
            </a:r>
            <a:r>
              <a:rPr lang="hu-HU" dirty="0"/>
              <a:t>, és </a:t>
            </a:r>
            <a:r>
              <a:rPr lang="hu-HU" dirty="0" err="1"/>
              <a:t>komonenseket</a:t>
            </a:r>
            <a:r>
              <a:rPr lang="hu-HU" dirty="0"/>
              <a:t> be lehet húzni </a:t>
            </a:r>
            <a:r>
              <a:rPr lang="hu-HU" dirty="0" err="1"/>
              <a:t>nugettel</a:t>
            </a:r>
            <a:endParaRPr lang="hu-HU" dirty="0"/>
          </a:p>
          <a:p>
            <a:endParaRPr lang="hu-HU" dirty="0"/>
          </a:p>
          <a:p>
            <a:r>
              <a:rPr lang="hu-HU" dirty="0" err="1"/>
              <a:t>Workloadok</a:t>
            </a:r>
            <a:r>
              <a:rPr lang="hu-HU" dirty="0"/>
              <a:t> </a:t>
            </a:r>
          </a:p>
          <a:p>
            <a:pPr marL="171450" indent="-171450">
              <a:buFontTx/>
              <a:buChar char="-"/>
            </a:pPr>
            <a:r>
              <a:rPr lang="hu-HU" dirty="0"/>
              <a:t>No ASP.NET </a:t>
            </a:r>
            <a:r>
              <a:rPr lang="hu-HU" dirty="0" err="1"/>
              <a:t>Forms</a:t>
            </a:r>
            <a:r>
              <a:rPr lang="hu-HU" dirty="0"/>
              <a:t>, mert annak a kontroljai a Windowshoz vannak kötve és a .NET </a:t>
            </a:r>
            <a:r>
              <a:rPr lang="hu-HU" dirty="0" err="1"/>
              <a:t>Core</a:t>
            </a:r>
            <a:r>
              <a:rPr lang="hu-HU" dirty="0"/>
              <a:t> </a:t>
            </a:r>
            <a:r>
              <a:rPr lang="hu-HU" dirty="0" err="1"/>
              <a:t>crossplatform</a:t>
            </a:r>
            <a:r>
              <a:rPr lang="hu-HU" dirty="0"/>
              <a:t>.</a:t>
            </a:r>
          </a:p>
          <a:p>
            <a:pPr marL="171450" indent="-171450">
              <a:buFontTx/>
              <a:buChar char="-"/>
            </a:pPr>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43</a:t>
            </a:fld>
            <a:endParaRPr lang="hu-HU"/>
          </a:p>
        </p:txBody>
      </p:sp>
    </p:spTree>
    <p:extLst>
      <p:ext uri="{BB962C8B-B14F-4D97-AF65-F5344CB8AC3E}">
        <p14:creationId xmlns:p14="http://schemas.microsoft.com/office/powerpoint/2010/main" val="123189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1" i="1" kern="1200" dirty="0">
                <a:solidFill>
                  <a:schemeClr val="tx1"/>
                </a:solidFill>
                <a:effectLst/>
                <a:latin typeface="+mn-lt"/>
                <a:ea typeface="+mn-ea"/>
                <a:cs typeface="+mn-cs"/>
              </a:rPr>
              <a:t>System virtual machines</a:t>
            </a:r>
            <a:r>
              <a:rPr lang="en-GB" sz="1200" b="0" i="0" kern="1200" dirty="0">
                <a:solidFill>
                  <a:schemeClr val="tx1"/>
                </a:solidFill>
                <a:effectLst/>
                <a:latin typeface="+mn-lt"/>
                <a:ea typeface="+mn-ea"/>
                <a:cs typeface="+mn-cs"/>
              </a:rPr>
              <a:t> exist as fully-functional operating systems and are typically created as a substitute for using a physical machine. In this way multiple environments can run on the same machine simultaneously. But, that doesn’t sound like our beloved CLR and JVM.</a:t>
            </a:r>
          </a:p>
          <a:p>
            <a:r>
              <a:rPr lang="en-GB" sz="1200" b="0" i="0" kern="1200" dirty="0">
                <a:solidFill>
                  <a:schemeClr val="tx1"/>
                </a:solidFill>
                <a:effectLst/>
                <a:latin typeface="+mn-lt"/>
                <a:ea typeface="+mn-ea"/>
                <a:cs typeface="+mn-cs"/>
              </a:rPr>
              <a:t>The Common Language Runtime (CLR) and Java Virtual Machine (JVM) are both </a:t>
            </a:r>
            <a:r>
              <a:rPr lang="en-GB" sz="1200" b="1" i="1" kern="1200" dirty="0">
                <a:solidFill>
                  <a:schemeClr val="tx1"/>
                </a:solidFill>
                <a:effectLst/>
                <a:latin typeface="+mn-lt"/>
                <a:ea typeface="+mn-ea"/>
                <a:cs typeface="+mn-cs"/>
              </a:rPr>
              <a:t>process virtual machines</a:t>
            </a:r>
            <a:r>
              <a:rPr lang="en-GB" sz="1200" b="0" i="0" kern="1200" dirty="0">
                <a:solidFill>
                  <a:schemeClr val="tx1"/>
                </a:solidFill>
                <a:effectLst/>
                <a:latin typeface="+mn-lt"/>
                <a:ea typeface="+mn-ea"/>
                <a:cs typeface="+mn-cs"/>
              </a:rPr>
              <a:t>. That means that rather than executing an entire operating system, they are specifically designed to run a process or program without being dependent on the platform environment.</a:t>
            </a:r>
          </a:p>
          <a:p>
            <a:endParaRPr lang="hu-HU" dirty="0"/>
          </a:p>
          <a:p>
            <a:r>
              <a:rPr lang="hu-HU" dirty="0"/>
              <a:t>Kép: https://blog.takipi.com/clr-vs-jvm-how-the-battle-between-net-and-java-extends-to-the-vm-level/</a:t>
            </a:r>
            <a:endParaRPr lang="en-GB" dirty="0"/>
          </a:p>
        </p:txBody>
      </p:sp>
      <p:sp>
        <p:nvSpPr>
          <p:cNvPr id="4" name="Dia számának helye 3"/>
          <p:cNvSpPr>
            <a:spLocks noGrp="1"/>
          </p:cNvSpPr>
          <p:nvPr>
            <p:ph type="sldNum" sz="quarter" idx="10"/>
          </p:nvPr>
        </p:nvSpPr>
        <p:spPr/>
        <p:txBody>
          <a:bodyPr/>
          <a:lstStyle/>
          <a:p>
            <a:fld id="{7BF93DDF-D1E8-426B-9EBD-F83E97C0BC6D}" type="slidenum">
              <a:rPr lang="en-GB" smtClean="0"/>
              <a:t>5</a:t>
            </a:fld>
            <a:endParaRPr lang="en-GB"/>
          </a:p>
        </p:txBody>
      </p:sp>
    </p:spTree>
    <p:extLst>
      <p:ext uri="{BB962C8B-B14F-4D97-AF65-F5344CB8AC3E}">
        <p14:creationId xmlns:p14="http://schemas.microsoft.com/office/powerpoint/2010/main" val="1449296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It</a:t>
            </a:r>
            <a:r>
              <a:rPr lang="hu-HU" dirty="0"/>
              <a:t> </a:t>
            </a:r>
            <a:r>
              <a:rPr lang="hu-HU" dirty="0" err="1"/>
              <a:t>will</a:t>
            </a:r>
            <a:r>
              <a:rPr lang="hu-HU" dirty="0"/>
              <a:t> </a:t>
            </a:r>
            <a:r>
              <a:rPr lang="hu-HU" dirty="0" err="1"/>
              <a:t>not</a:t>
            </a:r>
            <a:r>
              <a:rPr lang="hu-HU" dirty="0"/>
              <a:t> </a:t>
            </a:r>
            <a:r>
              <a:rPr lang="hu-HU" dirty="0" err="1"/>
              <a:t>replace</a:t>
            </a:r>
            <a:r>
              <a:rPr lang="hu-HU" dirty="0"/>
              <a:t> .NET Framework. </a:t>
            </a:r>
            <a:r>
              <a:rPr lang="hu-HU" dirty="0" err="1"/>
              <a:t>It</a:t>
            </a:r>
            <a:r>
              <a:rPr lang="hu-HU" dirty="0"/>
              <a:t> </a:t>
            </a:r>
            <a:r>
              <a:rPr lang="hu-HU" dirty="0" err="1"/>
              <a:t>just</a:t>
            </a:r>
            <a:r>
              <a:rPr lang="hu-HU" dirty="0"/>
              <a:t> </a:t>
            </a:r>
            <a:r>
              <a:rPr lang="hu-HU" dirty="0" err="1"/>
              <a:t>offers</a:t>
            </a:r>
            <a:r>
              <a:rPr lang="hu-HU" dirty="0"/>
              <a:t> </a:t>
            </a:r>
            <a:r>
              <a:rPr lang="hu-HU" dirty="0" err="1"/>
              <a:t>different</a:t>
            </a:r>
            <a:r>
              <a:rPr lang="hu-HU" dirty="0"/>
              <a:t> </a:t>
            </a:r>
            <a:r>
              <a:rPr lang="hu-HU" dirty="0" err="1"/>
              <a:t>use-cases</a:t>
            </a:r>
            <a:r>
              <a:rPr lang="hu-HU" dirty="0"/>
              <a:t> </a:t>
            </a:r>
            <a:r>
              <a:rPr lang="hu-HU" dirty="0" err="1"/>
              <a:t>than</a:t>
            </a:r>
            <a:r>
              <a:rPr lang="hu-HU" dirty="0"/>
              <a:t> </a:t>
            </a:r>
            <a:r>
              <a:rPr lang="hu-HU" dirty="0" err="1"/>
              <a:t>the</a:t>
            </a:r>
            <a:r>
              <a:rPr lang="hu-HU" dirty="0"/>
              <a:t> .NET Framework.</a:t>
            </a:r>
          </a:p>
          <a:p>
            <a:r>
              <a:rPr lang="hu-HU" dirty="0"/>
              <a:t> </a:t>
            </a:r>
          </a:p>
          <a:p>
            <a:r>
              <a:rPr lang="hu-HU" dirty="0" err="1"/>
              <a:t>Application</a:t>
            </a:r>
            <a:r>
              <a:rPr lang="hu-HU" dirty="0"/>
              <a:t> </a:t>
            </a:r>
            <a:r>
              <a:rPr lang="hu-HU" dirty="0" err="1"/>
              <a:t>host</a:t>
            </a:r>
            <a:r>
              <a:rPr lang="hu-HU" dirty="0"/>
              <a:t>: emiatt tud a .NET </a:t>
            </a:r>
            <a:r>
              <a:rPr lang="hu-HU" dirty="0" err="1"/>
              <a:t>Core</a:t>
            </a:r>
            <a:r>
              <a:rPr lang="hu-HU" dirty="0"/>
              <a:t> több platformon is futni. Ez </a:t>
            </a:r>
            <a:r>
              <a:rPr lang="hu-HU" dirty="0" err="1"/>
              <a:t>hosztolja</a:t>
            </a:r>
            <a:r>
              <a:rPr lang="hu-HU" dirty="0"/>
              <a:t> a CLR-t és a </a:t>
            </a:r>
            <a:r>
              <a:rPr lang="hu-HU" dirty="0" err="1"/>
              <a:t>libraryt</a:t>
            </a:r>
            <a:r>
              <a:rPr lang="hu-HU" dirty="0"/>
              <a:t>, és a </a:t>
            </a:r>
            <a:r>
              <a:rPr lang="hu-HU" dirty="0" err="1"/>
              <a:t>runtime</a:t>
            </a:r>
            <a:r>
              <a:rPr lang="hu-HU" dirty="0"/>
              <a:t> által futtatja az appot. </a:t>
            </a:r>
          </a:p>
          <a:p>
            <a:r>
              <a:rPr lang="hu-HU" dirty="0"/>
              <a:t>A CLR is más, mint a .NET Framework-ben a CLR. </a:t>
            </a:r>
            <a:r>
              <a:rPr lang="hu-HU" dirty="0" err="1"/>
              <a:t>Lightweight-ebb</a:t>
            </a:r>
            <a:r>
              <a:rPr lang="hu-HU" dirty="0"/>
              <a:t>, </a:t>
            </a:r>
            <a:r>
              <a:rPr lang="hu-HU" dirty="0" err="1"/>
              <a:t>crossplatform</a:t>
            </a:r>
            <a:r>
              <a:rPr lang="hu-HU" dirty="0"/>
              <a:t> és </a:t>
            </a:r>
            <a:r>
              <a:rPr lang="hu-HU" dirty="0" err="1"/>
              <a:t>cross-architecture</a:t>
            </a:r>
            <a:r>
              <a:rPr lang="hu-HU" dirty="0"/>
              <a:t> (x86, x64, ARM CPU) módon fut az </a:t>
            </a:r>
            <a:r>
              <a:rPr lang="hu-HU" dirty="0" err="1"/>
              <a:t>application</a:t>
            </a:r>
            <a:r>
              <a:rPr lang="hu-HU" dirty="0"/>
              <a:t> </a:t>
            </a:r>
            <a:r>
              <a:rPr lang="hu-HU" dirty="0" err="1"/>
              <a:t>host</a:t>
            </a:r>
            <a:r>
              <a:rPr lang="hu-HU" dirty="0"/>
              <a:t> segítségével. </a:t>
            </a:r>
          </a:p>
          <a:p>
            <a:endParaRPr lang="hu-HU" dirty="0"/>
          </a:p>
          <a:p>
            <a:r>
              <a:rPr lang="hu-HU" dirty="0"/>
              <a:t>Filozófia: az app alapja </a:t>
            </a:r>
            <a:r>
              <a:rPr lang="hu-HU" dirty="0" err="1"/>
              <a:t>lightweight</a:t>
            </a:r>
            <a:r>
              <a:rPr lang="hu-HU" dirty="0"/>
              <a:t>, és </a:t>
            </a:r>
            <a:r>
              <a:rPr lang="hu-HU" dirty="0" err="1"/>
              <a:t>komonenseket</a:t>
            </a:r>
            <a:r>
              <a:rPr lang="hu-HU" dirty="0"/>
              <a:t> be lehet húzni </a:t>
            </a:r>
            <a:r>
              <a:rPr lang="hu-HU" dirty="0" err="1"/>
              <a:t>nugettel</a:t>
            </a:r>
            <a:endParaRPr lang="hu-HU" dirty="0"/>
          </a:p>
          <a:p>
            <a:endParaRPr lang="hu-HU" dirty="0"/>
          </a:p>
          <a:p>
            <a:r>
              <a:rPr lang="hu-HU" dirty="0" err="1"/>
              <a:t>Workloadok</a:t>
            </a:r>
            <a:r>
              <a:rPr lang="hu-HU" dirty="0"/>
              <a:t> </a:t>
            </a:r>
          </a:p>
          <a:p>
            <a:pPr marL="171450" indent="-171450">
              <a:buFontTx/>
              <a:buChar char="-"/>
            </a:pPr>
            <a:r>
              <a:rPr lang="hu-HU" dirty="0"/>
              <a:t>No ASP.NET </a:t>
            </a:r>
            <a:r>
              <a:rPr lang="hu-HU" dirty="0" err="1"/>
              <a:t>Forms</a:t>
            </a:r>
            <a:r>
              <a:rPr lang="hu-HU" dirty="0"/>
              <a:t>, mert annak a kontroljai a Windowshoz vannak kötve és a .NET </a:t>
            </a:r>
            <a:r>
              <a:rPr lang="hu-HU" dirty="0" err="1"/>
              <a:t>Core</a:t>
            </a:r>
            <a:r>
              <a:rPr lang="hu-HU" dirty="0"/>
              <a:t> </a:t>
            </a:r>
            <a:r>
              <a:rPr lang="hu-HU" dirty="0" err="1"/>
              <a:t>crossplatform</a:t>
            </a:r>
            <a:r>
              <a:rPr lang="hu-HU" dirty="0"/>
              <a:t>.</a:t>
            </a:r>
          </a:p>
          <a:p>
            <a:endParaRPr lang="hu-HU" dirty="0"/>
          </a:p>
          <a:p>
            <a:endParaRPr lang="hu-HU" dirty="0"/>
          </a:p>
          <a:p>
            <a:r>
              <a:rPr lang="hu-HU" dirty="0"/>
              <a:t>Ha installálok egy .NET </a:t>
            </a:r>
            <a:r>
              <a:rPr lang="hu-HU" dirty="0" err="1"/>
              <a:t>Core</a:t>
            </a:r>
            <a:r>
              <a:rPr lang="hu-HU" dirty="0"/>
              <a:t>-ot, akkor kapok egy </a:t>
            </a:r>
            <a:r>
              <a:rPr lang="hu-HU" dirty="0" err="1"/>
              <a:t>AppHostot</a:t>
            </a:r>
            <a:r>
              <a:rPr lang="hu-HU" dirty="0"/>
              <a:t>, CLR-t és </a:t>
            </a:r>
            <a:r>
              <a:rPr lang="hu-HU" dirty="0" err="1"/>
              <a:t>Libraryt</a:t>
            </a:r>
            <a:r>
              <a:rPr lang="hu-HU" dirty="0"/>
              <a:t>, együtt ezek futtatják az alkalmazásomat.  </a:t>
            </a:r>
          </a:p>
          <a:p>
            <a:r>
              <a:rPr lang="hu-HU" dirty="0"/>
              <a:t>De a .</a:t>
            </a:r>
            <a:r>
              <a:rPr lang="hu-HU" dirty="0" err="1"/>
              <a:t>NETCore</a:t>
            </a:r>
            <a:r>
              <a:rPr lang="hu-HU" dirty="0"/>
              <a:t> installálása nélkül is tudunk .</a:t>
            </a:r>
            <a:r>
              <a:rPr lang="hu-HU" dirty="0" err="1"/>
              <a:t>NETCore</a:t>
            </a:r>
            <a:r>
              <a:rPr lang="hu-HU" dirty="0"/>
              <a:t>-os appot futtatni: </a:t>
            </a:r>
            <a:r>
              <a:rPr lang="hu-HU" dirty="0" err="1"/>
              <a:t>self-contained</a:t>
            </a:r>
            <a:r>
              <a:rPr lang="hu-HU" dirty="0"/>
              <a:t>. Minden komponenst hoznak magukkal, ami a futtatásukhoz szüksége</a:t>
            </a:r>
          </a:p>
          <a:p>
            <a:endParaRPr lang="hu-HU" dirty="0"/>
          </a:p>
          <a:p>
            <a:r>
              <a:rPr lang="hu-HU" dirty="0"/>
              <a:t>A .</a:t>
            </a:r>
            <a:r>
              <a:rPr lang="hu-HU" dirty="0" err="1"/>
              <a:t>NEtCore</a:t>
            </a:r>
            <a:r>
              <a:rPr lang="hu-HU" dirty="0"/>
              <a:t> </a:t>
            </a:r>
            <a:r>
              <a:rPr lang="hu-HU" dirty="0" err="1"/>
              <a:t>console</a:t>
            </a:r>
            <a:r>
              <a:rPr lang="hu-HU" dirty="0"/>
              <a:t> </a:t>
            </a:r>
            <a:r>
              <a:rPr lang="hu-HU" dirty="0" err="1"/>
              <a:t>applicationja</a:t>
            </a:r>
            <a:r>
              <a:rPr lang="hu-HU" dirty="0"/>
              <a:t>, elvileg csak egy </a:t>
            </a:r>
            <a:r>
              <a:rPr lang="hu-HU" dirty="0" err="1"/>
              <a:t>dll-t</a:t>
            </a:r>
            <a:r>
              <a:rPr lang="hu-HU" dirty="0"/>
              <a:t> csinál, amelyet a dotnet.exe futtat. csak a </a:t>
            </a:r>
            <a:r>
              <a:rPr lang="hu-HU" dirty="0" err="1"/>
              <a:t>self-containednél</a:t>
            </a:r>
            <a:r>
              <a:rPr lang="hu-HU" dirty="0"/>
              <a:t> van exe, ahol viszont meg kell mondani milyen platform(ok)</a:t>
            </a:r>
            <a:r>
              <a:rPr lang="hu-HU" dirty="0" err="1"/>
              <a:t>ra</a:t>
            </a:r>
            <a:r>
              <a:rPr lang="hu-HU" dirty="0"/>
              <a:t> akarom fordítani. A platformokra külön-külön kell </a:t>
            </a:r>
            <a:r>
              <a:rPr lang="hu-HU" dirty="0" err="1"/>
              <a:t>lefordítani.s</a:t>
            </a:r>
            <a:r>
              <a:rPr lang="hu-HU" dirty="0"/>
              <a:t>. </a:t>
            </a:r>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44</a:t>
            </a:fld>
            <a:endParaRPr lang="hu-HU"/>
          </a:p>
        </p:txBody>
      </p:sp>
    </p:spTree>
    <p:extLst>
      <p:ext uri="{BB962C8B-B14F-4D97-AF65-F5344CB8AC3E}">
        <p14:creationId xmlns:p14="http://schemas.microsoft.com/office/powerpoint/2010/main" val="3161677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fontAlgn="base"/>
            <a:r>
              <a:rPr lang="hu-HU" sz="1200" b="0" i="0" kern="1200" dirty="0">
                <a:solidFill>
                  <a:schemeClr val="tx1"/>
                </a:solidFill>
                <a:effectLst/>
                <a:latin typeface="Segoe UI" pitchFamily="34" charset="0"/>
                <a:ea typeface="+mn-ea"/>
                <a:cs typeface="+mn-cs"/>
              </a:rPr>
              <a:t>.NET Standard </a:t>
            </a:r>
            <a:r>
              <a:rPr lang="hu-HU" sz="1200" b="0" i="0" kern="1200" dirty="0" err="1">
                <a:solidFill>
                  <a:schemeClr val="tx1"/>
                </a:solidFill>
                <a:effectLst/>
                <a:latin typeface="Segoe UI" pitchFamily="34" charset="0"/>
                <a:ea typeface="+mn-ea"/>
                <a:cs typeface="+mn-cs"/>
              </a:rPr>
              <a:t>vs</a:t>
            </a:r>
            <a:r>
              <a:rPr lang="hu-HU" sz="1200" b="0" i="0" kern="1200" dirty="0">
                <a:solidFill>
                  <a:schemeClr val="tx1"/>
                </a:solidFill>
                <a:effectLst/>
                <a:latin typeface="Segoe UI" pitchFamily="34" charset="0"/>
                <a:ea typeface="+mn-ea"/>
                <a:cs typeface="+mn-cs"/>
              </a:rPr>
              <a:t> PCL:</a:t>
            </a:r>
          </a:p>
          <a:p>
            <a:pPr fontAlgn="base"/>
            <a:r>
              <a:rPr lang="hu-HU" sz="1200" b="0" i="0" kern="1200" dirty="0">
                <a:solidFill>
                  <a:schemeClr val="tx1"/>
                </a:solidFill>
                <a:effectLst/>
                <a:latin typeface="Segoe UI" pitchFamily="34" charset="0"/>
                <a:ea typeface="+mn-ea"/>
                <a:cs typeface="+mn-cs"/>
              </a:rPr>
              <a:t>.NET Standard: </a:t>
            </a:r>
            <a:r>
              <a:rPr lang="hu-HU" sz="1200" b="0" i="0" kern="1200" dirty="0" err="1">
                <a:solidFill>
                  <a:schemeClr val="tx1"/>
                </a:solidFill>
                <a:effectLst/>
                <a:latin typeface="Segoe UI" pitchFamily="34" charset="0"/>
                <a:ea typeface="+mn-ea"/>
                <a:cs typeface="+mn-cs"/>
              </a:rPr>
              <a:t>curated</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set</a:t>
            </a:r>
            <a:r>
              <a:rPr lang="hu-HU" sz="1200" b="0" i="0" kern="1200" dirty="0">
                <a:solidFill>
                  <a:schemeClr val="tx1"/>
                </a:solidFill>
                <a:effectLst/>
                <a:latin typeface="Segoe UI" pitchFamily="34" charset="0"/>
                <a:ea typeface="+mn-ea"/>
                <a:cs typeface="+mn-cs"/>
              </a:rPr>
              <a:t> of </a:t>
            </a:r>
            <a:r>
              <a:rPr lang="hu-HU" sz="1200" b="0" i="0" kern="1200" dirty="0" err="1">
                <a:solidFill>
                  <a:schemeClr val="tx1"/>
                </a:solidFill>
                <a:effectLst/>
                <a:latin typeface="Segoe UI" pitchFamily="34" charset="0"/>
                <a:ea typeface="+mn-ea"/>
                <a:cs typeface="+mn-cs"/>
              </a:rPr>
              <a:t>APIs</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chosen</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by</a:t>
            </a:r>
            <a:r>
              <a:rPr lang="hu-HU" sz="1200" b="0" i="0" kern="1200" dirty="0">
                <a:solidFill>
                  <a:schemeClr val="tx1"/>
                </a:solidFill>
                <a:effectLst/>
                <a:latin typeface="Segoe UI" pitchFamily="34" charset="0"/>
                <a:ea typeface="+mn-ea"/>
                <a:cs typeface="+mn-cs"/>
              </a:rPr>
              <a:t> Microsoft </a:t>
            </a:r>
            <a:r>
              <a:rPr lang="hu-HU" sz="1200" b="0" i="0" kern="1200" dirty="0" err="1">
                <a:solidFill>
                  <a:schemeClr val="tx1"/>
                </a:solidFill>
                <a:effectLst/>
                <a:latin typeface="Segoe UI" pitchFamily="34" charset="0"/>
                <a:ea typeface="+mn-ea"/>
                <a:cs typeface="+mn-cs"/>
              </a:rPr>
              <a:t>vs</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APIs</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only</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determined</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by</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targeted</a:t>
            </a:r>
            <a:r>
              <a:rPr lang="hu-HU" sz="1200" b="0" i="0" kern="1200" dirty="0">
                <a:solidFill>
                  <a:schemeClr val="tx1"/>
                </a:solidFill>
                <a:effectLst/>
                <a:latin typeface="Segoe UI" pitchFamily="34" charset="0"/>
                <a:ea typeface="+mn-ea"/>
                <a:cs typeface="+mn-cs"/>
              </a:rPr>
              <a:t> </a:t>
            </a:r>
            <a:r>
              <a:rPr lang="hu-HU" sz="1200" b="0" i="0" kern="1200" dirty="0" err="1">
                <a:solidFill>
                  <a:schemeClr val="tx1"/>
                </a:solidFill>
                <a:effectLst/>
                <a:latin typeface="Segoe UI" pitchFamily="34" charset="0"/>
                <a:ea typeface="+mn-ea"/>
                <a:cs typeface="+mn-cs"/>
              </a:rPr>
              <a:t>platforms</a:t>
            </a:r>
            <a:endParaRPr lang="hu-HU" sz="1200" b="0" i="0" kern="1200" dirty="0">
              <a:solidFill>
                <a:schemeClr val="tx1"/>
              </a:solidFill>
              <a:effectLst/>
              <a:latin typeface="Segoe UI" pitchFamily="34" charset="0"/>
              <a:ea typeface="+mn-ea"/>
              <a:cs typeface="+mn-cs"/>
            </a:endParaRPr>
          </a:p>
          <a:p>
            <a:pPr fontAlgn="base"/>
            <a:r>
              <a:rPr lang="hu-HU" sz="1200" b="0" i="0" kern="1200" dirty="0">
                <a:solidFill>
                  <a:schemeClr val="tx1"/>
                </a:solidFill>
                <a:effectLst/>
                <a:latin typeface="Segoe UI" pitchFamily="34" charset="0"/>
                <a:ea typeface="+mn-ea"/>
                <a:cs typeface="+mn-cs"/>
              </a:rPr>
              <a:t>.NET Standard: platform-agnosztikus, </a:t>
            </a:r>
            <a:r>
              <a:rPr lang="hu-HU" sz="1200" b="0" i="0" kern="1200" dirty="0" err="1">
                <a:solidFill>
                  <a:schemeClr val="tx1"/>
                </a:solidFill>
                <a:effectLst/>
                <a:latin typeface="Segoe UI" pitchFamily="34" charset="0"/>
                <a:ea typeface="+mn-ea"/>
                <a:cs typeface="+mn-cs"/>
              </a:rPr>
              <a:t>vs</a:t>
            </a:r>
            <a:r>
              <a:rPr lang="hu-HU" sz="1200" b="0" i="0" kern="1200" dirty="0">
                <a:solidFill>
                  <a:schemeClr val="tx1"/>
                </a:solidFill>
                <a:effectLst/>
                <a:latin typeface="Segoe UI" pitchFamily="34" charset="0"/>
                <a:ea typeface="+mn-ea"/>
                <a:cs typeface="+mn-cs"/>
              </a:rPr>
              <a:t>. Limited </a:t>
            </a:r>
            <a:r>
              <a:rPr lang="hu-HU" sz="1200" b="0" i="0" kern="1200" dirty="0" err="1">
                <a:solidFill>
                  <a:schemeClr val="tx1"/>
                </a:solidFill>
                <a:effectLst/>
                <a:latin typeface="Segoe UI" pitchFamily="34" charset="0"/>
                <a:ea typeface="+mn-ea"/>
                <a:cs typeface="+mn-cs"/>
              </a:rPr>
              <a:t>set</a:t>
            </a:r>
            <a:r>
              <a:rPr lang="hu-HU" sz="1200" b="0" i="0" kern="1200" dirty="0">
                <a:solidFill>
                  <a:schemeClr val="tx1"/>
                </a:solidFill>
                <a:effectLst/>
                <a:latin typeface="Segoe UI" pitchFamily="34" charset="0"/>
                <a:ea typeface="+mn-ea"/>
                <a:cs typeface="+mn-cs"/>
              </a:rPr>
              <a:t> of </a:t>
            </a:r>
            <a:r>
              <a:rPr lang="hu-HU" sz="1200" b="0" i="0" kern="1200" dirty="0" err="1">
                <a:solidFill>
                  <a:schemeClr val="tx1"/>
                </a:solidFill>
                <a:effectLst/>
                <a:latin typeface="Segoe UI" pitchFamily="34" charset="0"/>
                <a:ea typeface="+mn-ea"/>
                <a:cs typeface="+mn-cs"/>
              </a:rPr>
              <a:t>platforms</a:t>
            </a:r>
            <a:r>
              <a:rPr lang="hu-HU" sz="1200" b="0" i="0" kern="1200" dirty="0">
                <a:solidFill>
                  <a:schemeClr val="tx1"/>
                </a:solidFill>
                <a:effectLst/>
                <a:latin typeface="Segoe UI" pitchFamily="34" charset="0"/>
                <a:ea typeface="+mn-ea"/>
                <a:cs typeface="+mn-cs"/>
              </a:rPr>
              <a:t> </a:t>
            </a:r>
          </a:p>
          <a:p>
            <a:pPr fontAlgn="base"/>
            <a:endParaRPr lang="hu-HU" sz="1200" b="0" i="0" kern="1200" dirty="0">
              <a:solidFill>
                <a:schemeClr val="tx1"/>
              </a:solidFill>
              <a:effectLst/>
              <a:latin typeface="Segoe UI" pitchFamily="34" charset="0"/>
              <a:ea typeface="+mn-ea"/>
              <a:cs typeface="+mn-cs"/>
            </a:endParaRPr>
          </a:p>
          <a:p>
            <a:pPr fontAlgn="base"/>
            <a:endParaRPr lang="hu-HU" sz="1200" b="0" i="0" kern="1200" dirty="0">
              <a:solidFill>
                <a:schemeClr val="tx1"/>
              </a:solidFill>
              <a:effectLst/>
              <a:latin typeface="Segoe UI" pitchFamily="34" charset="0"/>
              <a:ea typeface="+mn-ea"/>
              <a:cs typeface="+mn-cs"/>
            </a:endParaRPr>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45</a:t>
            </a:fld>
            <a:endParaRPr lang="hu-HU"/>
          </a:p>
        </p:txBody>
      </p:sp>
    </p:spTree>
    <p:extLst>
      <p:ext uri="{BB962C8B-B14F-4D97-AF65-F5344CB8AC3E}">
        <p14:creationId xmlns:p14="http://schemas.microsoft.com/office/powerpoint/2010/main" val="406599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u-HU" sz="1200" b="0" i="0" kern="1200" dirty="0">
                <a:solidFill>
                  <a:schemeClr val="tx1"/>
                </a:solidFill>
                <a:effectLst/>
                <a:latin typeface="Segoe UI" pitchFamily="34" charset="0"/>
                <a:ea typeface="+mn-ea"/>
                <a:cs typeface="+mn-cs"/>
              </a:rPr>
              <a:t>Additív </a:t>
            </a:r>
            <a:r>
              <a:rPr lang="hu-HU" sz="1200" b="0" i="0" kern="1200" dirty="0" err="1">
                <a:solidFill>
                  <a:schemeClr val="tx1"/>
                </a:solidFill>
                <a:effectLst/>
                <a:latin typeface="Segoe UI" pitchFamily="34" charset="0"/>
                <a:ea typeface="+mn-ea"/>
                <a:cs typeface="+mn-cs"/>
              </a:rPr>
              <a:t>verziózás</a:t>
            </a:r>
            <a:r>
              <a:rPr lang="hu-HU" sz="1200" b="0" i="0" kern="1200" dirty="0">
                <a:solidFill>
                  <a:schemeClr val="tx1"/>
                </a:solidFill>
                <a:effectLst/>
                <a:latin typeface="Segoe UI" pitchFamily="34" charset="0"/>
                <a:ea typeface="+mn-ea"/>
                <a:cs typeface="+mn-cs"/>
              </a:rPr>
              <a:t>: </a:t>
            </a:r>
            <a:r>
              <a:rPr lang="hu-HU" dirty="0"/>
              <a:t>Magasabb verziók tartalmazzák az összes funkcionalitást (API-t), amit az alacsonyabb verziók tartalmaztak</a:t>
            </a:r>
          </a:p>
          <a:p>
            <a:pPr marL="0" marR="0" lvl="0" indent="0" algn="l" defTabSz="914400" rtl="0" eaLnBrk="0" fontAlgn="base" latinLnBrk="0" hangingPunct="0">
              <a:lnSpc>
                <a:spcPct val="100000"/>
              </a:lnSpc>
              <a:spcBef>
                <a:spcPct val="30000"/>
              </a:spcBef>
              <a:spcAft>
                <a:spcPct val="0"/>
              </a:spcAft>
              <a:buClrTx/>
              <a:buSzTx/>
              <a:buFontTx/>
              <a:buNone/>
              <a:tabLst/>
              <a:defRPr/>
            </a:pPr>
            <a:r>
              <a:rPr lang="hu-HU" sz="1200" b="0" i="0" kern="1200" dirty="0" err="1">
                <a:solidFill>
                  <a:schemeClr val="tx1"/>
                </a:solidFill>
                <a:effectLst/>
                <a:latin typeface="Segoe UI" pitchFamily="34" charset="0"/>
                <a:ea typeface="+mn-ea"/>
                <a:cs typeface="+mn-cs"/>
              </a:rPr>
              <a:t>Immutábilis</a:t>
            </a:r>
            <a:r>
              <a:rPr lang="hu-HU" sz="1200" b="0" i="0" kern="1200" dirty="0">
                <a:solidFill>
                  <a:schemeClr val="tx1"/>
                </a:solidFill>
                <a:effectLst/>
                <a:latin typeface="Segoe UI" pitchFamily="34" charset="0"/>
                <a:ea typeface="+mn-ea"/>
                <a:cs typeface="+mn-cs"/>
              </a:rPr>
              <a:t> verziók: </a:t>
            </a:r>
            <a:r>
              <a:rPr lang="hu-HU" dirty="0"/>
              <a:t>Kiadott API nem változik soha többet, verziók között sincs </a:t>
            </a:r>
            <a:r>
              <a:rPr lang="hu-HU" dirty="0" err="1"/>
              <a:t>breaking</a:t>
            </a:r>
            <a:r>
              <a:rPr lang="hu-HU" dirty="0"/>
              <a:t> </a:t>
            </a:r>
            <a:r>
              <a:rPr lang="hu-HU" dirty="0" err="1"/>
              <a:t>change</a:t>
            </a:r>
            <a:endParaRPr lang="hu-HU" sz="1200" b="0" i="0" kern="1200" dirty="0">
              <a:solidFill>
                <a:schemeClr val="tx1"/>
              </a:solidFill>
              <a:effectLst/>
              <a:latin typeface="Segoe UI" pitchFamily="34" charset="0"/>
              <a:ea typeface="+mn-ea"/>
              <a:cs typeface="+mn-cs"/>
            </a:endParaRPr>
          </a:p>
          <a:p>
            <a:pPr fontAlgn="base"/>
            <a:endParaRPr lang="hu-HU" sz="1200" b="0" i="0" kern="1200" dirty="0">
              <a:solidFill>
                <a:schemeClr val="tx1"/>
              </a:solidFill>
              <a:effectLst/>
              <a:latin typeface="Segoe UI" pitchFamily="34" charset="0"/>
              <a:ea typeface="+mn-ea"/>
              <a:cs typeface="+mn-cs"/>
            </a:endParaRPr>
          </a:p>
          <a:p>
            <a:pPr fontAlgn="base"/>
            <a:r>
              <a:rPr lang="hu-HU" sz="1200" b="0" i="0" kern="1200" dirty="0">
                <a:solidFill>
                  <a:schemeClr val="tx1"/>
                </a:solidFill>
                <a:effectLst/>
                <a:latin typeface="Segoe UI" pitchFamily="34" charset="0"/>
                <a:ea typeface="+mn-ea"/>
                <a:cs typeface="+mn-cs"/>
              </a:rPr>
              <a:t>Konkrétan: https://github.com/dotnet/standard/blob/master/netstandard/pkg/NETStandard.Library.dependencies.props</a:t>
            </a:r>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47</a:t>
            </a:fld>
            <a:endParaRPr lang="hu-HU"/>
          </a:p>
        </p:txBody>
      </p:sp>
    </p:spTree>
    <p:extLst>
      <p:ext uri="{BB962C8B-B14F-4D97-AF65-F5344CB8AC3E}">
        <p14:creationId xmlns:p14="http://schemas.microsoft.com/office/powerpoint/2010/main" val="2169454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It</a:t>
            </a:r>
            <a:r>
              <a:rPr lang="hu-HU" dirty="0"/>
              <a:t> </a:t>
            </a:r>
            <a:r>
              <a:rPr lang="hu-HU" dirty="0" err="1"/>
              <a:t>will</a:t>
            </a:r>
            <a:r>
              <a:rPr lang="hu-HU" dirty="0"/>
              <a:t> </a:t>
            </a:r>
            <a:r>
              <a:rPr lang="hu-HU" dirty="0" err="1"/>
              <a:t>not</a:t>
            </a:r>
            <a:r>
              <a:rPr lang="hu-HU" dirty="0"/>
              <a:t> </a:t>
            </a:r>
            <a:r>
              <a:rPr lang="hu-HU" dirty="0" err="1"/>
              <a:t>replace</a:t>
            </a:r>
            <a:r>
              <a:rPr lang="hu-HU" dirty="0"/>
              <a:t> .NET Framework. </a:t>
            </a:r>
            <a:r>
              <a:rPr lang="hu-HU" dirty="0" err="1"/>
              <a:t>It</a:t>
            </a:r>
            <a:r>
              <a:rPr lang="hu-HU" dirty="0"/>
              <a:t> </a:t>
            </a:r>
            <a:r>
              <a:rPr lang="hu-HU" dirty="0" err="1"/>
              <a:t>just</a:t>
            </a:r>
            <a:r>
              <a:rPr lang="hu-HU" dirty="0"/>
              <a:t> </a:t>
            </a:r>
            <a:r>
              <a:rPr lang="hu-HU" dirty="0" err="1"/>
              <a:t>offers</a:t>
            </a:r>
            <a:r>
              <a:rPr lang="hu-HU" dirty="0"/>
              <a:t> </a:t>
            </a:r>
            <a:r>
              <a:rPr lang="hu-HU" dirty="0" err="1"/>
              <a:t>different</a:t>
            </a:r>
            <a:r>
              <a:rPr lang="hu-HU" dirty="0"/>
              <a:t> </a:t>
            </a:r>
            <a:r>
              <a:rPr lang="hu-HU" dirty="0" err="1"/>
              <a:t>use-cases</a:t>
            </a:r>
            <a:r>
              <a:rPr lang="hu-HU" dirty="0"/>
              <a:t> </a:t>
            </a:r>
            <a:r>
              <a:rPr lang="hu-HU" dirty="0" err="1"/>
              <a:t>than</a:t>
            </a:r>
            <a:r>
              <a:rPr lang="hu-HU" dirty="0"/>
              <a:t> </a:t>
            </a:r>
            <a:r>
              <a:rPr lang="hu-HU" dirty="0" err="1"/>
              <a:t>the</a:t>
            </a:r>
            <a:r>
              <a:rPr lang="hu-HU" dirty="0"/>
              <a:t> .NET Framework.</a:t>
            </a:r>
          </a:p>
          <a:p>
            <a:r>
              <a:rPr lang="hu-HU" dirty="0"/>
              <a:t> </a:t>
            </a:r>
          </a:p>
          <a:p>
            <a:r>
              <a:rPr lang="hu-HU" dirty="0" err="1"/>
              <a:t>Application</a:t>
            </a:r>
            <a:r>
              <a:rPr lang="hu-HU" dirty="0"/>
              <a:t> </a:t>
            </a:r>
            <a:r>
              <a:rPr lang="hu-HU" dirty="0" err="1"/>
              <a:t>host</a:t>
            </a:r>
            <a:r>
              <a:rPr lang="hu-HU" dirty="0"/>
              <a:t>: emiatt tud a .NET </a:t>
            </a:r>
            <a:r>
              <a:rPr lang="hu-HU" dirty="0" err="1"/>
              <a:t>Core</a:t>
            </a:r>
            <a:r>
              <a:rPr lang="hu-HU" dirty="0"/>
              <a:t> több platformon is futni. Ez </a:t>
            </a:r>
            <a:r>
              <a:rPr lang="hu-HU" dirty="0" err="1"/>
              <a:t>hosztolja</a:t>
            </a:r>
            <a:r>
              <a:rPr lang="hu-HU" dirty="0"/>
              <a:t> a CLR-t és a </a:t>
            </a:r>
            <a:r>
              <a:rPr lang="hu-HU" dirty="0" err="1"/>
              <a:t>libraryt</a:t>
            </a:r>
            <a:r>
              <a:rPr lang="hu-HU" dirty="0"/>
              <a:t>, és a </a:t>
            </a:r>
            <a:r>
              <a:rPr lang="hu-HU" dirty="0" err="1"/>
              <a:t>runtime</a:t>
            </a:r>
            <a:r>
              <a:rPr lang="hu-HU" dirty="0"/>
              <a:t> által futtatja az appot. </a:t>
            </a:r>
          </a:p>
          <a:p>
            <a:r>
              <a:rPr lang="hu-HU" dirty="0"/>
              <a:t>A CLR is más, mint a .NET Framework-ben a CLR. </a:t>
            </a:r>
            <a:r>
              <a:rPr lang="hu-HU" dirty="0" err="1"/>
              <a:t>Lightweight-ebb</a:t>
            </a:r>
            <a:r>
              <a:rPr lang="hu-HU" dirty="0"/>
              <a:t>, </a:t>
            </a:r>
            <a:r>
              <a:rPr lang="hu-HU" dirty="0" err="1"/>
              <a:t>crossplatform</a:t>
            </a:r>
            <a:r>
              <a:rPr lang="hu-HU" dirty="0"/>
              <a:t> és </a:t>
            </a:r>
            <a:r>
              <a:rPr lang="hu-HU" dirty="0" err="1"/>
              <a:t>cross-architecture</a:t>
            </a:r>
            <a:r>
              <a:rPr lang="hu-HU" dirty="0"/>
              <a:t> (x86, x64, ARM CPU) módon fut az </a:t>
            </a:r>
            <a:r>
              <a:rPr lang="hu-HU" dirty="0" err="1"/>
              <a:t>application</a:t>
            </a:r>
            <a:r>
              <a:rPr lang="hu-HU" dirty="0"/>
              <a:t> </a:t>
            </a:r>
            <a:r>
              <a:rPr lang="hu-HU" dirty="0" err="1"/>
              <a:t>host</a:t>
            </a:r>
            <a:r>
              <a:rPr lang="hu-HU" dirty="0"/>
              <a:t> segítségével. </a:t>
            </a:r>
          </a:p>
          <a:p>
            <a:endParaRPr lang="hu-HU" dirty="0"/>
          </a:p>
          <a:p>
            <a:r>
              <a:rPr lang="hu-HU" dirty="0"/>
              <a:t>Filozófia: az app alapja </a:t>
            </a:r>
            <a:r>
              <a:rPr lang="hu-HU" dirty="0" err="1"/>
              <a:t>lightweight</a:t>
            </a:r>
            <a:r>
              <a:rPr lang="hu-HU" dirty="0"/>
              <a:t>, és </a:t>
            </a:r>
            <a:r>
              <a:rPr lang="hu-HU" dirty="0" err="1"/>
              <a:t>komonenseket</a:t>
            </a:r>
            <a:r>
              <a:rPr lang="hu-HU" dirty="0"/>
              <a:t> be lehet húzni </a:t>
            </a:r>
            <a:r>
              <a:rPr lang="hu-HU" dirty="0" err="1"/>
              <a:t>nugettel</a:t>
            </a:r>
            <a:endParaRPr lang="hu-HU" dirty="0"/>
          </a:p>
          <a:p>
            <a:endParaRPr lang="hu-HU" dirty="0"/>
          </a:p>
          <a:p>
            <a:r>
              <a:rPr lang="hu-HU" dirty="0" err="1"/>
              <a:t>Workloadok</a:t>
            </a:r>
            <a:r>
              <a:rPr lang="hu-HU" dirty="0"/>
              <a:t> </a:t>
            </a:r>
          </a:p>
          <a:p>
            <a:pPr marL="171450" indent="-171450">
              <a:buFontTx/>
              <a:buChar char="-"/>
            </a:pPr>
            <a:r>
              <a:rPr lang="hu-HU" dirty="0"/>
              <a:t>No ASP.NET </a:t>
            </a:r>
            <a:r>
              <a:rPr lang="hu-HU" dirty="0" err="1"/>
              <a:t>Forms</a:t>
            </a:r>
            <a:r>
              <a:rPr lang="hu-HU" dirty="0"/>
              <a:t>, mert annak a kontroljai a Windowshoz vannak kötve és a .NET </a:t>
            </a:r>
            <a:r>
              <a:rPr lang="hu-HU" dirty="0" err="1"/>
              <a:t>Core</a:t>
            </a:r>
            <a:r>
              <a:rPr lang="hu-HU" dirty="0"/>
              <a:t> </a:t>
            </a:r>
            <a:r>
              <a:rPr lang="hu-HU" dirty="0" err="1"/>
              <a:t>crossplatform</a:t>
            </a:r>
            <a:r>
              <a:rPr lang="hu-HU" dirty="0"/>
              <a:t>.</a:t>
            </a:r>
          </a:p>
          <a:p>
            <a:endParaRPr lang="hu-HU" dirty="0"/>
          </a:p>
          <a:p>
            <a:endParaRPr lang="hu-HU" dirty="0"/>
          </a:p>
          <a:p>
            <a:r>
              <a:rPr lang="hu-HU" dirty="0"/>
              <a:t>Ha installálok egy .NET </a:t>
            </a:r>
            <a:r>
              <a:rPr lang="hu-HU" dirty="0" err="1"/>
              <a:t>Core</a:t>
            </a:r>
            <a:r>
              <a:rPr lang="hu-HU" dirty="0"/>
              <a:t>-ot, akkor kapok egy </a:t>
            </a:r>
            <a:r>
              <a:rPr lang="hu-HU" dirty="0" err="1"/>
              <a:t>AppHostot</a:t>
            </a:r>
            <a:r>
              <a:rPr lang="hu-HU" dirty="0"/>
              <a:t>, CLR-t és </a:t>
            </a:r>
            <a:r>
              <a:rPr lang="hu-HU" dirty="0" err="1"/>
              <a:t>Libraryt</a:t>
            </a:r>
            <a:r>
              <a:rPr lang="hu-HU" dirty="0"/>
              <a:t>, együtt ezek futtatják az alkalmazásomat.  </a:t>
            </a:r>
          </a:p>
          <a:p>
            <a:r>
              <a:rPr lang="hu-HU" dirty="0"/>
              <a:t>De a .</a:t>
            </a:r>
            <a:r>
              <a:rPr lang="hu-HU" dirty="0" err="1"/>
              <a:t>NETCore</a:t>
            </a:r>
            <a:r>
              <a:rPr lang="hu-HU" dirty="0"/>
              <a:t> installálása nélkül is tudunk .</a:t>
            </a:r>
            <a:r>
              <a:rPr lang="hu-HU" dirty="0" err="1"/>
              <a:t>NETCore</a:t>
            </a:r>
            <a:r>
              <a:rPr lang="hu-HU" dirty="0"/>
              <a:t>-os appot futtatni: </a:t>
            </a:r>
            <a:r>
              <a:rPr lang="hu-HU" dirty="0" err="1"/>
              <a:t>self-contained</a:t>
            </a:r>
            <a:r>
              <a:rPr lang="hu-HU" dirty="0"/>
              <a:t>. Minden komponenst hoznak magukkal, ami a futtatásukhoz szüksége</a:t>
            </a:r>
          </a:p>
          <a:p>
            <a:endParaRPr lang="hu-HU" dirty="0"/>
          </a:p>
          <a:p>
            <a:r>
              <a:rPr lang="hu-HU" dirty="0"/>
              <a:t>A .</a:t>
            </a:r>
            <a:r>
              <a:rPr lang="hu-HU" dirty="0" err="1"/>
              <a:t>NEtCore</a:t>
            </a:r>
            <a:r>
              <a:rPr lang="hu-HU" dirty="0"/>
              <a:t> </a:t>
            </a:r>
            <a:r>
              <a:rPr lang="hu-HU" dirty="0" err="1"/>
              <a:t>console</a:t>
            </a:r>
            <a:r>
              <a:rPr lang="hu-HU" dirty="0"/>
              <a:t> </a:t>
            </a:r>
            <a:r>
              <a:rPr lang="hu-HU" dirty="0" err="1"/>
              <a:t>applicationja</a:t>
            </a:r>
            <a:r>
              <a:rPr lang="hu-HU" dirty="0"/>
              <a:t>, elvileg csak egy </a:t>
            </a:r>
            <a:r>
              <a:rPr lang="hu-HU" dirty="0" err="1"/>
              <a:t>dll-t</a:t>
            </a:r>
            <a:r>
              <a:rPr lang="hu-HU" dirty="0"/>
              <a:t> csinál, amelyet a dotnet.exe futtat. csak a </a:t>
            </a:r>
            <a:r>
              <a:rPr lang="hu-HU" dirty="0" err="1"/>
              <a:t>self-containednél</a:t>
            </a:r>
            <a:r>
              <a:rPr lang="hu-HU" dirty="0"/>
              <a:t> van exe, ahol viszont meg kell mondani milyen platform(ok)</a:t>
            </a:r>
            <a:r>
              <a:rPr lang="hu-HU" dirty="0" err="1"/>
              <a:t>ra</a:t>
            </a:r>
            <a:r>
              <a:rPr lang="hu-HU" dirty="0"/>
              <a:t> akarom fordítani. A platformokra külön-külön kell </a:t>
            </a:r>
            <a:r>
              <a:rPr lang="hu-HU" dirty="0" err="1"/>
              <a:t>lefordítani.s</a:t>
            </a:r>
            <a:r>
              <a:rPr lang="hu-HU" dirty="0"/>
              <a:t>. </a:t>
            </a:r>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52</a:t>
            </a:fld>
            <a:endParaRPr lang="hu-HU"/>
          </a:p>
        </p:txBody>
      </p:sp>
    </p:spTree>
    <p:extLst>
      <p:ext uri="{BB962C8B-B14F-4D97-AF65-F5344CB8AC3E}">
        <p14:creationId xmlns:p14="http://schemas.microsoft.com/office/powerpoint/2010/main" val="8772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.NET exe végrehajtása: </a:t>
            </a:r>
          </a:p>
          <a:p>
            <a:pPr marL="0" indent="0">
              <a:buFontTx/>
              <a:buNone/>
            </a:pPr>
            <a:r>
              <a:rPr lang="hu-HU" dirty="0"/>
              <a:t>1. Exe duplaklikk -&gt; </a:t>
            </a:r>
            <a:r>
              <a:rPr lang="hu-HU" dirty="0" err="1"/>
              <a:t>windows</a:t>
            </a:r>
            <a:r>
              <a:rPr lang="hu-HU" dirty="0"/>
              <a:t> </a:t>
            </a:r>
            <a:r>
              <a:rPr lang="hu-HU" dirty="0" err="1"/>
              <a:t>felsetupolja</a:t>
            </a:r>
            <a:r>
              <a:rPr lang="hu-HU" dirty="0"/>
              <a:t> a </a:t>
            </a:r>
            <a:r>
              <a:rPr lang="hu-HU" dirty="0" err="1"/>
              <a:t>Process</a:t>
            </a:r>
            <a:r>
              <a:rPr lang="hu-HU" dirty="0"/>
              <a:t> </a:t>
            </a:r>
            <a:r>
              <a:rPr lang="hu-HU" dirty="0" err="1"/>
              <a:t>Address</a:t>
            </a:r>
            <a:r>
              <a:rPr lang="hu-HU" dirty="0"/>
              <a:t> </a:t>
            </a:r>
            <a:r>
              <a:rPr lang="hu-HU" dirty="0" err="1"/>
              <a:t>Space</a:t>
            </a:r>
            <a:r>
              <a:rPr lang="hu-HU" dirty="0"/>
              <a:t>-t</a:t>
            </a:r>
          </a:p>
          <a:p>
            <a:pPr marL="0" indent="0">
              <a:buFontTx/>
              <a:buNone/>
            </a:pPr>
            <a:r>
              <a:rPr lang="hu-HU" dirty="0"/>
              <a:t>2. És elindít egy szálat</a:t>
            </a:r>
          </a:p>
          <a:p>
            <a:pPr marL="628650" lvl="1" indent="-171450">
              <a:buFontTx/>
              <a:buChar char="-"/>
            </a:pPr>
            <a:r>
              <a:rPr lang="hu-HU" dirty="0"/>
              <a:t>Szál hol kezdi a végrehajtást? Ez a PE </a:t>
            </a:r>
            <a:r>
              <a:rPr lang="hu-HU" dirty="0" err="1"/>
              <a:t>headerben</a:t>
            </a:r>
            <a:r>
              <a:rPr lang="hu-HU" dirty="0"/>
              <a:t> van</a:t>
            </a:r>
          </a:p>
          <a:p>
            <a:pPr marL="628650" lvl="1" indent="-171450">
              <a:buFontTx/>
              <a:buChar char="-"/>
            </a:pPr>
            <a:r>
              <a:rPr lang="hu-HU" dirty="0"/>
              <a:t>.NET exe esetében a </a:t>
            </a:r>
            <a:r>
              <a:rPr lang="hu-HU" dirty="0" err="1"/>
              <a:t>compiler</a:t>
            </a:r>
            <a:r>
              <a:rPr lang="hu-HU" dirty="0"/>
              <a:t> betesz oda egy kódot a CLR betöltésére</a:t>
            </a:r>
          </a:p>
          <a:p>
            <a:pPr marL="1085850" lvl="2" indent="-171450">
              <a:buFontTx/>
              <a:buChar char="-"/>
            </a:pPr>
            <a:r>
              <a:rPr lang="hu-HU" dirty="0"/>
              <a:t>1 CLR/</a:t>
            </a:r>
            <a:r>
              <a:rPr lang="hu-HU" dirty="0" err="1"/>
              <a:t>processz</a:t>
            </a:r>
            <a:r>
              <a:rPr lang="hu-HU" dirty="0"/>
              <a:t>, mehet több verzió is egymás mellett</a:t>
            </a:r>
          </a:p>
          <a:p>
            <a:pPr marL="1085850" lvl="2" indent="-171450">
              <a:buFontTx/>
              <a:buChar char="-"/>
            </a:pPr>
            <a:r>
              <a:rPr lang="hu-HU" dirty="0"/>
              <a:t>Platform / server version / </a:t>
            </a:r>
            <a:r>
              <a:rPr lang="hu-HU" dirty="0" err="1"/>
              <a:t>desktop</a:t>
            </a:r>
            <a:r>
              <a:rPr lang="hu-HU" dirty="0"/>
              <a:t> version / installált .NET </a:t>
            </a:r>
            <a:r>
              <a:rPr lang="hu-HU" dirty="0" err="1"/>
              <a:t>framework</a:t>
            </a:r>
            <a:r>
              <a:rPr lang="hu-HU" dirty="0"/>
              <a:t> verziók / konfiguráció alapján betöltődik a megfelelő verzió  </a:t>
            </a:r>
          </a:p>
          <a:p>
            <a:pPr marL="0" lvl="0" indent="0">
              <a:buFontTx/>
              <a:buNone/>
            </a:pPr>
            <a:r>
              <a:rPr lang="hu-HU" dirty="0"/>
              <a:t>3. CLR </a:t>
            </a:r>
            <a:r>
              <a:rPr lang="hu-HU" dirty="0" err="1"/>
              <a:t>init</a:t>
            </a:r>
            <a:r>
              <a:rPr lang="hu-HU" dirty="0"/>
              <a:t>: </a:t>
            </a:r>
            <a:r>
              <a:rPr lang="hu-HU" dirty="0" err="1"/>
              <a:t>heap</a:t>
            </a:r>
            <a:r>
              <a:rPr lang="hu-HU" dirty="0"/>
              <a:t>, </a:t>
            </a:r>
            <a:r>
              <a:rPr lang="hu-HU" dirty="0" err="1"/>
              <a:t>thread</a:t>
            </a:r>
            <a:r>
              <a:rPr lang="hu-HU" dirty="0"/>
              <a:t> </a:t>
            </a:r>
            <a:r>
              <a:rPr lang="hu-HU" dirty="0" err="1"/>
              <a:t>pool</a:t>
            </a:r>
            <a:r>
              <a:rPr lang="hu-HU" dirty="0"/>
              <a:t> etc.</a:t>
            </a:r>
          </a:p>
          <a:p>
            <a:pPr marL="0" lvl="0" indent="0">
              <a:buFontTx/>
              <a:buNone/>
            </a:pPr>
            <a:r>
              <a:rPr lang="hu-HU" dirty="0"/>
              <a:t>4. Majd betölti az </a:t>
            </a:r>
            <a:r>
              <a:rPr lang="hu-HU" dirty="0" err="1"/>
              <a:t>assemblynket</a:t>
            </a:r>
            <a:r>
              <a:rPr lang="hu-HU" dirty="0"/>
              <a:t>, és nekikészül a futtatáshoz</a:t>
            </a:r>
          </a:p>
          <a:p>
            <a:pPr marL="0" lvl="0" indent="0">
              <a:buFontTx/>
              <a:buNone/>
            </a:pPr>
            <a:r>
              <a:rPr lang="hu-HU" dirty="0"/>
              <a:t>5. Minden metódus úgy van fordítva, hogy a JIT-</a:t>
            </a:r>
            <a:r>
              <a:rPr lang="hu-HU" dirty="0" err="1"/>
              <a:t>et</a:t>
            </a:r>
            <a:r>
              <a:rPr lang="hu-HU" dirty="0"/>
              <a:t> hivatkozza, így hív abba bele. A JIT után ennek a kódnak a helyére a metódus normális gépi kódja kerül </a:t>
            </a:r>
          </a:p>
        </p:txBody>
      </p:sp>
      <p:sp>
        <p:nvSpPr>
          <p:cNvPr id="4" name="Dia számának helye 3"/>
          <p:cNvSpPr>
            <a:spLocks noGrp="1"/>
          </p:cNvSpPr>
          <p:nvPr>
            <p:ph type="sldNum" sz="quarter" idx="10"/>
          </p:nvPr>
        </p:nvSpPr>
        <p:spPr/>
        <p:txBody>
          <a:bodyPr/>
          <a:lstStyle/>
          <a:p>
            <a:fld id="{7BF93DDF-D1E8-426B-9EBD-F83E97C0BC6D}" type="slidenum">
              <a:rPr lang="en-GB" smtClean="0"/>
              <a:t>6</a:t>
            </a:fld>
            <a:endParaRPr lang="en-GB"/>
          </a:p>
        </p:txBody>
      </p:sp>
    </p:spTree>
    <p:extLst>
      <p:ext uri="{BB962C8B-B14F-4D97-AF65-F5344CB8AC3E}">
        <p14:creationId xmlns:p14="http://schemas.microsoft.com/office/powerpoint/2010/main" val="337776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using System;</a:t>
            </a:r>
          </a:p>
          <a:p>
            <a:r>
              <a:rPr lang="en-GB" dirty="0"/>
              <a:t>public class Program {</a:t>
            </a:r>
          </a:p>
          <a:p>
            <a:r>
              <a:rPr lang="en-GB" dirty="0"/>
              <a:t>    public static void Main() </a:t>
            </a:r>
          </a:p>
          <a:p>
            <a:r>
              <a:rPr lang="en-GB" dirty="0"/>
              <a:t>    {</a:t>
            </a:r>
          </a:p>
          <a:p>
            <a:r>
              <a:rPr lang="en-GB" dirty="0"/>
              <a:t>        </a:t>
            </a:r>
            <a:r>
              <a:rPr lang="en-GB" dirty="0" err="1"/>
              <a:t>Console.WriteLine</a:t>
            </a:r>
            <a:r>
              <a:rPr lang="en-GB" dirty="0"/>
              <a:t>("hello world");</a:t>
            </a:r>
          </a:p>
          <a:p>
            <a:r>
              <a:rPr lang="en-GB" dirty="0"/>
              <a:t>    }</a:t>
            </a:r>
          </a:p>
          <a:p>
            <a:r>
              <a:rPr lang="en-GB" dirty="0"/>
              <a:t>}</a:t>
            </a:r>
          </a:p>
        </p:txBody>
      </p:sp>
      <p:sp>
        <p:nvSpPr>
          <p:cNvPr id="4" name="Dia számának helye 3"/>
          <p:cNvSpPr>
            <a:spLocks noGrp="1"/>
          </p:cNvSpPr>
          <p:nvPr>
            <p:ph type="sldNum" sz="quarter" idx="10"/>
          </p:nvPr>
        </p:nvSpPr>
        <p:spPr/>
        <p:txBody>
          <a:bodyPr/>
          <a:lstStyle/>
          <a:p>
            <a:fld id="{7BF93DDF-D1E8-426B-9EBD-F83E97C0BC6D}" type="slidenum">
              <a:rPr lang="en-GB" smtClean="0"/>
              <a:t>8</a:t>
            </a:fld>
            <a:endParaRPr lang="en-GB"/>
          </a:p>
        </p:txBody>
      </p:sp>
    </p:spTree>
    <p:extLst>
      <p:ext uri="{BB962C8B-B14F-4D97-AF65-F5344CB8AC3E}">
        <p14:creationId xmlns:p14="http://schemas.microsoft.com/office/powerpoint/2010/main" val="938668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Heap</a:t>
            </a:r>
            <a:r>
              <a:rPr lang="hu-HU" dirty="0"/>
              <a:t>: igazából a sorrend mindegy!!! Ebben az esetben mondjuk sorban vannak… </a:t>
            </a:r>
            <a:endParaRPr lang="en-GB" dirty="0"/>
          </a:p>
        </p:txBody>
      </p:sp>
      <p:sp>
        <p:nvSpPr>
          <p:cNvPr id="4" name="Dia számának helye 3"/>
          <p:cNvSpPr>
            <a:spLocks noGrp="1"/>
          </p:cNvSpPr>
          <p:nvPr>
            <p:ph type="sldNum" sz="quarter" idx="10"/>
          </p:nvPr>
        </p:nvSpPr>
        <p:spPr/>
        <p:txBody>
          <a:bodyPr/>
          <a:lstStyle/>
          <a:p>
            <a:fld id="{7BF93DDF-D1E8-426B-9EBD-F83E97C0BC6D}" type="slidenum">
              <a:rPr lang="en-GB" smtClean="0"/>
              <a:t>11</a:t>
            </a:fld>
            <a:endParaRPr lang="en-GB"/>
          </a:p>
        </p:txBody>
      </p:sp>
    </p:spTree>
    <p:extLst>
      <p:ext uri="{BB962C8B-B14F-4D97-AF65-F5344CB8AC3E}">
        <p14:creationId xmlns:p14="http://schemas.microsoft.com/office/powerpoint/2010/main" val="258207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Supposing</a:t>
            </a:r>
            <a:r>
              <a:rPr lang="hu-HU" dirty="0"/>
              <a:t> </a:t>
            </a:r>
            <a:r>
              <a:rPr lang="hu-HU" dirty="0" err="1"/>
              <a:t>args</a:t>
            </a:r>
            <a:r>
              <a:rPr lang="hu-HU" dirty="0"/>
              <a:t>[] is null </a:t>
            </a:r>
            <a:r>
              <a:rPr lang="hu-HU" dirty="0">
                <a:sym typeface="Wingdings" panose="05000000000000000000" pitchFamily="2" charset="2"/>
              </a:rPr>
              <a:t> </a:t>
            </a:r>
            <a:endParaRPr lang="en-GB" dirty="0"/>
          </a:p>
        </p:txBody>
      </p:sp>
      <p:sp>
        <p:nvSpPr>
          <p:cNvPr id="4" name="Dia számának helye 3"/>
          <p:cNvSpPr>
            <a:spLocks noGrp="1"/>
          </p:cNvSpPr>
          <p:nvPr>
            <p:ph type="sldNum" sz="quarter" idx="10"/>
          </p:nvPr>
        </p:nvSpPr>
        <p:spPr/>
        <p:txBody>
          <a:bodyPr/>
          <a:lstStyle/>
          <a:p>
            <a:fld id="{7BF93DDF-D1E8-426B-9EBD-F83E97C0BC6D}" type="slidenum">
              <a:rPr lang="en-GB" smtClean="0"/>
              <a:t>12</a:t>
            </a:fld>
            <a:endParaRPr lang="en-GB"/>
          </a:p>
        </p:txBody>
      </p:sp>
    </p:spTree>
    <p:extLst>
      <p:ext uri="{BB962C8B-B14F-4D97-AF65-F5344CB8AC3E}">
        <p14:creationId xmlns:p14="http://schemas.microsoft.com/office/powerpoint/2010/main" val="937770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Supposing</a:t>
            </a:r>
            <a:r>
              <a:rPr lang="hu-HU" dirty="0"/>
              <a:t> </a:t>
            </a:r>
            <a:r>
              <a:rPr lang="hu-HU" dirty="0" err="1"/>
              <a:t>args</a:t>
            </a:r>
            <a:r>
              <a:rPr lang="hu-HU" dirty="0"/>
              <a:t>[] is null </a:t>
            </a:r>
            <a:r>
              <a:rPr lang="hu-HU" dirty="0">
                <a:sym typeface="Wingdings" panose="05000000000000000000" pitchFamily="2" charset="2"/>
              </a:rPr>
              <a:t> </a:t>
            </a:r>
            <a:endParaRPr lang="en-GB" dirty="0"/>
          </a:p>
        </p:txBody>
      </p:sp>
      <p:sp>
        <p:nvSpPr>
          <p:cNvPr id="4" name="Dia számának helye 3"/>
          <p:cNvSpPr>
            <a:spLocks noGrp="1"/>
          </p:cNvSpPr>
          <p:nvPr>
            <p:ph type="sldNum" sz="quarter" idx="10"/>
          </p:nvPr>
        </p:nvSpPr>
        <p:spPr/>
        <p:txBody>
          <a:bodyPr/>
          <a:lstStyle/>
          <a:p>
            <a:fld id="{7BF93DDF-D1E8-426B-9EBD-F83E97C0BC6D}" type="slidenum">
              <a:rPr lang="en-GB" smtClean="0"/>
              <a:t>13</a:t>
            </a:fld>
            <a:endParaRPr lang="en-GB"/>
          </a:p>
        </p:txBody>
      </p:sp>
    </p:spTree>
    <p:extLst>
      <p:ext uri="{BB962C8B-B14F-4D97-AF65-F5344CB8AC3E}">
        <p14:creationId xmlns:p14="http://schemas.microsoft.com/office/powerpoint/2010/main" val="539819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GC = nem csak gyűjtő. A .NET memóriamenedzsere. </a:t>
            </a:r>
          </a:p>
          <a:p>
            <a:endParaRPr lang="hu-HU" dirty="0"/>
          </a:p>
          <a:p>
            <a:endParaRPr lang="hu-HU"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14</a:t>
            </a:fld>
            <a:endParaRPr lang="hu-HU"/>
          </a:p>
        </p:txBody>
      </p:sp>
    </p:spTree>
    <p:extLst>
      <p:ext uri="{BB962C8B-B14F-4D97-AF65-F5344CB8AC3E}">
        <p14:creationId xmlns:p14="http://schemas.microsoft.com/office/powerpoint/2010/main" val="220719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07950" y="6562725"/>
            <a:ext cx="719138" cy="179388"/>
          </a:xfrm>
          <a:prstGeom prst="rect">
            <a:avLst/>
          </a:prstGeom>
          <a:noFill/>
          <a:ln w="9525">
            <a:noFill/>
            <a:miter lim="800000"/>
            <a:headEnd/>
            <a:tailEnd/>
          </a:ln>
        </p:spPr>
        <p:txBody>
          <a:bodyPr/>
          <a:lstStyle/>
          <a:p>
            <a:pPr algn="l">
              <a:defRPr/>
            </a:pPr>
            <a:r>
              <a:rPr lang="hu-HU" sz="1000">
                <a:solidFill>
                  <a:schemeClr val="tx1"/>
                </a:solidFill>
              </a:rPr>
              <a:t>V 1.1</a:t>
            </a:r>
          </a:p>
        </p:txBody>
      </p:sp>
      <p:sp>
        <p:nvSpPr>
          <p:cNvPr id="159746" name="Rectangle 2"/>
          <p:cNvSpPr>
            <a:spLocks noGrp="1" noChangeArrowheads="1"/>
          </p:cNvSpPr>
          <p:nvPr>
            <p:ph type="ctrTitle"/>
          </p:nvPr>
        </p:nvSpPr>
        <p:spPr>
          <a:xfrm>
            <a:off x="685800" y="2130425"/>
            <a:ext cx="7772400" cy="1470025"/>
          </a:xfrm>
        </p:spPr>
        <p:txBody>
          <a:bodyPr/>
          <a:lstStyle>
            <a:lvl1pPr>
              <a:defRPr smtClean="0"/>
            </a:lvl1pPr>
          </a:lstStyle>
          <a:p>
            <a:r>
              <a:rPr lang="hu-HU"/>
              <a:t>Mintacím szerkesztése</a:t>
            </a:r>
          </a:p>
        </p:txBody>
      </p:sp>
      <p:sp>
        <p:nvSpPr>
          <p:cNvPr id="159747"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hu-HU"/>
              <a:t>Alcím mintájának szerkesztése</a:t>
            </a:r>
          </a:p>
        </p:txBody>
      </p:sp>
      <p:sp>
        <p:nvSpPr>
          <p:cNvPr id="5" name="Rectangle 7"/>
          <p:cNvSpPr>
            <a:spLocks noGrp="1" noChangeArrowheads="1"/>
          </p:cNvSpPr>
          <p:nvPr>
            <p:ph type="dt" sz="half" idx="10"/>
          </p:nvPr>
        </p:nvSpPr>
        <p:spPr>
          <a:xfrm>
            <a:off x="457200" y="6245225"/>
            <a:ext cx="2133600" cy="476250"/>
          </a:xfrm>
        </p:spPr>
        <p:txBody>
          <a:bodyPr/>
          <a:lstStyle>
            <a:lvl1pPr>
              <a:defRPr/>
            </a:lvl1pPr>
          </a:lstStyle>
          <a:p>
            <a:pPr>
              <a:defRPr/>
            </a:pPr>
            <a:endParaRPr lang="hu-HU"/>
          </a:p>
        </p:txBody>
      </p:sp>
      <p:sp>
        <p:nvSpPr>
          <p:cNvPr id="6" name="Rectangle 9"/>
          <p:cNvSpPr>
            <a:spLocks noGrp="1" noChangeArrowheads="1"/>
          </p:cNvSpPr>
          <p:nvPr>
            <p:ph type="sldNum" sz="quarter" idx="11"/>
          </p:nvPr>
        </p:nvSpPr>
        <p:spPr>
          <a:xfrm>
            <a:off x="6553200" y="6245225"/>
            <a:ext cx="2133600" cy="476250"/>
          </a:xfrm>
        </p:spPr>
        <p:txBody>
          <a:bodyPr/>
          <a:lstStyle>
            <a:lvl1pPr algn="r">
              <a:defRPr sz="1000">
                <a:solidFill>
                  <a:schemeClr val="tx1"/>
                </a:solidFill>
              </a:defRPr>
            </a:lvl1pPr>
          </a:lstStyle>
          <a:p>
            <a:pPr>
              <a:defRPr/>
            </a:pPr>
            <a:fld id="{09FE533E-8244-41F6-B858-365FD739EC2B}" type="slidenum">
              <a:rPr lang="hu-HU"/>
              <a:pPr>
                <a:defRPr/>
              </a:pPr>
              <a:t>‹#›</a:t>
            </a:fld>
            <a:endParaRPr lang="hu-HU"/>
          </a:p>
        </p:txBody>
      </p:sp>
    </p:spTree>
    <p:extLst>
      <p:ext uri="{BB962C8B-B14F-4D97-AF65-F5344CB8AC3E}">
        <p14:creationId xmlns:p14="http://schemas.microsoft.com/office/powerpoint/2010/main" val="453169192"/>
      </p:ext>
    </p:extLst>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6" name="Rectangle 9"/>
          <p:cNvSpPr>
            <a:spLocks noGrp="1" noChangeArrowheads="1"/>
          </p:cNvSpPr>
          <p:nvPr>
            <p:ph type="sldNum" sz="quarter" idx="11"/>
          </p:nvPr>
        </p:nvSpPr>
        <p:spPr>
          <a:ln/>
        </p:spPr>
        <p:txBody>
          <a:bodyPr/>
          <a:lstStyle>
            <a:lvl1pPr>
              <a:defRPr/>
            </a:lvl1pPr>
          </a:lstStyle>
          <a:p>
            <a:pPr>
              <a:defRPr/>
            </a:pPr>
            <a:fld id="{AC0A760F-72D2-432F-8862-509085489D62}" type="slidenum">
              <a:rPr lang="hu-HU"/>
              <a:pPr>
                <a:defRPr/>
              </a:pPr>
              <a:t>‹#›</a:t>
            </a:fld>
            <a:endParaRPr lang="hu-HU"/>
          </a:p>
        </p:txBody>
      </p:sp>
    </p:spTree>
    <p:extLst>
      <p:ext uri="{BB962C8B-B14F-4D97-AF65-F5344CB8AC3E}">
        <p14:creationId xmlns:p14="http://schemas.microsoft.com/office/powerpoint/2010/main" val="1139165137"/>
      </p:ext>
    </p:extLst>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9"/>
          <p:cNvSpPr>
            <a:spLocks noGrp="1" noChangeArrowheads="1"/>
          </p:cNvSpPr>
          <p:nvPr>
            <p:ph type="sldNum" sz="quarter" idx="11"/>
          </p:nvPr>
        </p:nvSpPr>
        <p:spPr>
          <a:ln/>
        </p:spPr>
        <p:txBody>
          <a:bodyPr/>
          <a:lstStyle>
            <a:lvl1pPr>
              <a:defRPr/>
            </a:lvl1pPr>
          </a:lstStyle>
          <a:p>
            <a:pPr>
              <a:defRPr/>
            </a:pPr>
            <a:fld id="{77E96086-F10C-433E-A121-D8DB20A5B619}" type="slidenum">
              <a:rPr lang="hu-HU"/>
              <a:pPr>
                <a:defRPr/>
              </a:pPr>
              <a:t>‹#›</a:t>
            </a:fld>
            <a:endParaRPr lang="hu-HU"/>
          </a:p>
        </p:txBody>
      </p:sp>
    </p:spTree>
    <p:extLst>
      <p:ext uri="{BB962C8B-B14F-4D97-AF65-F5344CB8AC3E}">
        <p14:creationId xmlns:p14="http://schemas.microsoft.com/office/powerpoint/2010/main" val="127635521"/>
      </p:ext>
    </p:extLst>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04025" y="115888"/>
            <a:ext cx="2232025" cy="6337300"/>
          </a:xfrm>
        </p:spPr>
        <p:txBody>
          <a:bodyPr vert="eaVert"/>
          <a:lstStyle/>
          <a:p>
            <a:r>
              <a:rPr lang="hu-HU"/>
              <a:t>Mintacím szerkesztése</a:t>
            </a:r>
          </a:p>
        </p:txBody>
      </p:sp>
      <p:sp>
        <p:nvSpPr>
          <p:cNvPr id="3" name="Függőleges szöveg helye 2"/>
          <p:cNvSpPr>
            <a:spLocks noGrp="1"/>
          </p:cNvSpPr>
          <p:nvPr>
            <p:ph type="body" orient="vert" idx="1"/>
          </p:nvPr>
        </p:nvSpPr>
        <p:spPr>
          <a:xfrm>
            <a:off x="107950" y="115888"/>
            <a:ext cx="6543675" cy="63373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9"/>
          <p:cNvSpPr>
            <a:spLocks noGrp="1" noChangeArrowheads="1"/>
          </p:cNvSpPr>
          <p:nvPr>
            <p:ph type="sldNum" sz="quarter" idx="11"/>
          </p:nvPr>
        </p:nvSpPr>
        <p:spPr>
          <a:ln/>
        </p:spPr>
        <p:txBody>
          <a:bodyPr/>
          <a:lstStyle>
            <a:lvl1pPr>
              <a:defRPr/>
            </a:lvl1pPr>
          </a:lstStyle>
          <a:p>
            <a:pPr>
              <a:defRPr/>
            </a:pPr>
            <a:fld id="{989E4B7D-BB2E-4AC0-A426-44F0FD343D85}" type="slidenum">
              <a:rPr lang="hu-HU"/>
              <a:pPr>
                <a:defRPr/>
              </a:pPr>
              <a:t>‹#›</a:t>
            </a:fld>
            <a:endParaRPr lang="hu-HU"/>
          </a:p>
        </p:txBody>
      </p:sp>
    </p:spTree>
    <p:extLst>
      <p:ext uri="{BB962C8B-B14F-4D97-AF65-F5344CB8AC3E}">
        <p14:creationId xmlns:p14="http://schemas.microsoft.com/office/powerpoint/2010/main" val="197384901"/>
      </p:ext>
    </p:extLst>
  </p:cSld>
  <p:clrMapOvr>
    <a:masterClrMapping/>
  </p:clrMapOvr>
  <p:transition spd="med">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107950" y="115888"/>
            <a:ext cx="8928100" cy="576262"/>
          </a:xfrm>
        </p:spPr>
        <p:txBody>
          <a:bodyPr/>
          <a:lstStyle/>
          <a:p>
            <a:r>
              <a:rPr lang="hu-HU"/>
              <a:t>Mintacím szerkesztése</a:t>
            </a:r>
          </a:p>
        </p:txBody>
      </p:sp>
      <p:sp>
        <p:nvSpPr>
          <p:cNvPr id="3" name="Táblázat helye 2"/>
          <p:cNvSpPr>
            <a:spLocks noGrp="1"/>
          </p:cNvSpPr>
          <p:nvPr>
            <p:ph type="tbl" idx="1"/>
          </p:nvPr>
        </p:nvSpPr>
        <p:spPr>
          <a:xfrm>
            <a:off x="107950" y="692150"/>
            <a:ext cx="8928100" cy="5761038"/>
          </a:xfrm>
        </p:spPr>
        <p:txBody>
          <a:bodyPr/>
          <a:lstStyle/>
          <a:p>
            <a:pPr lvl="0"/>
            <a:endParaRPr lang="hu-HU" noProof="0"/>
          </a:p>
        </p:txBody>
      </p:sp>
      <p:sp>
        <p:nvSpPr>
          <p:cNvPr id="5" name="Rectangle 9"/>
          <p:cNvSpPr>
            <a:spLocks noGrp="1" noChangeArrowheads="1"/>
          </p:cNvSpPr>
          <p:nvPr>
            <p:ph type="sldNum" sz="quarter" idx="11"/>
          </p:nvPr>
        </p:nvSpPr>
        <p:spPr>
          <a:ln/>
        </p:spPr>
        <p:txBody>
          <a:bodyPr/>
          <a:lstStyle>
            <a:lvl1pPr>
              <a:defRPr/>
            </a:lvl1pPr>
          </a:lstStyle>
          <a:p>
            <a:pPr>
              <a:defRPr/>
            </a:pPr>
            <a:fld id="{4401DDD6-3F8B-4A0F-8C72-BF6764E27FA3}" type="slidenum">
              <a:rPr lang="hu-HU"/>
              <a:pPr>
                <a:defRPr/>
              </a:pPr>
              <a:t>‹#›</a:t>
            </a:fld>
            <a:endParaRPr lang="hu-HU"/>
          </a:p>
        </p:txBody>
      </p:sp>
    </p:spTree>
    <p:extLst>
      <p:ext uri="{BB962C8B-B14F-4D97-AF65-F5344CB8AC3E}">
        <p14:creationId xmlns:p14="http://schemas.microsoft.com/office/powerpoint/2010/main" val="2677050376"/>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5" name="Rectangle 9"/>
          <p:cNvSpPr>
            <a:spLocks noGrp="1" noChangeArrowheads="1"/>
          </p:cNvSpPr>
          <p:nvPr>
            <p:ph type="sldNum" sz="quarter" idx="11"/>
          </p:nvPr>
        </p:nvSpPr>
        <p:spPr>
          <a:ln/>
        </p:spPr>
        <p:txBody>
          <a:bodyPr/>
          <a:lstStyle>
            <a:lvl1pPr>
              <a:defRPr/>
            </a:lvl1pPr>
          </a:lstStyle>
          <a:p>
            <a:pPr>
              <a:defRPr/>
            </a:pPr>
            <a:fld id="{EA6E768B-A68D-4F92-85FE-CDBD17E7F572}" type="slidenum">
              <a:rPr lang="hu-HU"/>
              <a:pPr>
                <a:defRPr/>
              </a:pPr>
              <a:t>‹#›</a:t>
            </a:fld>
            <a:endParaRPr lang="hu-HU"/>
          </a:p>
        </p:txBody>
      </p:sp>
    </p:spTree>
    <p:extLst>
      <p:ext uri="{BB962C8B-B14F-4D97-AF65-F5344CB8AC3E}">
        <p14:creationId xmlns:p14="http://schemas.microsoft.com/office/powerpoint/2010/main" val="3943136664"/>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9"/>
          <p:cNvSpPr>
            <a:spLocks noGrp="1" noChangeArrowheads="1"/>
          </p:cNvSpPr>
          <p:nvPr>
            <p:ph type="sldNum" sz="quarter" idx="11"/>
          </p:nvPr>
        </p:nvSpPr>
        <p:spPr>
          <a:ln/>
        </p:spPr>
        <p:txBody>
          <a:bodyPr/>
          <a:lstStyle>
            <a:lvl1pPr>
              <a:defRPr/>
            </a:lvl1pPr>
          </a:lstStyle>
          <a:p>
            <a:pPr>
              <a:defRPr/>
            </a:pPr>
            <a:fld id="{B60DAD87-7EB7-4D38-BAF0-0AF208F78DF0}" type="slidenum">
              <a:rPr lang="hu-HU"/>
              <a:pPr>
                <a:defRPr/>
              </a:pPr>
              <a:t>‹#›</a:t>
            </a:fld>
            <a:endParaRPr lang="hu-HU"/>
          </a:p>
        </p:txBody>
      </p:sp>
    </p:spTree>
    <p:extLst>
      <p:ext uri="{BB962C8B-B14F-4D97-AF65-F5344CB8AC3E}">
        <p14:creationId xmlns:p14="http://schemas.microsoft.com/office/powerpoint/2010/main" val="3130469444"/>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5" name="Rectangle 9"/>
          <p:cNvSpPr>
            <a:spLocks noGrp="1" noChangeArrowheads="1"/>
          </p:cNvSpPr>
          <p:nvPr>
            <p:ph type="sldNum" sz="quarter" idx="11"/>
          </p:nvPr>
        </p:nvSpPr>
        <p:spPr>
          <a:ln/>
        </p:spPr>
        <p:txBody>
          <a:bodyPr/>
          <a:lstStyle>
            <a:lvl1pPr>
              <a:defRPr/>
            </a:lvl1pPr>
          </a:lstStyle>
          <a:p>
            <a:pPr>
              <a:defRPr/>
            </a:pPr>
            <a:fld id="{94E972A0-3A3D-49A1-976C-1B76E2837774}" type="slidenum">
              <a:rPr lang="hu-HU"/>
              <a:pPr>
                <a:defRPr/>
              </a:pPr>
              <a:t>‹#›</a:t>
            </a:fld>
            <a:endParaRPr lang="hu-HU"/>
          </a:p>
        </p:txBody>
      </p:sp>
    </p:spTree>
    <p:extLst>
      <p:ext uri="{BB962C8B-B14F-4D97-AF65-F5344CB8AC3E}">
        <p14:creationId xmlns:p14="http://schemas.microsoft.com/office/powerpoint/2010/main" val="1876304238"/>
      </p:ext>
    </p:extLst>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795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9"/>
          <p:cNvSpPr>
            <a:spLocks noGrp="1" noChangeArrowheads="1"/>
          </p:cNvSpPr>
          <p:nvPr>
            <p:ph type="sldNum" sz="quarter" idx="11"/>
          </p:nvPr>
        </p:nvSpPr>
        <p:spPr>
          <a:ln/>
        </p:spPr>
        <p:txBody>
          <a:bodyPr/>
          <a:lstStyle>
            <a:lvl1pPr>
              <a:defRPr/>
            </a:lvl1pPr>
          </a:lstStyle>
          <a:p>
            <a:pPr>
              <a:defRPr/>
            </a:pPr>
            <a:fld id="{8CD6853A-B7CE-4C2D-AD92-4933FAF4D115}" type="slidenum">
              <a:rPr lang="hu-HU"/>
              <a:pPr>
                <a:defRPr/>
              </a:pPr>
              <a:t>‹#›</a:t>
            </a:fld>
            <a:endParaRPr lang="hu-HU"/>
          </a:p>
        </p:txBody>
      </p:sp>
    </p:spTree>
    <p:extLst>
      <p:ext uri="{BB962C8B-B14F-4D97-AF65-F5344CB8AC3E}">
        <p14:creationId xmlns:p14="http://schemas.microsoft.com/office/powerpoint/2010/main" val="2188358148"/>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8" name="Rectangle 9"/>
          <p:cNvSpPr>
            <a:spLocks noGrp="1" noChangeArrowheads="1"/>
          </p:cNvSpPr>
          <p:nvPr>
            <p:ph type="sldNum" sz="quarter" idx="11"/>
          </p:nvPr>
        </p:nvSpPr>
        <p:spPr>
          <a:ln/>
        </p:spPr>
        <p:txBody>
          <a:bodyPr/>
          <a:lstStyle>
            <a:lvl1pPr>
              <a:defRPr/>
            </a:lvl1pPr>
          </a:lstStyle>
          <a:p>
            <a:pPr>
              <a:defRPr/>
            </a:pPr>
            <a:fld id="{4AE26842-6C87-42D8-BEE5-743AFEACED0E}" type="slidenum">
              <a:rPr lang="hu-HU"/>
              <a:pPr>
                <a:defRPr/>
              </a:pPr>
              <a:t>‹#›</a:t>
            </a:fld>
            <a:endParaRPr lang="hu-HU"/>
          </a:p>
        </p:txBody>
      </p:sp>
    </p:spTree>
    <p:extLst>
      <p:ext uri="{BB962C8B-B14F-4D97-AF65-F5344CB8AC3E}">
        <p14:creationId xmlns:p14="http://schemas.microsoft.com/office/powerpoint/2010/main" val="4268641086"/>
      </p:ext>
    </p:extLst>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4" name="Rectangle 9"/>
          <p:cNvSpPr>
            <a:spLocks noGrp="1" noChangeArrowheads="1"/>
          </p:cNvSpPr>
          <p:nvPr>
            <p:ph type="sldNum" sz="quarter" idx="11"/>
          </p:nvPr>
        </p:nvSpPr>
        <p:spPr>
          <a:ln/>
        </p:spPr>
        <p:txBody>
          <a:bodyPr/>
          <a:lstStyle>
            <a:lvl1pPr>
              <a:defRPr/>
            </a:lvl1pPr>
          </a:lstStyle>
          <a:p>
            <a:pPr>
              <a:defRPr/>
            </a:pPr>
            <a:fld id="{2A0CE0D0-60EB-4D0B-B229-E26F6480F8FC}" type="slidenum">
              <a:rPr lang="hu-HU"/>
              <a:pPr>
                <a:defRPr/>
              </a:pPr>
              <a:t>‹#›</a:t>
            </a:fld>
            <a:endParaRPr lang="hu-HU"/>
          </a:p>
        </p:txBody>
      </p:sp>
    </p:spTree>
    <p:extLst>
      <p:ext uri="{BB962C8B-B14F-4D97-AF65-F5344CB8AC3E}">
        <p14:creationId xmlns:p14="http://schemas.microsoft.com/office/powerpoint/2010/main" val="236444428"/>
      </p:ext>
    </p:extLst>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3" name="Rectangle 9"/>
          <p:cNvSpPr>
            <a:spLocks noGrp="1" noChangeArrowheads="1"/>
          </p:cNvSpPr>
          <p:nvPr>
            <p:ph type="sldNum" sz="quarter" idx="11"/>
          </p:nvPr>
        </p:nvSpPr>
        <p:spPr>
          <a:ln/>
        </p:spPr>
        <p:txBody>
          <a:bodyPr/>
          <a:lstStyle>
            <a:lvl1pPr>
              <a:defRPr/>
            </a:lvl1pPr>
          </a:lstStyle>
          <a:p>
            <a:pPr>
              <a:defRPr/>
            </a:pPr>
            <a:fld id="{9E84FC66-0273-4651-909C-21EC6C7CCEC1}" type="slidenum">
              <a:rPr lang="hu-HU"/>
              <a:pPr>
                <a:defRPr/>
              </a:pPr>
              <a:t>‹#›</a:t>
            </a:fld>
            <a:endParaRPr lang="hu-HU"/>
          </a:p>
        </p:txBody>
      </p:sp>
    </p:spTree>
    <p:extLst>
      <p:ext uri="{BB962C8B-B14F-4D97-AF65-F5344CB8AC3E}">
        <p14:creationId xmlns:p14="http://schemas.microsoft.com/office/powerpoint/2010/main" val="2348251505"/>
      </p:ext>
    </p:extLst>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6" name="Rectangle 9"/>
          <p:cNvSpPr>
            <a:spLocks noGrp="1" noChangeArrowheads="1"/>
          </p:cNvSpPr>
          <p:nvPr>
            <p:ph type="sldNum" sz="quarter" idx="11"/>
          </p:nvPr>
        </p:nvSpPr>
        <p:spPr>
          <a:ln/>
        </p:spPr>
        <p:txBody>
          <a:bodyPr/>
          <a:lstStyle>
            <a:lvl1pPr>
              <a:defRPr/>
            </a:lvl1pPr>
          </a:lstStyle>
          <a:p>
            <a:pPr>
              <a:defRPr/>
            </a:pPr>
            <a:fld id="{A0EFC31D-66AD-4A77-A757-1CB1EADAEF9B}" type="slidenum">
              <a:rPr lang="hu-HU"/>
              <a:pPr>
                <a:defRPr/>
              </a:pPr>
              <a:t>‹#›</a:t>
            </a:fld>
            <a:endParaRPr lang="hu-HU"/>
          </a:p>
        </p:txBody>
      </p:sp>
    </p:spTree>
    <p:extLst>
      <p:ext uri="{BB962C8B-B14F-4D97-AF65-F5344CB8AC3E}">
        <p14:creationId xmlns:p14="http://schemas.microsoft.com/office/powerpoint/2010/main" val="1674364826"/>
      </p:ext>
    </p:extLst>
  </p:cSld>
  <p:clrMapOvr>
    <a:masterClrMapping/>
  </p:clrMapOvr>
  <p:transition spd="med">
    <p:cove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Click to edit Master title style</a:t>
            </a:r>
          </a:p>
        </p:txBody>
      </p:sp>
      <p:sp>
        <p:nvSpPr>
          <p:cNvPr id="1027"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
        <p:nvSpPr>
          <p:cNvPr id="55303" name="Rectangle 7"/>
          <p:cNvSpPr>
            <a:spLocks noGrp="1" noChangeArrowheads="1"/>
          </p:cNvSpPr>
          <p:nvPr>
            <p:ph type="dt" sz="half" idx="2"/>
          </p:nvPr>
        </p:nvSpPr>
        <p:spPr bwMode="auto">
          <a:xfrm>
            <a:off x="611188" y="6562725"/>
            <a:ext cx="17272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defRPr>
            </a:lvl1pPr>
          </a:lstStyle>
          <a:p>
            <a:pPr>
              <a:defRPr/>
            </a:pPr>
            <a:endParaRPr lang="hu-HU"/>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0F4F852E-FE9E-41FE-B87C-995A9FEAE54B}"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49" r:id="rId1"/>
  </p:sldLayoutIdLst>
  <p:transition spd="med">
    <p:cover/>
  </p:transition>
  <p:hf hdr="0" dt="0"/>
  <p:txStyles>
    <p:titleStyle>
      <a:lvl1pPr algn="l" rtl="0" eaLnBrk="0" fontAlgn="base" hangingPunct="0">
        <a:spcBef>
          <a:spcPct val="0"/>
        </a:spcBef>
        <a:spcAft>
          <a:spcPct val="0"/>
        </a:spcAft>
        <a:defRPr sz="3200" b="1">
          <a:solidFill>
            <a:srgbClr val="606060"/>
          </a:solidFill>
          <a:latin typeface="+mj-lt"/>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fontAlgn="base">
        <a:spcBef>
          <a:spcPct val="0"/>
        </a:spcBef>
        <a:spcAft>
          <a:spcPct val="0"/>
        </a:spcAft>
        <a:defRPr sz="3200" b="1">
          <a:solidFill>
            <a:srgbClr val="606060"/>
          </a:solidFill>
          <a:latin typeface="Segoe UI" pitchFamily="34" charset="0"/>
        </a:defRPr>
      </a:lvl6pPr>
      <a:lvl7pPr marL="914400" algn="l" rtl="0" fontAlgn="base">
        <a:spcBef>
          <a:spcPct val="0"/>
        </a:spcBef>
        <a:spcAft>
          <a:spcPct val="0"/>
        </a:spcAft>
        <a:defRPr sz="3200" b="1">
          <a:solidFill>
            <a:srgbClr val="606060"/>
          </a:solidFill>
          <a:latin typeface="Segoe UI" pitchFamily="34" charset="0"/>
        </a:defRPr>
      </a:lvl7pPr>
      <a:lvl8pPr marL="1371600" algn="l" rtl="0" fontAlgn="base">
        <a:spcBef>
          <a:spcPct val="0"/>
        </a:spcBef>
        <a:spcAft>
          <a:spcPct val="0"/>
        </a:spcAft>
        <a:defRPr sz="3200" b="1">
          <a:solidFill>
            <a:srgbClr val="606060"/>
          </a:solidFill>
          <a:latin typeface="Segoe UI" pitchFamily="34" charset="0"/>
        </a:defRPr>
      </a:lvl8pPr>
      <a:lvl9pPr marL="1828800" algn="l" rtl="0" fontAlgn="base">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Mintacím szerkesztése</a:t>
            </a:r>
          </a:p>
        </p:txBody>
      </p:sp>
      <p:sp>
        <p:nvSpPr>
          <p:cNvPr id="2051"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5ECC5B6B-3CBB-458F-B8E0-9078F752E0A3}"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spd="med">
    <p:cover/>
  </p:transition>
  <p:hf hdr="0" dt="0"/>
  <p:txStyles>
    <p:titleStyle>
      <a:lvl1pPr algn="l" rtl="0" eaLnBrk="0" fontAlgn="base" hangingPunct="0">
        <a:spcBef>
          <a:spcPct val="0"/>
        </a:spcBef>
        <a:spcAft>
          <a:spcPct val="0"/>
        </a:spcAft>
        <a:defRPr sz="3200" b="1">
          <a:solidFill>
            <a:srgbClr val="606060"/>
          </a:solidFill>
          <a:latin typeface="+mj-lt"/>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eaLnBrk="0" fontAlgn="base" hangingPunct="0">
        <a:spcBef>
          <a:spcPct val="0"/>
        </a:spcBef>
        <a:spcAft>
          <a:spcPct val="0"/>
        </a:spcAft>
        <a:defRPr sz="3200" b="1">
          <a:solidFill>
            <a:srgbClr val="606060"/>
          </a:solidFill>
          <a:latin typeface="Segoe UI" pitchFamily="34" charset="0"/>
        </a:defRPr>
      </a:lvl6pPr>
      <a:lvl7pPr marL="914400" algn="l" rtl="0" eaLnBrk="0" fontAlgn="base" hangingPunct="0">
        <a:spcBef>
          <a:spcPct val="0"/>
        </a:spcBef>
        <a:spcAft>
          <a:spcPct val="0"/>
        </a:spcAft>
        <a:defRPr sz="3200" b="1">
          <a:solidFill>
            <a:srgbClr val="606060"/>
          </a:solidFill>
          <a:latin typeface="Segoe UI" pitchFamily="34" charset="0"/>
        </a:defRPr>
      </a:lvl7pPr>
      <a:lvl8pPr marL="1371600" algn="l" rtl="0" eaLnBrk="0" fontAlgn="base" hangingPunct="0">
        <a:spcBef>
          <a:spcPct val="0"/>
        </a:spcBef>
        <a:spcAft>
          <a:spcPct val="0"/>
        </a:spcAft>
        <a:defRPr sz="3200" b="1">
          <a:solidFill>
            <a:srgbClr val="606060"/>
          </a:solidFill>
          <a:latin typeface="Segoe UI" pitchFamily="34" charset="0"/>
        </a:defRPr>
      </a:lvl8pPr>
      <a:lvl9pPr marL="1828800" algn="l" rtl="0" eaLnBrk="0" fontAlgn="base" hangingPunct="0">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github.com/microsoft/referencesource"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github.com/mono/mono"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github.com/dotnet/core"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cs.microsoft.com/en-us/dotnet/standard/net-standard"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en.wikipedia.org/wiki/Virtual_machine" TargetMode="External"/><Relationship Id="rId7" Type="http://schemas.openxmlformats.org/officeDocument/2006/relationships/hyperlink" Target="https://docs.oracle.com/javase/9/gctuning/introduction-garbage-collection-tuning.htm#JSGCT-GUID-A48F272E-A6C1-45A0-9A8B-6D5790EB454C" TargetMode="External"/><Relationship Id="rId2" Type="http://schemas.openxmlformats.org/officeDocument/2006/relationships/hyperlink" Target="https://blog.takipi.com/clr-vs-jvm-how-the-battle-between-net-and-java-extends-to-the-vm-level/" TargetMode="External"/><Relationship Id="rId1" Type="http://schemas.openxmlformats.org/officeDocument/2006/relationships/slideLayout" Target="../slideLayouts/slideLayout3.xml"/><Relationship Id="rId6" Type="http://schemas.openxmlformats.org/officeDocument/2006/relationships/hyperlink" Target="https://msdn.microsoft.com/en-us/library/system.object.finalize(v=vs.71).aspx" TargetMode="External"/><Relationship Id="rId5" Type="http://schemas.openxmlformats.org/officeDocument/2006/relationships/hyperlink" Target="https://msdn.microsoft.com/en-us/library/ms973837.aspx" TargetMode="External"/><Relationship Id="rId4" Type="http://schemas.openxmlformats.org/officeDocument/2006/relationships/hyperlink" Target="http://www.informit.com/articles/article.aspx?p=140980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harplab.io/"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ia számának hely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59F5E841-C6BF-451E-A6F9-B54F02A7F3CF}" type="slidenum">
              <a:rPr lang="hu-HU" altLang="hu-HU" sz="1000" smtClean="0">
                <a:solidFill>
                  <a:schemeClr val="tx1"/>
                </a:solidFill>
              </a:rPr>
              <a:pPr eaLnBrk="1" hangingPunct="1"/>
              <a:t>1</a:t>
            </a:fld>
            <a:endParaRPr lang="hu-HU" altLang="hu-HU" sz="1000">
              <a:solidFill>
                <a:schemeClr val="tx1"/>
              </a:solidFill>
            </a:endParaRPr>
          </a:p>
        </p:txBody>
      </p:sp>
      <p:sp>
        <p:nvSpPr>
          <p:cNvPr id="88068" name="Rectangle 9"/>
          <p:cNvSpPr>
            <a:spLocks noGrp="1" noChangeArrowheads="1"/>
          </p:cNvSpPr>
          <p:nvPr>
            <p:ph type="subTitle" idx="4294967295"/>
          </p:nvPr>
        </p:nvSpPr>
        <p:spPr>
          <a:xfrm>
            <a:off x="107950" y="3141663"/>
            <a:ext cx="8928100" cy="3024187"/>
          </a:xfrm>
        </p:spPr>
        <p:txBody>
          <a:bodyPr lIns="360000"/>
          <a:lstStyle/>
          <a:p>
            <a:pPr marL="0" indent="0" algn="ctr" eaLnBrk="1" hangingPunct="1">
              <a:spcBef>
                <a:spcPct val="0"/>
              </a:spcBef>
              <a:buFontTx/>
              <a:buNone/>
              <a:tabLst>
                <a:tab pos="442913" algn="l"/>
              </a:tabLst>
              <a:defRPr/>
            </a:pPr>
            <a:r>
              <a:rPr lang="hu-HU" sz="2000" b="0" dirty="0"/>
              <a:t>.NET </a:t>
            </a:r>
            <a:r>
              <a:rPr lang="hu-HU" sz="2000" b="0" dirty="0" smtClean="0"/>
              <a:t>Framework: CLR</a:t>
            </a:r>
            <a:r>
              <a:rPr lang="hu-HU" sz="2000" b="0" dirty="0"/>
              <a:t>, MSIL, </a:t>
            </a:r>
            <a:r>
              <a:rPr lang="hu-HU" sz="2000" b="0" dirty="0" smtClean="0"/>
              <a:t>JIT, AOT</a:t>
            </a:r>
            <a:endParaRPr lang="hu-HU" sz="2000" b="0" dirty="0"/>
          </a:p>
          <a:p>
            <a:pPr marL="0" indent="0" algn="ctr" eaLnBrk="1" hangingPunct="1">
              <a:spcBef>
                <a:spcPct val="0"/>
              </a:spcBef>
              <a:buFontTx/>
              <a:buNone/>
              <a:tabLst>
                <a:tab pos="442913" algn="l"/>
              </a:tabLst>
              <a:defRPr/>
            </a:pPr>
            <a:r>
              <a:rPr lang="hu-HU" sz="2000" b="0" dirty="0"/>
              <a:t>.NET memóriamenedzsment: GC</a:t>
            </a:r>
          </a:p>
          <a:p>
            <a:pPr marL="0" indent="0" algn="ctr" eaLnBrk="1" hangingPunct="1">
              <a:spcBef>
                <a:spcPct val="0"/>
              </a:spcBef>
              <a:buFontTx/>
              <a:buNone/>
              <a:tabLst>
                <a:tab pos="442913" algn="l"/>
              </a:tabLst>
              <a:defRPr/>
            </a:pPr>
            <a:r>
              <a:rPr lang="hu-HU" sz="2000" b="0" dirty="0"/>
              <a:t>.NET </a:t>
            </a:r>
            <a:r>
              <a:rPr lang="hu-HU" sz="2000" b="0" dirty="0" smtClean="0"/>
              <a:t>változatok: </a:t>
            </a:r>
            <a:r>
              <a:rPr lang="hu-HU" sz="2000" b="0" dirty="0"/>
              <a:t>.NET Framework, .NET </a:t>
            </a:r>
            <a:r>
              <a:rPr lang="hu-HU" sz="2000" b="0" dirty="0" err="1"/>
              <a:t>Core</a:t>
            </a:r>
            <a:r>
              <a:rPr lang="hu-HU" sz="2000" b="0" dirty="0"/>
              <a:t>, </a:t>
            </a:r>
            <a:r>
              <a:rPr lang="hu-HU" sz="2000" b="0" dirty="0" err="1" smtClean="0"/>
              <a:t>Mono</a:t>
            </a:r>
            <a:r>
              <a:rPr lang="hu-HU" sz="2000" b="0" dirty="0" smtClean="0"/>
              <a:t>, .</a:t>
            </a:r>
            <a:r>
              <a:rPr lang="hu-HU" sz="2000" b="0" dirty="0"/>
              <a:t>NET </a:t>
            </a:r>
            <a:r>
              <a:rPr lang="hu-HU" sz="2000" b="0" dirty="0" smtClean="0"/>
              <a:t>Standard</a:t>
            </a:r>
          </a:p>
          <a:p>
            <a:pPr marL="0" indent="0" algn="ctr" eaLnBrk="1" hangingPunct="1">
              <a:spcBef>
                <a:spcPct val="0"/>
              </a:spcBef>
              <a:buFontTx/>
              <a:buNone/>
              <a:tabLst>
                <a:tab pos="442913" algn="l"/>
              </a:tabLst>
              <a:defRPr/>
            </a:pPr>
            <a:r>
              <a:rPr lang="hu-HU" sz="2000" b="0" dirty="0" smtClean="0"/>
              <a:t>.NET </a:t>
            </a:r>
            <a:r>
              <a:rPr lang="hu-HU" sz="2000" b="0" dirty="0" err="1" smtClean="0"/>
              <a:t>vNext</a:t>
            </a:r>
            <a:endParaRPr lang="hu-HU" sz="2000" b="0" dirty="0"/>
          </a:p>
        </p:txBody>
      </p:sp>
      <p:sp>
        <p:nvSpPr>
          <p:cNvPr id="6" name="Rectangle 8">
            <a:extLst>
              <a:ext uri="{FF2B5EF4-FFF2-40B4-BE49-F238E27FC236}">
                <a16:creationId xmlns:a16="http://schemas.microsoft.com/office/drawing/2014/main" id="{BB0EE1B3-6061-4F2F-9CA7-3CF7B3483476}"/>
              </a:ext>
            </a:extLst>
          </p:cNvPr>
          <p:cNvSpPr>
            <a:spLocks noGrp="1" noChangeArrowheads="1"/>
          </p:cNvSpPr>
          <p:nvPr/>
        </p:nvSpPr>
        <p:spPr bwMode="auto">
          <a:xfrm>
            <a:off x="107950" y="1742945"/>
            <a:ext cx="8928100" cy="82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606060"/>
                </a:solidFill>
                <a:latin typeface="Calibri" panose="020F0502020204030204" pitchFamily="34" charset="0"/>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eaLnBrk="0" fontAlgn="base" hangingPunct="0">
              <a:spcBef>
                <a:spcPct val="0"/>
              </a:spcBef>
              <a:spcAft>
                <a:spcPct val="0"/>
              </a:spcAft>
              <a:defRPr sz="3200" b="1">
                <a:solidFill>
                  <a:srgbClr val="606060"/>
                </a:solidFill>
                <a:latin typeface="Segoe UI" pitchFamily="34" charset="0"/>
              </a:defRPr>
            </a:lvl6pPr>
            <a:lvl7pPr marL="914400" algn="l" rtl="0" eaLnBrk="0" fontAlgn="base" hangingPunct="0">
              <a:spcBef>
                <a:spcPct val="0"/>
              </a:spcBef>
              <a:spcAft>
                <a:spcPct val="0"/>
              </a:spcAft>
              <a:defRPr sz="3200" b="1">
                <a:solidFill>
                  <a:srgbClr val="606060"/>
                </a:solidFill>
                <a:latin typeface="Segoe UI" pitchFamily="34" charset="0"/>
              </a:defRPr>
            </a:lvl7pPr>
            <a:lvl8pPr marL="1371600" algn="l" rtl="0" eaLnBrk="0" fontAlgn="base" hangingPunct="0">
              <a:spcBef>
                <a:spcPct val="0"/>
              </a:spcBef>
              <a:spcAft>
                <a:spcPct val="0"/>
              </a:spcAft>
              <a:defRPr sz="3200" b="1">
                <a:solidFill>
                  <a:srgbClr val="606060"/>
                </a:solidFill>
                <a:latin typeface="Segoe UI" pitchFamily="34" charset="0"/>
              </a:defRPr>
            </a:lvl8pPr>
            <a:lvl9pPr marL="1828800" algn="l" rtl="0" eaLnBrk="0" fontAlgn="base" hangingPunct="0">
              <a:spcBef>
                <a:spcPct val="0"/>
              </a:spcBef>
              <a:spcAft>
                <a:spcPct val="0"/>
              </a:spcAft>
              <a:defRPr sz="3200" b="1">
                <a:solidFill>
                  <a:srgbClr val="606060"/>
                </a:solidFill>
                <a:latin typeface="Segoe UI" pitchFamily="34" charset="0"/>
              </a:defRPr>
            </a:lvl9pPr>
          </a:lstStyle>
          <a:p>
            <a:pPr algn="ctr" eaLnBrk="1" hangingPunct="1"/>
            <a:r>
              <a:rPr lang="hu-HU" sz="4000" dirty="0" smtClean="0"/>
              <a:t>Haladó </a:t>
            </a:r>
            <a:r>
              <a:rPr lang="hu-HU" sz="4000" dirty="0"/>
              <a:t>fejlesztési technikák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.NET </a:t>
            </a:r>
            <a:r>
              <a:rPr lang="hu-HU" dirty="0" err="1" smtClean="0"/>
              <a:t>Architecture</a:t>
            </a:r>
            <a:endParaRPr lang="hu-HU" dirty="0"/>
          </a:p>
        </p:txBody>
      </p:sp>
      <p:pic>
        <p:nvPicPr>
          <p:cNvPr id="7" name="Kép 6"/>
          <p:cNvPicPr>
            <a:picLocks noChangeAspect="1"/>
          </p:cNvPicPr>
          <p:nvPr/>
        </p:nvPicPr>
        <p:blipFill>
          <a:blip r:embed="rId2"/>
          <a:stretch>
            <a:fillRect/>
          </a:stretch>
        </p:blipFill>
        <p:spPr>
          <a:xfrm>
            <a:off x="0" y="836640"/>
            <a:ext cx="9093679" cy="5472760"/>
          </a:xfrm>
          <a:prstGeom prst="rect">
            <a:avLst/>
          </a:prstGeom>
        </p:spPr>
      </p:pic>
      <p:sp>
        <p:nvSpPr>
          <p:cNvPr id="10" name="Dia számának helye 9"/>
          <p:cNvSpPr>
            <a:spLocks noGrp="1"/>
          </p:cNvSpPr>
          <p:nvPr>
            <p:ph type="sldNum" sz="quarter" idx="11"/>
          </p:nvPr>
        </p:nvSpPr>
        <p:spPr/>
        <p:txBody>
          <a:bodyPr/>
          <a:lstStyle/>
          <a:p>
            <a:pPr>
              <a:defRPr/>
            </a:pPr>
            <a:fld id="{C99EAE79-17DB-46D7-9133-7C77A31B789C}" type="slidenum">
              <a:rPr lang="hu-HU" smtClean="0"/>
              <a:pPr>
                <a:defRPr/>
              </a:pPr>
              <a:t>10</a:t>
            </a:fld>
            <a:endParaRPr lang="hu-HU"/>
          </a:p>
        </p:txBody>
      </p:sp>
      <p:sp>
        <p:nvSpPr>
          <p:cNvPr id="3" name="Téglalap 2">
            <a:extLst>
              <a:ext uri="{FF2B5EF4-FFF2-40B4-BE49-F238E27FC236}">
                <a16:creationId xmlns:a16="http://schemas.microsoft.com/office/drawing/2014/main" id="{F82938CA-95DD-4523-B2D0-67366246FD3F}"/>
              </a:ext>
            </a:extLst>
          </p:cNvPr>
          <p:cNvSpPr/>
          <p:nvPr/>
        </p:nvSpPr>
        <p:spPr>
          <a:xfrm>
            <a:off x="3131800" y="836640"/>
            <a:ext cx="1656230" cy="2244623"/>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id="{158DDEBD-4A5C-462E-9221-706EC7391E45}"/>
              </a:ext>
            </a:extLst>
          </p:cNvPr>
          <p:cNvSpPr/>
          <p:nvPr/>
        </p:nvSpPr>
        <p:spPr>
          <a:xfrm>
            <a:off x="539440" y="3610167"/>
            <a:ext cx="6336880" cy="1223699"/>
          </a:xfrm>
          <a:prstGeom prst="rect">
            <a:avLst/>
          </a:prstGeom>
          <a:solidFill>
            <a:schemeClr val="accent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000" dirty="0" err="1">
                <a:solidFill>
                  <a:schemeClr val="tx1"/>
                </a:solidFill>
              </a:rPr>
              <a:t>Common</a:t>
            </a:r>
            <a:r>
              <a:rPr lang="hu-HU" sz="2000" dirty="0">
                <a:solidFill>
                  <a:schemeClr val="tx1"/>
                </a:solidFill>
              </a:rPr>
              <a:t> </a:t>
            </a:r>
            <a:r>
              <a:rPr lang="hu-HU" sz="2000" dirty="0" err="1">
                <a:solidFill>
                  <a:schemeClr val="tx1"/>
                </a:solidFill>
              </a:rPr>
              <a:t>Language</a:t>
            </a:r>
            <a:r>
              <a:rPr lang="hu-HU" sz="2000" dirty="0">
                <a:solidFill>
                  <a:schemeClr val="tx1"/>
                </a:solidFill>
              </a:rPr>
              <a:t> </a:t>
            </a:r>
            <a:r>
              <a:rPr lang="hu-HU" sz="2000" dirty="0" err="1">
                <a:solidFill>
                  <a:schemeClr val="tx1"/>
                </a:solidFill>
              </a:rPr>
              <a:t>Runtime</a:t>
            </a:r>
            <a:endParaRPr lang="hu-HU" dirty="0">
              <a:solidFill>
                <a:schemeClr val="tx1"/>
              </a:solidFill>
            </a:endParaRPr>
          </a:p>
        </p:txBody>
      </p:sp>
      <p:sp>
        <p:nvSpPr>
          <p:cNvPr id="16" name="Téglalap 15">
            <a:extLst>
              <a:ext uri="{FF2B5EF4-FFF2-40B4-BE49-F238E27FC236}">
                <a16:creationId xmlns:a16="http://schemas.microsoft.com/office/drawing/2014/main" id="{29387255-72E0-4BCF-9B99-DA24B9EFFCD2}"/>
              </a:ext>
            </a:extLst>
          </p:cNvPr>
          <p:cNvSpPr/>
          <p:nvPr/>
        </p:nvSpPr>
        <p:spPr>
          <a:xfrm>
            <a:off x="3059365" y="4192402"/>
            <a:ext cx="172824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JIT </a:t>
            </a:r>
            <a:r>
              <a:rPr lang="hu-HU" sz="2000" dirty="0" err="1">
                <a:solidFill>
                  <a:schemeClr val="tx1"/>
                </a:solidFill>
              </a:rPr>
              <a:t>Compiler</a:t>
            </a:r>
            <a:endParaRPr lang="hu-HU" dirty="0">
              <a:solidFill>
                <a:schemeClr val="tx1"/>
              </a:solidFill>
            </a:endParaRPr>
          </a:p>
        </p:txBody>
      </p:sp>
      <p:sp>
        <p:nvSpPr>
          <p:cNvPr id="17" name="Téglalap 16">
            <a:extLst>
              <a:ext uri="{FF2B5EF4-FFF2-40B4-BE49-F238E27FC236}">
                <a16:creationId xmlns:a16="http://schemas.microsoft.com/office/drawing/2014/main" id="{7AFE2B36-9413-40DA-B213-9DBA4098497F}"/>
              </a:ext>
            </a:extLst>
          </p:cNvPr>
          <p:cNvSpPr/>
          <p:nvPr/>
        </p:nvSpPr>
        <p:spPr>
          <a:xfrm>
            <a:off x="5760378" y="3960020"/>
            <a:ext cx="216030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Garbage</a:t>
            </a:r>
            <a:r>
              <a:rPr lang="hu-HU" sz="2000" dirty="0">
                <a:solidFill>
                  <a:schemeClr val="tx1"/>
                </a:solidFill>
              </a:rPr>
              <a:t> </a:t>
            </a:r>
            <a:r>
              <a:rPr lang="hu-HU" sz="2000" dirty="0" err="1">
                <a:solidFill>
                  <a:schemeClr val="tx1"/>
                </a:solidFill>
              </a:rPr>
              <a:t>Collector</a:t>
            </a:r>
            <a:endParaRPr lang="hu-HU" dirty="0">
              <a:solidFill>
                <a:schemeClr val="tx1"/>
              </a:solidFill>
            </a:endParaRPr>
          </a:p>
        </p:txBody>
      </p:sp>
      <p:sp>
        <p:nvSpPr>
          <p:cNvPr id="18" name="Téglalap 17">
            <a:extLst>
              <a:ext uri="{FF2B5EF4-FFF2-40B4-BE49-F238E27FC236}">
                <a16:creationId xmlns:a16="http://schemas.microsoft.com/office/drawing/2014/main" id="{B473D260-BC3B-4DE5-88D9-009D2BA44CD7}"/>
              </a:ext>
            </a:extLst>
          </p:cNvPr>
          <p:cNvSpPr/>
          <p:nvPr/>
        </p:nvSpPr>
        <p:spPr>
          <a:xfrm>
            <a:off x="3347830" y="2420860"/>
            <a:ext cx="108015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IL </a:t>
            </a:r>
            <a:r>
              <a:rPr lang="hu-HU" sz="2000" dirty="0" err="1">
                <a:solidFill>
                  <a:schemeClr val="tx1"/>
                </a:solidFill>
              </a:rPr>
              <a:t>Code</a:t>
            </a:r>
            <a:endParaRPr lang="hu-HU" dirty="0">
              <a:solidFill>
                <a:schemeClr val="tx1"/>
              </a:solidFill>
            </a:endParaRPr>
          </a:p>
        </p:txBody>
      </p:sp>
      <p:sp>
        <p:nvSpPr>
          <p:cNvPr id="19" name="Téglalap 18">
            <a:extLst>
              <a:ext uri="{FF2B5EF4-FFF2-40B4-BE49-F238E27FC236}">
                <a16:creationId xmlns:a16="http://schemas.microsoft.com/office/drawing/2014/main" id="{D1DA3AF6-850E-43C4-B2DD-A13A741A681F}"/>
              </a:ext>
            </a:extLst>
          </p:cNvPr>
          <p:cNvSpPr/>
          <p:nvPr/>
        </p:nvSpPr>
        <p:spPr>
          <a:xfrm>
            <a:off x="3347830" y="1700759"/>
            <a:ext cx="1224170" cy="288041"/>
          </a:xfrm>
          <a:prstGeom prst="rect">
            <a:avLst/>
          </a:prstGeom>
          <a:solidFill>
            <a:schemeClr val="accent1">
              <a:lumMod val="9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Compiler</a:t>
            </a:r>
            <a:endParaRPr lang="hu-HU" dirty="0">
              <a:solidFill>
                <a:schemeClr val="tx1"/>
              </a:solidFill>
            </a:endParaRPr>
          </a:p>
        </p:txBody>
      </p:sp>
    </p:spTree>
    <p:extLst>
      <p:ext uri="{BB962C8B-B14F-4D97-AF65-F5344CB8AC3E}">
        <p14:creationId xmlns:p14="http://schemas.microsoft.com/office/powerpoint/2010/main" val="2429678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3E39C74-017F-46C7-A29C-2E93C65B704F}"/>
              </a:ext>
            </a:extLst>
          </p:cNvPr>
          <p:cNvSpPr>
            <a:spLocks noGrp="1"/>
          </p:cNvSpPr>
          <p:nvPr>
            <p:ph type="title"/>
          </p:nvPr>
        </p:nvSpPr>
        <p:spPr/>
        <p:txBody>
          <a:bodyPr/>
          <a:lstStyle/>
          <a:p>
            <a:r>
              <a:rPr lang="hu-HU" dirty="0"/>
              <a:t>.NET memóriakezelés – ismétlés…</a:t>
            </a:r>
            <a:endParaRPr lang="en-GB" dirty="0"/>
          </a:p>
        </p:txBody>
      </p:sp>
      <p:sp>
        <p:nvSpPr>
          <p:cNvPr id="49" name="Téglalap 48">
            <a:extLst>
              <a:ext uri="{FF2B5EF4-FFF2-40B4-BE49-F238E27FC236}">
                <a16:creationId xmlns:a16="http://schemas.microsoft.com/office/drawing/2014/main" id="{14E4D0CE-F607-4E34-92EC-43D534DCA137}"/>
              </a:ext>
            </a:extLst>
          </p:cNvPr>
          <p:cNvSpPr/>
          <p:nvPr/>
        </p:nvSpPr>
        <p:spPr>
          <a:xfrm>
            <a:off x="251342" y="3284980"/>
            <a:ext cx="1172799" cy="2592360"/>
          </a:xfrm>
          <a:prstGeom prst="rect">
            <a:avLst/>
          </a:prstGeom>
          <a:solidFill>
            <a:schemeClr val="accent1"/>
          </a:solidFill>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50" name="Téglalap 49">
            <a:extLst>
              <a:ext uri="{FF2B5EF4-FFF2-40B4-BE49-F238E27FC236}">
                <a16:creationId xmlns:a16="http://schemas.microsoft.com/office/drawing/2014/main" id="{2EBE1348-D0C1-4637-AC7C-9E7E35FCA9E1}"/>
              </a:ext>
            </a:extLst>
          </p:cNvPr>
          <p:cNvSpPr/>
          <p:nvPr/>
        </p:nvSpPr>
        <p:spPr>
          <a:xfrm>
            <a:off x="312697" y="5229250"/>
            <a:ext cx="1050089" cy="468149"/>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i (int) 7</a:t>
            </a:r>
            <a:endParaRPr lang="en-GB" sz="1600" dirty="0">
              <a:solidFill>
                <a:schemeClr val="tx1"/>
              </a:solidFill>
            </a:endParaRPr>
          </a:p>
        </p:txBody>
      </p:sp>
      <p:sp>
        <p:nvSpPr>
          <p:cNvPr id="51" name="Téglalap 50">
            <a:extLst>
              <a:ext uri="{FF2B5EF4-FFF2-40B4-BE49-F238E27FC236}">
                <a16:creationId xmlns:a16="http://schemas.microsoft.com/office/drawing/2014/main" id="{22E45CBF-D453-472D-A2C2-66805B5F86D1}"/>
              </a:ext>
            </a:extLst>
          </p:cNvPr>
          <p:cNvSpPr/>
          <p:nvPr/>
        </p:nvSpPr>
        <p:spPr>
          <a:xfrm>
            <a:off x="312697" y="3981077"/>
            <a:ext cx="1050089" cy="538392"/>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s (</a:t>
            </a:r>
            <a:r>
              <a:rPr lang="hu-HU" sz="1600" dirty="0" err="1">
                <a:solidFill>
                  <a:schemeClr val="tx1"/>
                </a:solidFill>
              </a:rPr>
              <a:t>ref</a:t>
            </a:r>
            <a:r>
              <a:rPr lang="hu-HU" sz="1600" dirty="0">
                <a:solidFill>
                  <a:schemeClr val="tx1"/>
                </a:solidFill>
              </a:rPr>
              <a:t> </a:t>
            </a:r>
            <a:r>
              <a:rPr lang="hu-HU" sz="1600" dirty="0" err="1">
                <a:solidFill>
                  <a:schemeClr val="tx1"/>
                </a:solidFill>
              </a:rPr>
              <a:t>to</a:t>
            </a:r>
            <a:r>
              <a:rPr lang="hu-HU" sz="1600" dirty="0">
                <a:solidFill>
                  <a:schemeClr val="tx1"/>
                </a:solidFill>
              </a:rPr>
              <a:t> </a:t>
            </a:r>
            <a:r>
              <a:rPr lang="hu-HU" sz="1600" dirty="0" err="1">
                <a:solidFill>
                  <a:schemeClr val="tx1"/>
                </a:solidFill>
              </a:rPr>
              <a:t>string</a:t>
            </a:r>
            <a:r>
              <a:rPr lang="hu-HU" sz="1600" dirty="0">
                <a:solidFill>
                  <a:schemeClr val="tx1"/>
                </a:solidFill>
              </a:rPr>
              <a:t>)</a:t>
            </a:r>
            <a:endParaRPr lang="en-GB" sz="1600" dirty="0">
              <a:solidFill>
                <a:schemeClr val="tx1"/>
              </a:solidFill>
            </a:endParaRPr>
          </a:p>
        </p:txBody>
      </p:sp>
      <p:sp>
        <p:nvSpPr>
          <p:cNvPr id="52" name="Téglalap 51">
            <a:extLst>
              <a:ext uri="{FF2B5EF4-FFF2-40B4-BE49-F238E27FC236}">
                <a16:creationId xmlns:a16="http://schemas.microsoft.com/office/drawing/2014/main" id="{4444EA2D-A5EB-46A2-A7AD-A01FD42F6D58}"/>
              </a:ext>
            </a:extLst>
          </p:cNvPr>
          <p:cNvSpPr/>
          <p:nvPr/>
        </p:nvSpPr>
        <p:spPr>
          <a:xfrm>
            <a:off x="364711" y="6075617"/>
            <a:ext cx="946060" cy="358034"/>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err="1"/>
              <a:t>Stack</a:t>
            </a:r>
            <a:endParaRPr lang="en-GB" dirty="0"/>
          </a:p>
        </p:txBody>
      </p:sp>
      <p:sp>
        <p:nvSpPr>
          <p:cNvPr id="53" name="Téglalap 52">
            <a:extLst>
              <a:ext uri="{FF2B5EF4-FFF2-40B4-BE49-F238E27FC236}">
                <a16:creationId xmlns:a16="http://schemas.microsoft.com/office/drawing/2014/main" id="{0F8579BB-BA9F-421A-9FC4-AB3589A84C49}"/>
              </a:ext>
            </a:extLst>
          </p:cNvPr>
          <p:cNvSpPr/>
          <p:nvPr/>
        </p:nvSpPr>
        <p:spPr>
          <a:xfrm>
            <a:off x="304690" y="4605164"/>
            <a:ext cx="1050089" cy="538392"/>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err="1">
                <a:solidFill>
                  <a:schemeClr val="tx1"/>
                </a:solidFill>
              </a:rPr>
              <a:t>arr</a:t>
            </a:r>
            <a:r>
              <a:rPr lang="hu-HU" sz="1600" dirty="0">
                <a:solidFill>
                  <a:schemeClr val="tx1"/>
                </a:solidFill>
              </a:rPr>
              <a:t> (</a:t>
            </a:r>
            <a:r>
              <a:rPr lang="hu-HU" sz="1600" dirty="0" err="1">
                <a:solidFill>
                  <a:schemeClr val="tx1"/>
                </a:solidFill>
              </a:rPr>
              <a:t>ref</a:t>
            </a:r>
            <a:r>
              <a:rPr lang="hu-HU" sz="1600" dirty="0">
                <a:solidFill>
                  <a:schemeClr val="tx1"/>
                </a:solidFill>
              </a:rPr>
              <a:t> </a:t>
            </a:r>
            <a:r>
              <a:rPr lang="hu-HU" sz="1600" dirty="0" err="1">
                <a:solidFill>
                  <a:schemeClr val="tx1"/>
                </a:solidFill>
              </a:rPr>
              <a:t>to</a:t>
            </a:r>
            <a:r>
              <a:rPr lang="hu-HU" sz="1600" dirty="0">
                <a:solidFill>
                  <a:schemeClr val="tx1"/>
                </a:solidFill>
              </a:rPr>
              <a:t> int[])</a:t>
            </a:r>
            <a:endParaRPr lang="en-GB" sz="1600" dirty="0">
              <a:solidFill>
                <a:schemeClr val="tx1"/>
              </a:solidFill>
            </a:endParaRPr>
          </a:p>
        </p:txBody>
      </p:sp>
      <p:sp>
        <p:nvSpPr>
          <p:cNvPr id="3" name="Téglalap 2">
            <a:extLst>
              <a:ext uri="{FF2B5EF4-FFF2-40B4-BE49-F238E27FC236}">
                <a16:creationId xmlns:a16="http://schemas.microsoft.com/office/drawing/2014/main" id="{D1C9B2F7-9627-4D7C-884B-3A1E9A17CFA6}"/>
              </a:ext>
            </a:extLst>
          </p:cNvPr>
          <p:cNvSpPr/>
          <p:nvPr/>
        </p:nvSpPr>
        <p:spPr>
          <a:xfrm>
            <a:off x="1556526" y="3276824"/>
            <a:ext cx="7195512" cy="116444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a:extLst>
              <a:ext uri="{FF2B5EF4-FFF2-40B4-BE49-F238E27FC236}">
                <a16:creationId xmlns:a16="http://schemas.microsoft.com/office/drawing/2014/main" id="{4368E82F-B657-4F84-A8E3-03A54FC861D6}"/>
              </a:ext>
            </a:extLst>
          </p:cNvPr>
          <p:cNvSpPr/>
          <p:nvPr/>
        </p:nvSpPr>
        <p:spPr>
          <a:xfrm>
            <a:off x="3009760" y="3386035"/>
            <a:ext cx="1202190" cy="691055"/>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s (</a:t>
            </a:r>
            <a:r>
              <a:rPr lang="hu-HU" sz="1600" dirty="0" err="1">
                <a:solidFill>
                  <a:schemeClr val="tx1"/>
                </a:solidFill>
              </a:rPr>
              <a:t>string</a:t>
            </a:r>
            <a:r>
              <a:rPr lang="hu-HU" sz="1600" dirty="0">
                <a:solidFill>
                  <a:schemeClr val="tx1"/>
                </a:solidFill>
              </a:rPr>
              <a:t>) „árvíztűrő”</a:t>
            </a:r>
            <a:endParaRPr lang="en-GB" sz="1600" dirty="0">
              <a:solidFill>
                <a:schemeClr val="tx1"/>
              </a:solidFill>
            </a:endParaRPr>
          </a:p>
        </p:txBody>
      </p:sp>
      <p:sp>
        <p:nvSpPr>
          <p:cNvPr id="10" name="Téglalap 9">
            <a:extLst>
              <a:ext uri="{FF2B5EF4-FFF2-40B4-BE49-F238E27FC236}">
                <a16:creationId xmlns:a16="http://schemas.microsoft.com/office/drawing/2014/main" id="{BBC14518-3F0D-42DC-8D92-7712587C7A06}"/>
              </a:ext>
            </a:extLst>
          </p:cNvPr>
          <p:cNvSpPr/>
          <p:nvPr/>
        </p:nvSpPr>
        <p:spPr>
          <a:xfrm>
            <a:off x="1649651" y="3386035"/>
            <a:ext cx="1202190" cy="691055"/>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c (</a:t>
            </a:r>
            <a:r>
              <a:rPr lang="hu-HU" sz="1600" dirty="0" err="1">
                <a:solidFill>
                  <a:schemeClr val="tx1"/>
                </a:solidFill>
              </a:rPr>
              <a:t>MyClass</a:t>
            </a:r>
            <a:r>
              <a:rPr lang="hu-HU" sz="1600" dirty="0">
                <a:solidFill>
                  <a:schemeClr val="tx1"/>
                </a:solidFill>
              </a:rPr>
              <a:t>)</a:t>
            </a:r>
          </a:p>
          <a:p>
            <a:pPr algn="ctr"/>
            <a:r>
              <a:rPr lang="hu-HU" sz="1600" dirty="0">
                <a:solidFill>
                  <a:schemeClr val="tx1"/>
                </a:solidFill>
              </a:rPr>
              <a:t>…</a:t>
            </a:r>
            <a:endParaRPr lang="en-GB" sz="1600" dirty="0">
              <a:solidFill>
                <a:schemeClr val="tx1"/>
              </a:solidFill>
            </a:endParaRPr>
          </a:p>
        </p:txBody>
      </p:sp>
      <p:sp>
        <p:nvSpPr>
          <p:cNvPr id="43" name="Téglalap 42">
            <a:extLst>
              <a:ext uri="{FF2B5EF4-FFF2-40B4-BE49-F238E27FC236}">
                <a16:creationId xmlns:a16="http://schemas.microsoft.com/office/drawing/2014/main" id="{82D38D13-C5C4-4EC0-9A7D-84529C988576}"/>
              </a:ext>
            </a:extLst>
          </p:cNvPr>
          <p:cNvSpPr/>
          <p:nvPr/>
        </p:nvSpPr>
        <p:spPr>
          <a:xfrm>
            <a:off x="4377950" y="3386035"/>
            <a:ext cx="1202190" cy="691055"/>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err="1">
                <a:solidFill>
                  <a:schemeClr val="tx1"/>
                </a:solidFill>
              </a:rPr>
              <a:t>arr</a:t>
            </a:r>
            <a:r>
              <a:rPr lang="hu-HU" sz="1600" dirty="0">
                <a:solidFill>
                  <a:schemeClr val="tx1"/>
                </a:solidFill>
              </a:rPr>
              <a:t> (int[])</a:t>
            </a:r>
          </a:p>
          <a:p>
            <a:pPr algn="ctr"/>
            <a:r>
              <a:rPr lang="hu-HU" sz="1600" dirty="0">
                <a:solidFill>
                  <a:schemeClr val="tx1"/>
                </a:solidFill>
              </a:rPr>
              <a:t>1,2,3,4,5</a:t>
            </a:r>
            <a:endParaRPr lang="en-GB" sz="1600" dirty="0">
              <a:solidFill>
                <a:schemeClr val="tx1"/>
              </a:solidFill>
            </a:endParaRPr>
          </a:p>
        </p:txBody>
      </p:sp>
      <p:sp>
        <p:nvSpPr>
          <p:cNvPr id="25" name="Téglalap 24">
            <a:extLst>
              <a:ext uri="{FF2B5EF4-FFF2-40B4-BE49-F238E27FC236}">
                <a16:creationId xmlns:a16="http://schemas.microsoft.com/office/drawing/2014/main" id="{689B060D-1640-47B5-9439-44E41798A7A2}"/>
              </a:ext>
            </a:extLst>
          </p:cNvPr>
          <p:cNvSpPr/>
          <p:nvPr/>
        </p:nvSpPr>
        <p:spPr>
          <a:xfrm>
            <a:off x="7805978" y="4736602"/>
            <a:ext cx="946060" cy="358034"/>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err="1"/>
              <a:t>Heap</a:t>
            </a:r>
            <a:endParaRPr lang="en-GB" dirty="0"/>
          </a:p>
        </p:txBody>
      </p:sp>
      <p:sp>
        <p:nvSpPr>
          <p:cNvPr id="28" name="Tartalom helye 2">
            <a:extLst>
              <a:ext uri="{FF2B5EF4-FFF2-40B4-BE49-F238E27FC236}">
                <a16:creationId xmlns:a16="http://schemas.microsoft.com/office/drawing/2014/main" id="{331DEA27-C65D-4753-B9BD-074E38ADECC2}"/>
              </a:ext>
            </a:extLst>
          </p:cNvPr>
          <p:cNvSpPr>
            <a:spLocks noGrp="1"/>
          </p:cNvSpPr>
          <p:nvPr>
            <p:ph idx="1"/>
          </p:nvPr>
        </p:nvSpPr>
        <p:spPr>
          <a:xfrm>
            <a:off x="1547580" y="4941210"/>
            <a:ext cx="7596420" cy="1916790"/>
          </a:xfrm>
        </p:spPr>
        <p:txBody>
          <a:bodyPr>
            <a:normAutofit/>
          </a:bodyPr>
          <a:lstStyle/>
          <a:p>
            <a:r>
              <a:rPr lang="hu-HU" sz="2000" dirty="0"/>
              <a:t>Érték </a:t>
            </a:r>
            <a:r>
              <a:rPr lang="hu-HU" sz="2000" dirty="0" err="1"/>
              <a:t>vs</a:t>
            </a:r>
            <a:r>
              <a:rPr lang="hu-HU" sz="2000" dirty="0"/>
              <a:t> referencia típusú </a:t>
            </a:r>
            <a:r>
              <a:rPr lang="hu-HU" sz="2000" dirty="0" smtClean="0"/>
              <a:t>változó</a:t>
            </a:r>
            <a:r>
              <a:rPr lang="en-US" sz="2000" dirty="0" smtClean="0"/>
              <a:t>k</a:t>
            </a:r>
            <a:r>
              <a:rPr lang="hu-HU" sz="2000" dirty="0" smtClean="0"/>
              <a:t>…</a:t>
            </a:r>
            <a:endParaRPr lang="hu-HU" sz="2000" dirty="0"/>
          </a:p>
          <a:p>
            <a:pPr lvl="1"/>
            <a:r>
              <a:rPr lang="hu-HU" dirty="0"/>
              <a:t>Érték típusú változó értéke a </a:t>
            </a:r>
            <a:r>
              <a:rPr lang="hu-HU" dirty="0" err="1"/>
              <a:t>stacken</a:t>
            </a:r>
            <a:endParaRPr lang="hu-HU" dirty="0"/>
          </a:p>
          <a:p>
            <a:pPr lvl="1"/>
            <a:r>
              <a:rPr lang="hu-HU" dirty="0"/>
              <a:t>Referencia típusú változó </a:t>
            </a:r>
            <a:r>
              <a:rPr lang="hu-HU" dirty="0" err="1"/>
              <a:t>stacken</a:t>
            </a:r>
            <a:r>
              <a:rPr lang="hu-HU" dirty="0"/>
              <a:t>!</a:t>
            </a:r>
          </a:p>
          <a:p>
            <a:pPr lvl="1"/>
            <a:r>
              <a:rPr lang="hu-HU" dirty="0"/>
              <a:t>Referencia típusú változó értéke a </a:t>
            </a:r>
            <a:r>
              <a:rPr lang="hu-HU" dirty="0" err="1" smtClean="0"/>
              <a:t>heapen</a:t>
            </a:r>
            <a:endParaRPr lang="en-US" dirty="0" smtClean="0"/>
          </a:p>
          <a:p>
            <a:pPr lvl="1"/>
            <a:r>
              <a:rPr lang="en-US" dirty="0"/>
              <a:t>Raw pointer vs </a:t>
            </a:r>
            <a:r>
              <a:rPr lang="en-US" u="sng" dirty="0"/>
              <a:t>typed references</a:t>
            </a:r>
            <a:endParaRPr lang="hu-HU" dirty="0"/>
          </a:p>
          <a:p>
            <a:pPr lvl="1"/>
            <a:endParaRPr lang="hu-HU" dirty="0"/>
          </a:p>
        </p:txBody>
      </p:sp>
      <p:sp>
        <p:nvSpPr>
          <p:cNvPr id="34" name="Szövegdoboz 33">
            <a:extLst>
              <a:ext uri="{FF2B5EF4-FFF2-40B4-BE49-F238E27FC236}">
                <a16:creationId xmlns:a16="http://schemas.microsoft.com/office/drawing/2014/main" id="{70C1037E-9236-482C-8F29-CF55B7B06749}"/>
              </a:ext>
            </a:extLst>
          </p:cNvPr>
          <p:cNvSpPr txBox="1">
            <a:spLocks noChangeArrowheads="1"/>
          </p:cNvSpPr>
          <p:nvPr/>
        </p:nvSpPr>
        <p:spPr bwMode="auto">
          <a:xfrm>
            <a:off x="391962" y="794351"/>
            <a:ext cx="8360076" cy="22467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400" dirty="0" err="1">
                <a:solidFill>
                  <a:srgbClr val="0000FF"/>
                </a:solidFill>
                <a:latin typeface="Consolas" panose="020B0609020204030204" pitchFamily="49" charset="0"/>
              </a:rPr>
              <a:t>class</a:t>
            </a:r>
            <a:r>
              <a:rPr lang="hu-HU" sz="1400" dirty="0">
                <a:solidFill>
                  <a:srgbClr val="000000"/>
                </a:solidFill>
                <a:latin typeface="Consolas" panose="020B0609020204030204" pitchFamily="49" charset="0"/>
              </a:rPr>
              <a:t> </a:t>
            </a:r>
            <a:r>
              <a:rPr lang="hu-HU" sz="1400" dirty="0">
                <a:solidFill>
                  <a:srgbClr val="2B91AF"/>
                </a:solidFill>
                <a:latin typeface="Consolas" panose="020B0609020204030204" pitchFamily="49" charset="0"/>
              </a:rPr>
              <a:t>Program</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a:t>
            </a:r>
          </a:p>
          <a:p>
            <a:pPr algn="l"/>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static</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void</a:t>
            </a:r>
            <a:r>
              <a:rPr lang="en-GB" sz="1400" dirty="0">
                <a:solidFill>
                  <a:srgbClr val="000000"/>
                </a:solidFill>
                <a:latin typeface="Consolas" panose="020B0609020204030204" pitchFamily="49" charset="0"/>
              </a:rPr>
              <a:t> Main(</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 </a:t>
            </a:r>
            <a:r>
              <a:rPr lang="en-GB" sz="1400" dirty="0" err="1">
                <a:solidFill>
                  <a:srgbClr val="000000"/>
                </a:solidFill>
                <a:latin typeface="Consolas" panose="020B0609020204030204" pitchFamily="49" charset="0"/>
              </a:rPr>
              <a:t>args</a:t>
            </a:r>
            <a:r>
              <a:rPr lang="en-GB"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p>
          <a:p>
            <a:pPr algn="l"/>
            <a:r>
              <a:rPr lang="hu-HU" sz="1400" dirty="0">
                <a:solidFill>
                  <a:srgbClr val="000000"/>
                </a:solidFill>
                <a:latin typeface="Consolas" panose="020B0609020204030204" pitchFamily="49" charset="0"/>
              </a:rPr>
              <a:t>        </a:t>
            </a:r>
            <a:r>
              <a:rPr lang="hu-HU" sz="1400" dirty="0">
                <a:solidFill>
                  <a:srgbClr val="0000FF"/>
                </a:solidFill>
                <a:latin typeface="Consolas" panose="020B0609020204030204" pitchFamily="49" charset="0"/>
              </a:rPr>
              <a:t>int</a:t>
            </a:r>
            <a:r>
              <a:rPr lang="hu-HU" sz="1400" dirty="0">
                <a:solidFill>
                  <a:srgbClr val="000000"/>
                </a:solidFill>
                <a:latin typeface="Consolas" panose="020B0609020204030204" pitchFamily="49" charset="0"/>
              </a:rPr>
              <a:t> i = 7;</a:t>
            </a:r>
          </a:p>
          <a:p>
            <a:pPr algn="l"/>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string</a:t>
            </a:r>
            <a:r>
              <a:rPr lang="hu-HU" sz="1400" dirty="0">
                <a:solidFill>
                  <a:srgbClr val="000000"/>
                </a:solidFill>
                <a:latin typeface="Consolas" panose="020B0609020204030204" pitchFamily="49" charset="0"/>
              </a:rPr>
              <a:t> s = </a:t>
            </a:r>
            <a:r>
              <a:rPr lang="hu-HU" sz="1400" dirty="0">
                <a:solidFill>
                  <a:srgbClr val="A31515"/>
                </a:solidFill>
                <a:latin typeface="Consolas" panose="020B0609020204030204" pitchFamily="49" charset="0"/>
              </a:rPr>
              <a:t>"árvíztűrő"</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r>
              <a:rPr lang="hu-HU" sz="1400" dirty="0">
                <a:solidFill>
                  <a:srgbClr val="0000FF"/>
                </a:solidFill>
                <a:latin typeface="Consolas" panose="020B0609020204030204" pitchFamily="49" charset="0"/>
              </a:rPr>
              <a:t>int</a:t>
            </a:r>
            <a:r>
              <a:rPr lang="hu-HU" sz="1400" dirty="0">
                <a:solidFill>
                  <a:srgbClr val="000000"/>
                </a:solidFill>
                <a:latin typeface="Consolas" panose="020B0609020204030204" pitchFamily="49" charset="0"/>
              </a:rPr>
              <a:t>[] </a:t>
            </a:r>
            <a:r>
              <a:rPr lang="hu-HU" sz="1400" dirty="0" err="1">
                <a:solidFill>
                  <a:srgbClr val="000000"/>
                </a:solidFill>
                <a:latin typeface="Consolas" panose="020B0609020204030204" pitchFamily="49" charset="0"/>
              </a:rPr>
              <a:t>arr</a:t>
            </a:r>
            <a:r>
              <a:rPr lang="hu-HU" sz="1400" dirty="0">
                <a:solidFill>
                  <a:srgbClr val="000000"/>
                </a:solidFill>
                <a:latin typeface="Consolas" panose="020B0609020204030204" pitchFamily="49" charset="0"/>
              </a:rPr>
              <a:t> = { 1, 2, 3, 4, 5 };</a:t>
            </a:r>
          </a:p>
          <a:p>
            <a:pPr algn="l"/>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MyClass</a:t>
            </a:r>
            <a:r>
              <a:rPr lang="hu-HU" sz="1400" dirty="0">
                <a:solidFill>
                  <a:srgbClr val="000000"/>
                </a:solidFill>
                <a:latin typeface="Consolas" panose="020B0609020204030204" pitchFamily="49" charset="0"/>
              </a:rPr>
              <a:t> c = </a:t>
            </a:r>
            <a:r>
              <a:rPr lang="hu-HU" sz="1400" dirty="0" err="1">
                <a:solidFill>
                  <a:srgbClr val="0000FF"/>
                </a:solidFill>
                <a:latin typeface="Consolas" panose="020B0609020204030204" pitchFamily="49" charset="0"/>
              </a:rPr>
              <a:t>new</a:t>
            </a:r>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MyClass</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p>
          <a:p>
            <a:pPr algn="l"/>
            <a:r>
              <a:rPr lang="hu-HU" sz="1400" dirty="0">
                <a:solidFill>
                  <a:srgbClr val="000000"/>
                </a:solidFill>
                <a:latin typeface="Consolas" panose="020B0609020204030204" pitchFamily="49" charset="0"/>
              </a:rPr>
              <a:t>}</a:t>
            </a:r>
            <a:endParaRPr lang="hu-HU" sz="1400" dirty="0">
              <a:solidFill>
                <a:srgbClr val="0000FF"/>
              </a:solidFill>
              <a:latin typeface="Consolas" panose="020B0609020204030204" pitchFamily="49" charset="0"/>
            </a:endParaRPr>
          </a:p>
        </p:txBody>
      </p:sp>
      <p:sp>
        <p:nvSpPr>
          <p:cNvPr id="35" name="Téglalap 34">
            <a:extLst>
              <a:ext uri="{FF2B5EF4-FFF2-40B4-BE49-F238E27FC236}">
                <a16:creationId xmlns:a16="http://schemas.microsoft.com/office/drawing/2014/main" id="{C3C4CAF0-8903-44CF-9562-259B0CCD431C}"/>
              </a:ext>
            </a:extLst>
          </p:cNvPr>
          <p:cNvSpPr/>
          <p:nvPr/>
        </p:nvSpPr>
        <p:spPr>
          <a:xfrm>
            <a:off x="312696" y="3356990"/>
            <a:ext cx="1050089" cy="538392"/>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c (</a:t>
            </a:r>
            <a:r>
              <a:rPr lang="hu-HU" sz="1600" dirty="0" err="1">
                <a:solidFill>
                  <a:schemeClr val="tx1"/>
                </a:solidFill>
              </a:rPr>
              <a:t>ref</a:t>
            </a:r>
            <a:r>
              <a:rPr lang="hu-HU" sz="1600" dirty="0">
                <a:solidFill>
                  <a:schemeClr val="tx1"/>
                </a:solidFill>
              </a:rPr>
              <a:t> </a:t>
            </a:r>
            <a:r>
              <a:rPr lang="hu-HU" sz="1600" dirty="0" err="1">
                <a:solidFill>
                  <a:schemeClr val="tx1"/>
                </a:solidFill>
              </a:rPr>
              <a:t>to</a:t>
            </a:r>
            <a:r>
              <a:rPr lang="hu-HU" sz="1600" dirty="0">
                <a:solidFill>
                  <a:schemeClr val="tx1"/>
                </a:solidFill>
              </a:rPr>
              <a:t> </a:t>
            </a:r>
            <a:r>
              <a:rPr lang="hu-HU" sz="1600" dirty="0" err="1">
                <a:solidFill>
                  <a:schemeClr val="tx1"/>
                </a:solidFill>
              </a:rPr>
              <a:t>MyClass</a:t>
            </a:r>
            <a:r>
              <a:rPr lang="hu-HU" sz="1600" dirty="0">
                <a:solidFill>
                  <a:schemeClr val="tx1"/>
                </a:solidFill>
              </a:rPr>
              <a:t>)</a:t>
            </a:r>
            <a:endParaRPr lang="en-GB" sz="1600" dirty="0">
              <a:solidFill>
                <a:schemeClr val="tx1"/>
              </a:solidFill>
            </a:endParaRPr>
          </a:p>
        </p:txBody>
      </p:sp>
    </p:spTree>
    <p:extLst>
      <p:ext uri="{BB962C8B-B14F-4D97-AF65-F5344CB8AC3E}">
        <p14:creationId xmlns:p14="http://schemas.microsoft.com/office/powerpoint/2010/main" val="2538701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3E39C74-017F-46C7-A29C-2E93C65B704F}"/>
              </a:ext>
            </a:extLst>
          </p:cNvPr>
          <p:cNvSpPr>
            <a:spLocks noGrp="1"/>
          </p:cNvSpPr>
          <p:nvPr>
            <p:ph type="title"/>
          </p:nvPr>
        </p:nvSpPr>
        <p:spPr/>
        <p:txBody>
          <a:bodyPr/>
          <a:lstStyle/>
          <a:p>
            <a:r>
              <a:rPr lang="hu-HU" dirty="0"/>
              <a:t>.NET memóriakezelés – pontosítás…</a:t>
            </a:r>
            <a:endParaRPr lang="en-GB" dirty="0"/>
          </a:p>
        </p:txBody>
      </p:sp>
      <p:sp>
        <p:nvSpPr>
          <p:cNvPr id="49" name="Téglalap 48">
            <a:extLst>
              <a:ext uri="{FF2B5EF4-FFF2-40B4-BE49-F238E27FC236}">
                <a16:creationId xmlns:a16="http://schemas.microsoft.com/office/drawing/2014/main" id="{14E4D0CE-F607-4E34-92EC-43D534DCA137}"/>
              </a:ext>
            </a:extLst>
          </p:cNvPr>
          <p:cNvSpPr/>
          <p:nvPr/>
        </p:nvSpPr>
        <p:spPr>
          <a:xfrm>
            <a:off x="251342" y="3284980"/>
            <a:ext cx="1172799" cy="2376330"/>
          </a:xfrm>
          <a:prstGeom prst="rect">
            <a:avLst/>
          </a:prstGeom>
          <a:solidFill>
            <a:schemeClr val="accent1"/>
          </a:solidFill>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50" name="Téglalap 49">
            <a:extLst>
              <a:ext uri="{FF2B5EF4-FFF2-40B4-BE49-F238E27FC236}">
                <a16:creationId xmlns:a16="http://schemas.microsoft.com/office/drawing/2014/main" id="{2EBE1348-D0C1-4637-AC7C-9E7E35FCA9E1}"/>
              </a:ext>
            </a:extLst>
          </p:cNvPr>
          <p:cNvSpPr/>
          <p:nvPr/>
        </p:nvSpPr>
        <p:spPr>
          <a:xfrm>
            <a:off x="312697" y="3952659"/>
            <a:ext cx="1050089" cy="468149"/>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tx1"/>
                </a:solidFill>
              </a:rPr>
              <a:t>i1 (int)</a:t>
            </a:r>
            <a:endParaRPr lang="en-GB" sz="1800" dirty="0">
              <a:solidFill>
                <a:schemeClr val="tx1"/>
              </a:solidFill>
            </a:endParaRPr>
          </a:p>
        </p:txBody>
      </p:sp>
      <p:sp>
        <p:nvSpPr>
          <p:cNvPr id="51" name="Téglalap 50">
            <a:extLst>
              <a:ext uri="{FF2B5EF4-FFF2-40B4-BE49-F238E27FC236}">
                <a16:creationId xmlns:a16="http://schemas.microsoft.com/office/drawing/2014/main" id="{22E45CBF-D453-472D-A2C2-66805B5F86D1}"/>
              </a:ext>
            </a:extLst>
          </p:cNvPr>
          <p:cNvSpPr/>
          <p:nvPr/>
        </p:nvSpPr>
        <p:spPr>
          <a:xfrm>
            <a:off x="312697" y="3356990"/>
            <a:ext cx="1050089" cy="538392"/>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m1 (</a:t>
            </a:r>
            <a:r>
              <a:rPr lang="hu-HU" sz="1600" dirty="0" err="1">
                <a:solidFill>
                  <a:schemeClr val="tx1"/>
                </a:solidFill>
              </a:rPr>
              <a:t>ref</a:t>
            </a:r>
            <a:r>
              <a:rPr lang="hu-HU" sz="1600" dirty="0">
                <a:solidFill>
                  <a:schemeClr val="tx1"/>
                </a:solidFill>
              </a:rPr>
              <a:t> </a:t>
            </a:r>
            <a:r>
              <a:rPr lang="hu-HU" sz="1600" dirty="0" err="1">
                <a:solidFill>
                  <a:schemeClr val="tx1"/>
                </a:solidFill>
              </a:rPr>
              <a:t>to</a:t>
            </a:r>
            <a:r>
              <a:rPr lang="hu-HU" sz="1600" dirty="0">
                <a:solidFill>
                  <a:schemeClr val="tx1"/>
                </a:solidFill>
              </a:rPr>
              <a:t> </a:t>
            </a:r>
            <a:r>
              <a:rPr lang="hu-HU" sz="1600" dirty="0" err="1">
                <a:solidFill>
                  <a:schemeClr val="tx1"/>
                </a:solidFill>
              </a:rPr>
              <a:t>MyClass</a:t>
            </a:r>
            <a:r>
              <a:rPr lang="hu-HU" sz="1600" dirty="0">
                <a:solidFill>
                  <a:schemeClr val="tx1"/>
                </a:solidFill>
              </a:rPr>
              <a:t>)</a:t>
            </a:r>
            <a:endParaRPr lang="en-GB" sz="1600" dirty="0">
              <a:solidFill>
                <a:schemeClr val="tx1"/>
              </a:solidFill>
            </a:endParaRPr>
          </a:p>
        </p:txBody>
      </p:sp>
      <p:sp>
        <p:nvSpPr>
          <p:cNvPr id="52" name="Téglalap 51">
            <a:extLst>
              <a:ext uri="{FF2B5EF4-FFF2-40B4-BE49-F238E27FC236}">
                <a16:creationId xmlns:a16="http://schemas.microsoft.com/office/drawing/2014/main" id="{4444EA2D-A5EB-46A2-A7AD-A01FD42F6D58}"/>
              </a:ext>
            </a:extLst>
          </p:cNvPr>
          <p:cNvSpPr/>
          <p:nvPr/>
        </p:nvSpPr>
        <p:spPr>
          <a:xfrm>
            <a:off x="391962" y="5805330"/>
            <a:ext cx="946060" cy="358034"/>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err="1"/>
              <a:t>Stack</a:t>
            </a:r>
            <a:endParaRPr lang="en-GB" dirty="0"/>
          </a:p>
        </p:txBody>
      </p:sp>
      <p:sp>
        <p:nvSpPr>
          <p:cNvPr id="3" name="Téglalap 2">
            <a:extLst>
              <a:ext uri="{FF2B5EF4-FFF2-40B4-BE49-F238E27FC236}">
                <a16:creationId xmlns:a16="http://schemas.microsoft.com/office/drawing/2014/main" id="{D1C9B2F7-9627-4D7C-884B-3A1E9A17CFA6}"/>
              </a:ext>
            </a:extLst>
          </p:cNvPr>
          <p:cNvSpPr/>
          <p:nvPr/>
        </p:nvSpPr>
        <p:spPr>
          <a:xfrm>
            <a:off x="1556526" y="3276824"/>
            <a:ext cx="7195512" cy="116444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a:extLst>
              <a:ext uri="{FF2B5EF4-FFF2-40B4-BE49-F238E27FC236}">
                <a16:creationId xmlns:a16="http://schemas.microsoft.com/office/drawing/2014/main" id="{4368E82F-B657-4F84-A8E3-03A54FC861D6}"/>
              </a:ext>
            </a:extLst>
          </p:cNvPr>
          <p:cNvSpPr/>
          <p:nvPr/>
        </p:nvSpPr>
        <p:spPr>
          <a:xfrm>
            <a:off x="4010032" y="3375616"/>
            <a:ext cx="1051200" cy="691200"/>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m1 (</a:t>
            </a:r>
            <a:r>
              <a:rPr lang="hu-HU" sz="1600" dirty="0" err="1">
                <a:solidFill>
                  <a:schemeClr val="tx1"/>
                </a:solidFill>
              </a:rPr>
              <a:t>MyClass</a:t>
            </a:r>
            <a:r>
              <a:rPr lang="hu-HU" sz="1600" dirty="0">
                <a:solidFill>
                  <a:schemeClr val="tx1"/>
                </a:solidFill>
              </a:rPr>
              <a:t>)</a:t>
            </a:r>
            <a:endParaRPr lang="en-GB" sz="1600" dirty="0">
              <a:solidFill>
                <a:schemeClr val="tx1"/>
              </a:solidFill>
            </a:endParaRPr>
          </a:p>
        </p:txBody>
      </p:sp>
      <p:sp>
        <p:nvSpPr>
          <p:cNvPr id="10" name="Téglalap 9">
            <a:extLst>
              <a:ext uri="{FF2B5EF4-FFF2-40B4-BE49-F238E27FC236}">
                <a16:creationId xmlns:a16="http://schemas.microsoft.com/office/drawing/2014/main" id="{BBC14518-3F0D-42DC-8D92-7712587C7A06}"/>
              </a:ext>
            </a:extLst>
          </p:cNvPr>
          <p:cNvSpPr/>
          <p:nvPr/>
        </p:nvSpPr>
        <p:spPr>
          <a:xfrm>
            <a:off x="1642016" y="3348961"/>
            <a:ext cx="1051200" cy="691200"/>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err="1">
                <a:solidFill>
                  <a:schemeClr val="tx1"/>
                </a:solidFill>
              </a:rPr>
              <a:t>smallData</a:t>
            </a:r>
            <a:r>
              <a:rPr lang="hu-HU" sz="1600" dirty="0">
                <a:solidFill>
                  <a:schemeClr val="tx1"/>
                </a:solidFill>
              </a:rPr>
              <a:t> (</a:t>
            </a:r>
            <a:r>
              <a:rPr lang="hu-HU" sz="1600" dirty="0" err="1">
                <a:solidFill>
                  <a:schemeClr val="tx1"/>
                </a:solidFill>
              </a:rPr>
              <a:t>string</a:t>
            </a:r>
            <a:r>
              <a:rPr lang="hu-HU" sz="1600" dirty="0">
                <a:solidFill>
                  <a:schemeClr val="tx1"/>
                </a:solidFill>
              </a:rPr>
              <a:t>)</a:t>
            </a:r>
            <a:endParaRPr lang="en-GB" sz="1600" dirty="0">
              <a:solidFill>
                <a:schemeClr val="tx1"/>
              </a:solidFill>
            </a:endParaRPr>
          </a:p>
        </p:txBody>
      </p:sp>
      <p:sp>
        <p:nvSpPr>
          <p:cNvPr id="11" name="Téglalap 10">
            <a:extLst>
              <a:ext uri="{FF2B5EF4-FFF2-40B4-BE49-F238E27FC236}">
                <a16:creationId xmlns:a16="http://schemas.microsoft.com/office/drawing/2014/main" id="{9AA4F206-B0B0-43A1-A4DF-241044836C75}"/>
              </a:ext>
            </a:extLst>
          </p:cNvPr>
          <p:cNvSpPr/>
          <p:nvPr/>
        </p:nvSpPr>
        <p:spPr>
          <a:xfrm>
            <a:off x="7562056" y="3344500"/>
            <a:ext cx="1051200" cy="691200"/>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err="1">
                <a:solidFill>
                  <a:schemeClr val="tx1"/>
                </a:solidFill>
              </a:rPr>
              <a:t>bigData</a:t>
            </a:r>
            <a:r>
              <a:rPr lang="hu-HU" sz="1600" dirty="0">
                <a:solidFill>
                  <a:schemeClr val="tx1"/>
                </a:solidFill>
              </a:rPr>
              <a:t> (byte[])</a:t>
            </a:r>
            <a:endParaRPr lang="en-GB" sz="1600" dirty="0">
              <a:solidFill>
                <a:schemeClr val="tx1"/>
              </a:solidFill>
            </a:endParaRPr>
          </a:p>
        </p:txBody>
      </p:sp>
      <p:sp>
        <p:nvSpPr>
          <p:cNvPr id="43" name="Téglalap 42">
            <a:extLst>
              <a:ext uri="{FF2B5EF4-FFF2-40B4-BE49-F238E27FC236}">
                <a16:creationId xmlns:a16="http://schemas.microsoft.com/office/drawing/2014/main" id="{82D38D13-C5C4-4EC0-9A7D-84529C988576}"/>
              </a:ext>
            </a:extLst>
          </p:cNvPr>
          <p:cNvSpPr/>
          <p:nvPr/>
        </p:nvSpPr>
        <p:spPr>
          <a:xfrm>
            <a:off x="5194040" y="3367823"/>
            <a:ext cx="1051200" cy="691200"/>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err="1">
                <a:solidFill>
                  <a:schemeClr val="tx1"/>
                </a:solidFill>
              </a:rPr>
              <a:t>number</a:t>
            </a:r>
            <a:r>
              <a:rPr lang="hu-HU" sz="1600" dirty="0">
                <a:solidFill>
                  <a:schemeClr val="tx1"/>
                </a:solidFill>
              </a:rPr>
              <a:t> (int)</a:t>
            </a:r>
            <a:endParaRPr lang="en-GB" sz="1600" dirty="0">
              <a:solidFill>
                <a:schemeClr val="tx1"/>
              </a:solidFill>
            </a:endParaRPr>
          </a:p>
        </p:txBody>
      </p:sp>
      <p:sp>
        <p:nvSpPr>
          <p:cNvPr id="25" name="Téglalap 24">
            <a:extLst>
              <a:ext uri="{FF2B5EF4-FFF2-40B4-BE49-F238E27FC236}">
                <a16:creationId xmlns:a16="http://schemas.microsoft.com/office/drawing/2014/main" id="{689B060D-1640-47B5-9439-44E41798A7A2}"/>
              </a:ext>
            </a:extLst>
          </p:cNvPr>
          <p:cNvSpPr/>
          <p:nvPr/>
        </p:nvSpPr>
        <p:spPr>
          <a:xfrm>
            <a:off x="7805978" y="4736602"/>
            <a:ext cx="946060" cy="358034"/>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err="1"/>
              <a:t>Heap</a:t>
            </a:r>
            <a:endParaRPr lang="en-GB" dirty="0"/>
          </a:p>
        </p:txBody>
      </p:sp>
      <p:sp>
        <p:nvSpPr>
          <p:cNvPr id="28" name="Tartalom helye 2">
            <a:extLst>
              <a:ext uri="{FF2B5EF4-FFF2-40B4-BE49-F238E27FC236}">
                <a16:creationId xmlns:a16="http://schemas.microsoft.com/office/drawing/2014/main" id="{331DEA27-C65D-4753-B9BD-074E38ADECC2}"/>
              </a:ext>
            </a:extLst>
          </p:cNvPr>
          <p:cNvSpPr>
            <a:spLocks noGrp="1"/>
          </p:cNvSpPr>
          <p:nvPr>
            <p:ph idx="1"/>
          </p:nvPr>
        </p:nvSpPr>
        <p:spPr>
          <a:xfrm>
            <a:off x="1547580" y="5094636"/>
            <a:ext cx="7596420" cy="1763364"/>
          </a:xfrm>
        </p:spPr>
        <p:txBody>
          <a:bodyPr>
            <a:normAutofit/>
          </a:bodyPr>
          <a:lstStyle/>
          <a:p>
            <a:r>
              <a:rPr lang="hu-HU" sz="2000" dirty="0" err="1"/>
              <a:t>Heap</a:t>
            </a:r>
            <a:r>
              <a:rPr lang="hu-HU" sz="2000" dirty="0"/>
              <a:t>/</a:t>
            </a:r>
            <a:r>
              <a:rPr lang="hu-HU" sz="2000" dirty="0" err="1"/>
              <a:t>stack</a:t>
            </a:r>
            <a:r>
              <a:rPr lang="hu-HU" sz="2000" dirty="0"/>
              <a:t> elhelyezés a deklaráció helyétől is függ…</a:t>
            </a:r>
          </a:p>
          <a:p>
            <a:pPr lvl="1"/>
            <a:r>
              <a:rPr lang="hu-HU" sz="1800" dirty="0"/>
              <a:t>Metódus lokális változójaként: </a:t>
            </a:r>
            <a:r>
              <a:rPr lang="hu-HU" sz="1800" dirty="0" err="1"/>
              <a:t>stack</a:t>
            </a:r>
            <a:endParaRPr lang="hu-HU" sz="1800" dirty="0"/>
          </a:p>
          <a:p>
            <a:pPr lvl="1"/>
            <a:r>
              <a:rPr lang="hu-HU" sz="1800" dirty="0"/>
              <a:t>Értéktípus </a:t>
            </a:r>
            <a:r>
              <a:rPr lang="hu-HU" sz="1800" b="1" dirty="0"/>
              <a:t>tag</a:t>
            </a:r>
            <a:r>
              <a:rPr lang="hu-HU" sz="1800" dirty="0"/>
              <a:t>jaként (pl. </a:t>
            </a:r>
            <a:r>
              <a:rPr lang="hu-HU" sz="1800" dirty="0" err="1"/>
              <a:t>Point.X</a:t>
            </a:r>
            <a:r>
              <a:rPr lang="hu-HU" sz="1800" dirty="0"/>
              <a:t>): </a:t>
            </a:r>
            <a:r>
              <a:rPr lang="hu-HU" sz="1800" dirty="0" err="1"/>
              <a:t>stack</a:t>
            </a:r>
            <a:r>
              <a:rPr lang="hu-HU" sz="1800" dirty="0"/>
              <a:t> (nincs példa a dián!!!)</a:t>
            </a:r>
          </a:p>
          <a:p>
            <a:pPr lvl="1"/>
            <a:r>
              <a:rPr lang="hu-HU" sz="1800" dirty="0"/>
              <a:t>Ref. típus </a:t>
            </a:r>
            <a:r>
              <a:rPr lang="hu-HU" sz="1800" b="1" dirty="0"/>
              <a:t>tag</a:t>
            </a:r>
            <a:r>
              <a:rPr lang="hu-HU" sz="1800" dirty="0"/>
              <a:t>jaként: </a:t>
            </a:r>
            <a:r>
              <a:rPr lang="hu-HU" sz="1800" dirty="0" err="1"/>
              <a:t>heap</a:t>
            </a:r>
            <a:endParaRPr lang="hu-HU" sz="2400" dirty="0"/>
          </a:p>
        </p:txBody>
      </p:sp>
      <p:sp>
        <p:nvSpPr>
          <p:cNvPr id="24" name="Szövegdoboz 23">
            <a:extLst>
              <a:ext uri="{FF2B5EF4-FFF2-40B4-BE49-F238E27FC236}">
                <a16:creationId xmlns:a16="http://schemas.microsoft.com/office/drawing/2014/main" id="{171AAF12-FE2D-4C7D-BDCB-CE4B07C5F5AD}"/>
              </a:ext>
            </a:extLst>
          </p:cNvPr>
          <p:cNvSpPr txBox="1">
            <a:spLocks noChangeArrowheads="1"/>
          </p:cNvSpPr>
          <p:nvPr/>
        </p:nvSpPr>
        <p:spPr bwMode="auto">
          <a:xfrm>
            <a:off x="391962" y="794351"/>
            <a:ext cx="4108028" cy="22467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400" dirty="0" err="1">
                <a:solidFill>
                  <a:srgbClr val="0000FF"/>
                </a:solidFill>
                <a:latin typeface="Consolas" panose="020B0609020204030204" pitchFamily="49" charset="0"/>
              </a:rPr>
              <a:t>class</a:t>
            </a:r>
            <a:r>
              <a:rPr lang="hu-HU" sz="1400" dirty="0">
                <a:solidFill>
                  <a:srgbClr val="000000"/>
                </a:solidFill>
                <a:latin typeface="Consolas" panose="020B0609020204030204" pitchFamily="49" charset="0"/>
              </a:rPr>
              <a:t> </a:t>
            </a:r>
            <a:r>
              <a:rPr lang="hu-HU" sz="1400" dirty="0">
                <a:solidFill>
                  <a:srgbClr val="2B91AF"/>
                </a:solidFill>
                <a:latin typeface="Consolas" panose="020B0609020204030204" pitchFamily="49" charset="0"/>
              </a:rPr>
              <a:t>Program</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a:t>
            </a:r>
          </a:p>
          <a:p>
            <a:pPr algn="l"/>
            <a:r>
              <a:rPr lang="hu-HU" sz="1400" dirty="0">
                <a:solidFill>
                  <a:srgbClr val="008000"/>
                </a:solidFill>
                <a:latin typeface="Consolas" panose="020B0609020204030204" pitchFamily="49" charset="0"/>
              </a:rPr>
              <a:t>    // ...</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static</a:t>
            </a:r>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void</a:t>
            </a:r>
            <a:r>
              <a:rPr lang="hu-HU" sz="1400" dirty="0">
                <a:solidFill>
                  <a:srgbClr val="000000"/>
                </a:solidFill>
                <a:latin typeface="Consolas" panose="020B0609020204030204" pitchFamily="49" charset="0"/>
              </a:rPr>
              <a:t> </a:t>
            </a:r>
            <a:r>
              <a:rPr lang="hu-HU" sz="1400" dirty="0" err="1">
                <a:solidFill>
                  <a:srgbClr val="000000"/>
                </a:solidFill>
                <a:latin typeface="Consolas" panose="020B0609020204030204" pitchFamily="49" charset="0"/>
              </a:rPr>
              <a:t>DoSomething</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p>
          <a:p>
            <a:pPr algn="l"/>
            <a:r>
              <a:rPr lang="hu-HU" sz="1400" dirty="0">
                <a:solidFill>
                  <a:srgbClr val="000000"/>
                </a:solidFill>
                <a:latin typeface="Consolas" panose="020B0609020204030204" pitchFamily="49" charset="0"/>
              </a:rPr>
              <a:t>        </a:t>
            </a:r>
            <a:r>
              <a:rPr lang="hu-HU" sz="1400" dirty="0">
                <a:solidFill>
                  <a:srgbClr val="0000FF"/>
                </a:solidFill>
                <a:latin typeface="Consolas" panose="020B0609020204030204" pitchFamily="49" charset="0"/>
              </a:rPr>
              <a:t>int</a:t>
            </a:r>
            <a:r>
              <a:rPr lang="hu-HU" sz="1400" dirty="0">
                <a:solidFill>
                  <a:srgbClr val="000000"/>
                </a:solidFill>
                <a:latin typeface="Consolas" panose="020B0609020204030204" pitchFamily="49" charset="0"/>
              </a:rPr>
              <a:t> i1 = 12;</a:t>
            </a:r>
          </a:p>
          <a:p>
            <a:pPr algn="l"/>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MyClass</a:t>
            </a:r>
            <a:r>
              <a:rPr lang="hu-HU" sz="1400" dirty="0">
                <a:solidFill>
                  <a:srgbClr val="000000"/>
                </a:solidFill>
                <a:latin typeface="Consolas" panose="020B0609020204030204" pitchFamily="49" charset="0"/>
              </a:rPr>
              <a:t> m1 = </a:t>
            </a:r>
            <a:r>
              <a:rPr lang="hu-HU" sz="1400" dirty="0" err="1">
                <a:solidFill>
                  <a:srgbClr val="0000FF"/>
                </a:solidFill>
                <a:latin typeface="Consolas" panose="020B0609020204030204" pitchFamily="49" charset="0"/>
              </a:rPr>
              <a:t>new</a:t>
            </a:r>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MyClass</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r>
              <a:rPr lang="hu-HU" sz="1400" dirty="0">
                <a:solidFill>
                  <a:srgbClr val="008000"/>
                </a:solidFill>
                <a:latin typeface="Consolas" panose="020B0609020204030204" pitchFamily="49" charset="0"/>
              </a:rPr>
              <a:t>// </a:t>
            </a:r>
            <a:r>
              <a:rPr lang="hu-HU" sz="1400" dirty="0" err="1">
                <a:solidFill>
                  <a:srgbClr val="008000"/>
                </a:solidFill>
                <a:latin typeface="Consolas" panose="020B0609020204030204" pitchFamily="49" charset="0"/>
              </a:rPr>
              <a:t>do</a:t>
            </a:r>
            <a:r>
              <a:rPr lang="hu-HU" sz="1400" dirty="0">
                <a:solidFill>
                  <a:srgbClr val="008000"/>
                </a:solidFill>
                <a:latin typeface="Consolas" panose="020B0609020204030204" pitchFamily="49" charset="0"/>
              </a:rPr>
              <a:t> </a:t>
            </a:r>
            <a:r>
              <a:rPr lang="hu-HU" sz="1400" dirty="0" err="1">
                <a:solidFill>
                  <a:srgbClr val="008000"/>
                </a:solidFill>
                <a:latin typeface="Consolas" panose="020B0609020204030204" pitchFamily="49" charset="0"/>
              </a:rPr>
              <a:t>something</a:t>
            </a:r>
            <a:r>
              <a:rPr lang="hu-HU" sz="1400" dirty="0">
                <a:solidFill>
                  <a:srgbClr val="008000"/>
                </a:solidFill>
                <a:latin typeface="Consolas" panose="020B0609020204030204" pitchFamily="49" charset="0"/>
              </a:rPr>
              <a:t>... </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    }</a:t>
            </a:r>
          </a:p>
          <a:p>
            <a:pPr algn="l"/>
            <a:r>
              <a:rPr lang="hu-HU" sz="1400" dirty="0">
                <a:solidFill>
                  <a:srgbClr val="000000"/>
                </a:solidFill>
                <a:latin typeface="Consolas" panose="020B0609020204030204" pitchFamily="49" charset="0"/>
              </a:rPr>
              <a:t>}</a:t>
            </a:r>
            <a:endParaRPr lang="hu-HU" sz="1400" dirty="0">
              <a:solidFill>
                <a:srgbClr val="0000FF"/>
              </a:solidFill>
              <a:latin typeface="Consolas" panose="020B0609020204030204" pitchFamily="49" charset="0"/>
            </a:endParaRPr>
          </a:p>
        </p:txBody>
      </p:sp>
      <p:sp>
        <p:nvSpPr>
          <p:cNvPr id="29" name="Szövegdoboz 28">
            <a:extLst>
              <a:ext uri="{FF2B5EF4-FFF2-40B4-BE49-F238E27FC236}">
                <a16:creationId xmlns:a16="http://schemas.microsoft.com/office/drawing/2014/main" id="{472C6618-AC4E-4CC4-966E-421BF49841B5}"/>
              </a:ext>
            </a:extLst>
          </p:cNvPr>
          <p:cNvSpPr txBox="1">
            <a:spLocks noChangeArrowheads="1"/>
          </p:cNvSpPr>
          <p:nvPr/>
        </p:nvSpPr>
        <p:spPr bwMode="auto">
          <a:xfrm>
            <a:off x="4572000" y="764630"/>
            <a:ext cx="4572000"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400" dirty="0" err="1">
                <a:solidFill>
                  <a:srgbClr val="0000FF"/>
                </a:solidFill>
                <a:latin typeface="Consolas" panose="020B0609020204030204" pitchFamily="49" charset="0"/>
              </a:rPr>
              <a:t>class</a:t>
            </a:r>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MyClass</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public</a:t>
            </a:r>
            <a:r>
              <a:rPr lang="hu-HU" sz="1400" dirty="0">
                <a:solidFill>
                  <a:srgbClr val="000000"/>
                </a:solidFill>
                <a:latin typeface="Consolas" panose="020B0609020204030204" pitchFamily="49" charset="0"/>
              </a:rPr>
              <a:t> </a:t>
            </a:r>
            <a:r>
              <a:rPr lang="hu-HU" sz="1400" dirty="0">
                <a:solidFill>
                  <a:srgbClr val="0000FF"/>
                </a:solidFill>
                <a:latin typeface="Consolas" panose="020B0609020204030204" pitchFamily="49" charset="0"/>
              </a:rPr>
              <a:t>int</a:t>
            </a:r>
            <a:r>
              <a:rPr lang="hu-HU" sz="1400" dirty="0">
                <a:solidFill>
                  <a:srgbClr val="000000"/>
                </a:solidFill>
                <a:latin typeface="Consolas" panose="020B0609020204030204" pitchFamily="49" charset="0"/>
              </a:rPr>
              <a:t> </a:t>
            </a:r>
            <a:r>
              <a:rPr lang="hu-HU" sz="1400" dirty="0" err="1">
                <a:solidFill>
                  <a:srgbClr val="000000"/>
                </a:solidFill>
                <a:latin typeface="Consolas" panose="020B0609020204030204" pitchFamily="49" charset="0"/>
              </a:rPr>
              <a:t>number</a:t>
            </a:r>
            <a:r>
              <a:rPr lang="hu-HU" sz="1400" dirty="0">
                <a:solidFill>
                  <a:srgbClr val="000000"/>
                </a:solidFill>
                <a:latin typeface="Consolas" panose="020B0609020204030204" pitchFamily="49" charset="0"/>
              </a:rPr>
              <a:t> = 4;</a:t>
            </a:r>
          </a:p>
          <a:p>
            <a:pPr algn="l"/>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public</a:t>
            </a:r>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string</a:t>
            </a:r>
            <a:r>
              <a:rPr lang="hu-HU" sz="1400" dirty="0">
                <a:solidFill>
                  <a:srgbClr val="000000"/>
                </a:solidFill>
                <a:latin typeface="Consolas" panose="020B0609020204030204" pitchFamily="49" charset="0"/>
              </a:rPr>
              <a:t> </a:t>
            </a:r>
            <a:r>
              <a:rPr lang="hu-HU" sz="1400" dirty="0" err="1">
                <a:solidFill>
                  <a:srgbClr val="000000"/>
                </a:solidFill>
                <a:latin typeface="Consolas" panose="020B0609020204030204" pitchFamily="49" charset="0"/>
              </a:rPr>
              <a:t>smallData</a:t>
            </a:r>
            <a:r>
              <a:rPr lang="hu-HU" sz="1400" dirty="0">
                <a:solidFill>
                  <a:srgbClr val="000000"/>
                </a:solidFill>
                <a:latin typeface="Consolas" panose="020B0609020204030204" pitchFamily="49" charset="0"/>
              </a:rPr>
              <a:t> = </a:t>
            </a:r>
            <a:r>
              <a:rPr lang="hu-HU" sz="1400" dirty="0">
                <a:solidFill>
                  <a:srgbClr val="A31515"/>
                </a:solidFill>
                <a:latin typeface="Consolas" panose="020B0609020204030204" pitchFamily="49" charset="0"/>
              </a:rPr>
              <a:t>"0123456789"</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public</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byte</a:t>
            </a:r>
            <a:r>
              <a:rPr lang="en-GB" sz="1400" dirty="0">
                <a:solidFill>
                  <a:srgbClr val="000000"/>
                </a:solidFill>
                <a:latin typeface="Consolas" panose="020B0609020204030204" pitchFamily="49" charset="0"/>
              </a:rPr>
              <a:t>[] </a:t>
            </a:r>
            <a:r>
              <a:rPr lang="en-GB" sz="1400" dirty="0" err="1">
                <a:solidFill>
                  <a:srgbClr val="000000"/>
                </a:solidFill>
                <a:latin typeface="Consolas" panose="020B0609020204030204" pitchFamily="49" charset="0"/>
              </a:rPr>
              <a:t>bigData</a:t>
            </a:r>
            <a:r>
              <a:rPr lang="en-GB" sz="1400" dirty="0">
                <a:solidFill>
                  <a:srgbClr val="000000"/>
                </a:solidFill>
                <a:latin typeface="Consolas" panose="020B0609020204030204" pitchFamily="49" charset="0"/>
              </a:rPr>
              <a:t> = </a:t>
            </a:r>
            <a:r>
              <a:rPr lang="en-GB" sz="1400" dirty="0">
                <a:solidFill>
                  <a:srgbClr val="0000FF"/>
                </a:solidFill>
                <a:latin typeface="Consolas" panose="020B0609020204030204" pitchFamily="49" charset="0"/>
              </a:rPr>
              <a:t>new</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byte</a:t>
            </a:r>
            <a:r>
              <a:rPr lang="en-GB" sz="1400" dirty="0">
                <a:solidFill>
                  <a:srgbClr val="000000"/>
                </a:solidFill>
                <a:latin typeface="Consolas" panose="020B0609020204030204" pitchFamily="49" charset="0"/>
              </a:rPr>
              <a:t>[86000];</a:t>
            </a:r>
          </a:p>
          <a:p>
            <a:pPr algn="l"/>
            <a:r>
              <a:rPr lang="hu-HU" sz="1400" dirty="0">
                <a:solidFill>
                  <a:srgbClr val="000000"/>
                </a:solidFill>
                <a:latin typeface="Consolas" panose="020B0609020204030204" pitchFamily="49" charset="0"/>
              </a:rPr>
              <a:t>}</a:t>
            </a:r>
            <a:endParaRPr lang="hu-HU" sz="1400" dirty="0">
              <a:solidFill>
                <a:srgbClr val="0000FF"/>
              </a:solidFill>
              <a:latin typeface="Consolas" panose="020B0609020204030204" pitchFamily="49" charset="0"/>
            </a:endParaRPr>
          </a:p>
        </p:txBody>
      </p:sp>
      <p:sp>
        <p:nvSpPr>
          <p:cNvPr id="41" name="Téglalap 40">
            <a:extLst>
              <a:ext uri="{FF2B5EF4-FFF2-40B4-BE49-F238E27FC236}">
                <a16:creationId xmlns:a16="http://schemas.microsoft.com/office/drawing/2014/main" id="{E4924D9C-B95B-439C-A611-A9419614D744}"/>
              </a:ext>
            </a:extLst>
          </p:cNvPr>
          <p:cNvSpPr/>
          <p:nvPr/>
        </p:nvSpPr>
        <p:spPr>
          <a:xfrm>
            <a:off x="2826024" y="3344500"/>
            <a:ext cx="1051200" cy="691200"/>
          </a:xfrm>
          <a:prstGeom prst="rect">
            <a:avLst/>
          </a:prstGeom>
          <a:no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a:t>
            </a:r>
            <a:endParaRPr lang="en-GB" sz="1600" dirty="0">
              <a:solidFill>
                <a:schemeClr val="tx1"/>
              </a:solidFill>
            </a:endParaRPr>
          </a:p>
        </p:txBody>
      </p:sp>
      <p:sp>
        <p:nvSpPr>
          <p:cNvPr id="31" name="Téglalap 30">
            <a:extLst>
              <a:ext uri="{FF2B5EF4-FFF2-40B4-BE49-F238E27FC236}">
                <a16:creationId xmlns:a16="http://schemas.microsoft.com/office/drawing/2014/main" id="{5F8AE6A9-B281-4E80-AAE9-CF9BA00BD40D}"/>
              </a:ext>
            </a:extLst>
          </p:cNvPr>
          <p:cNvSpPr/>
          <p:nvPr/>
        </p:nvSpPr>
        <p:spPr>
          <a:xfrm>
            <a:off x="323410" y="4478085"/>
            <a:ext cx="1050089" cy="332220"/>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a:t>
            </a:r>
            <a:endParaRPr lang="en-GB" sz="1800" dirty="0">
              <a:solidFill>
                <a:schemeClr val="accent1">
                  <a:lumMod val="50000"/>
                </a:schemeClr>
              </a:solidFill>
            </a:endParaRPr>
          </a:p>
        </p:txBody>
      </p:sp>
      <p:sp>
        <p:nvSpPr>
          <p:cNvPr id="32" name="Téglalap 31">
            <a:extLst>
              <a:ext uri="{FF2B5EF4-FFF2-40B4-BE49-F238E27FC236}">
                <a16:creationId xmlns:a16="http://schemas.microsoft.com/office/drawing/2014/main" id="{5CE59D20-5F00-47E6-BD13-0D5E0DBCC6FD}"/>
              </a:ext>
            </a:extLst>
          </p:cNvPr>
          <p:cNvSpPr/>
          <p:nvPr/>
        </p:nvSpPr>
        <p:spPr>
          <a:xfrm>
            <a:off x="323410" y="4867582"/>
            <a:ext cx="1050089" cy="332220"/>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a:t>
            </a:r>
            <a:endParaRPr lang="en-GB" sz="1800" dirty="0">
              <a:solidFill>
                <a:schemeClr val="accent1">
                  <a:lumMod val="50000"/>
                </a:schemeClr>
              </a:solidFill>
            </a:endParaRPr>
          </a:p>
        </p:txBody>
      </p:sp>
      <p:sp>
        <p:nvSpPr>
          <p:cNvPr id="34" name="Téglalap 33">
            <a:extLst>
              <a:ext uri="{FF2B5EF4-FFF2-40B4-BE49-F238E27FC236}">
                <a16:creationId xmlns:a16="http://schemas.microsoft.com/office/drawing/2014/main" id="{18F6417A-2C8F-4402-9CEB-9D37E82125DF}"/>
              </a:ext>
            </a:extLst>
          </p:cNvPr>
          <p:cNvSpPr/>
          <p:nvPr/>
        </p:nvSpPr>
        <p:spPr>
          <a:xfrm>
            <a:off x="323410" y="5257080"/>
            <a:ext cx="1050089" cy="332220"/>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a:t>
            </a:r>
            <a:endParaRPr lang="en-GB" sz="1800" dirty="0">
              <a:solidFill>
                <a:schemeClr val="accent1">
                  <a:lumMod val="50000"/>
                </a:schemeClr>
              </a:solidFill>
            </a:endParaRPr>
          </a:p>
        </p:txBody>
      </p:sp>
      <p:sp>
        <p:nvSpPr>
          <p:cNvPr id="42" name="Téglalap 41">
            <a:extLst>
              <a:ext uri="{FF2B5EF4-FFF2-40B4-BE49-F238E27FC236}">
                <a16:creationId xmlns:a16="http://schemas.microsoft.com/office/drawing/2014/main" id="{DC325196-9BA0-45E8-B125-8AF8C2841A44}"/>
              </a:ext>
            </a:extLst>
          </p:cNvPr>
          <p:cNvSpPr/>
          <p:nvPr/>
        </p:nvSpPr>
        <p:spPr>
          <a:xfrm>
            <a:off x="6378048" y="3356989"/>
            <a:ext cx="1051200" cy="691200"/>
          </a:xfrm>
          <a:prstGeom prst="rect">
            <a:avLst/>
          </a:prstGeom>
          <a:no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a:t>
            </a:r>
            <a:endParaRPr lang="en-GB" sz="1600" dirty="0">
              <a:solidFill>
                <a:schemeClr val="tx1"/>
              </a:solidFill>
            </a:endParaRPr>
          </a:p>
        </p:txBody>
      </p:sp>
      <p:sp>
        <p:nvSpPr>
          <p:cNvPr id="19" name="Nyíl: szalag, lefelé mutató 18">
            <a:extLst>
              <a:ext uri="{FF2B5EF4-FFF2-40B4-BE49-F238E27FC236}">
                <a16:creationId xmlns:a16="http://schemas.microsoft.com/office/drawing/2014/main" id="{62DE9F46-C519-4441-A3F4-CA6170FB5A0E}"/>
              </a:ext>
            </a:extLst>
          </p:cNvPr>
          <p:cNvSpPr/>
          <p:nvPr/>
        </p:nvSpPr>
        <p:spPr>
          <a:xfrm>
            <a:off x="4499990" y="2722246"/>
            <a:ext cx="1368190" cy="62225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0" name="Nyíl: szalag, lefelé mutató 19">
            <a:extLst>
              <a:ext uri="{FF2B5EF4-FFF2-40B4-BE49-F238E27FC236}">
                <a16:creationId xmlns:a16="http://schemas.microsoft.com/office/drawing/2014/main" id="{A9B36305-6EC8-4CAF-BA8D-2D7BF2E75185}"/>
              </a:ext>
            </a:extLst>
          </p:cNvPr>
          <p:cNvSpPr/>
          <p:nvPr/>
        </p:nvSpPr>
        <p:spPr>
          <a:xfrm>
            <a:off x="4499990" y="2593780"/>
            <a:ext cx="3744520" cy="691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2" name="Nyíl: szalag, lefelé mutató 21">
            <a:extLst>
              <a:ext uri="{FF2B5EF4-FFF2-40B4-BE49-F238E27FC236}">
                <a16:creationId xmlns:a16="http://schemas.microsoft.com/office/drawing/2014/main" id="{8E5EFE21-E6EB-48E2-A931-2A1EBD717E62}"/>
              </a:ext>
            </a:extLst>
          </p:cNvPr>
          <p:cNvSpPr/>
          <p:nvPr/>
        </p:nvSpPr>
        <p:spPr>
          <a:xfrm flipH="1">
            <a:off x="2135297" y="2625299"/>
            <a:ext cx="2508715" cy="7642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val="2010263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3E39C74-017F-46C7-A29C-2E93C65B704F}"/>
              </a:ext>
            </a:extLst>
          </p:cNvPr>
          <p:cNvSpPr>
            <a:spLocks noGrp="1"/>
          </p:cNvSpPr>
          <p:nvPr>
            <p:ph type="title"/>
          </p:nvPr>
        </p:nvSpPr>
        <p:spPr/>
        <p:txBody>
          <a:bodyPr/>
          <a:lstStyle/>
          <a:p>
            <a:r>
              <a:rPr lang="hu-HU" dirty="0"/>
              <a:t>.NET memóriakezelés – pontosítás… </a:t>
            </a:r>
            <a:endParaRPr lang="en-GB" dirty="0"/>
          </a:p>
        </p:txBody>
      </p:sp>
      <p:grpSp>
        <p:nvGrpSpPr>
          <p:cNvPr id="4" name="Csoportba foglalás 3">
            <a:extLst>
              <a:ext uri="{FF2B5EF4-FFF2-40B4-BE49-F238E27FC236}">
                <a16:creationId xmlns:a16="http://schemas.microsoft.com/office/drawing/2014/main" id="{7C02FF42-FF85-4835-A0F7-428F6C1F6A30}"/>
              </a:ext>
            </a:extLst>
          </p:cNvPr>
          <p:cNvGrpSpPr/>
          <p:nvPr/>
        </p:nvGrpSpPr>
        <p:grpSpPr>
          <a:xfrm>
            <a:off x="1726793" y="3340701"/>
            <a:ext cx="7195512" cy="2893816"/>
            <a:chOff x="0" y="3284980"/>
            <a:chExt cx="7195512" cy="2893816"/>
          </a:xfrm>
        </p:grpSpPr>
        <p:sp>
          <p:nvSpPr>
            <p:cNvPr id="3" name="Téglalap 2">
              <a:extLst>
                <a:ext uri="{FF2B5EF4-FFF2-40B4-BE49-F238E27FC236}">
                  <a16:creationId xmlns:a16="http://schemas.microsoft.com/office/drawing/2014/main" id="{D1C9B2F7-9627-4D7C-884B-3A1E9A17CFA6}"/>
                </a:ext>
              </a:extLst>
            </p:cNvPr>
            <p:cNvSpPr/>
            <p:nvPr/>
          </p:nvSpPr>
          <p:spPr>
            <a:xfrm>
              <a:off x="0" y="3284980"/>
              <a:ext cx="7195512" cy="240459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a:extLst>
                <a:ext uri="{FF2B5EF4-FFF2-40B4-BE49-F238E27FC236}">
                  <a16:creationId xmlns:a16="http://schemas.microsoft.com/office/drawing/2014/main" id="{6115538E-96BE-4A61-91AF-3338797E36DD}"/>
                </a:ext>
              </a:extLst>
            </p:cNvPr>
            <p:cNvSpPr/>
            <p:nvPr/>
          </p:nvSpPr>
          <p:spPr>
            <a:xfrm>
              <a:off x="1116965" y="4577953"/>
              <a:ext cx="5995551" cy="1008747"/>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7" name="Téglalap 6">
              <a:extLst>
                <a:ext uri="{FF2B5EF4-FFF2-40B4-BE49-F238E27FC236}">
                  <a16:creationId xmlns:a16="http://schemas.microsoft.com/office/drawing/2014/main" id="{193FDF1A-B088-463B-9B1A-D0C829B8BFA5}"/>
                </a:ext>
              </a:extLst>
            </p:cNvPr>
            <p:cNvSpPr/>
            <p:nvPr/>
          </p:nvSpPr>
          <p:spPr>
            <a:xfrm>
              <a:off x="128318" y="3606488"/>
              <a:ext cx="894563" cy="778559"/>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a:t>SOH</a:t>
              </a:r>
              <a:endParaRPr lang="en-GB" dirty="0"/>
            </a:p>
          </p:txBody>
        </p:sp>
        <p:sp>
          <p:nvSpPr>
            <p:cNvPr id="8" name="Téglalap 7">
              <a:extLst>
                <a:ext uri="{FF2B5EF4-FFF2-40B4-BE49-F238E27FC236}">
                  <a16:creationId xmlns:a16="http://schemas.microsoft.com/office/drawing/2014/main" id="{DC789D34-89FD-4A35-AF9C-A5FDC6EAB533}"/>
                </a:ext>
              </a:extLst>
            </p:cNvPr>
            <p:cNvSpPr/>
            <p:nvPr/>
          </p:nvSpPr>
          <p:spPr>
            <a:xfrm>
              <a:off x="128318" y="4671599"/>
              <a:ext cx="894563" cy="778560"/>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a:t>LOH</a:t>
              </a:r>
            </a:p>
            <a:p>
              <a:pPr algn="ctr"/>
              <a:r>
                <a:rPr lang="hu-HU" sz="1400" dirty="0"/>
                <a:t>(&gt;85000 </a:t>
              </a:r>
              <a:r>
                <a:rPr lang="hu-HU" sz="1400" dirty="0" err="1"/>
                <a:t>bytes</a:t>
              </a:r>
              <a:r>
                <a:rPr lang="hu-HU" sz="1400" dirty="0"/>
                <a:t>)</a:t>
              </a:r>
              <a:endParaRPr lang="en-GB" sz="1400" dirty="0"/>
            </a:p>
          </p:txBody>
        </p:sp>
        <p:sp>
          <p:nvSpPr>
            <p:cNvPr id="11" name="Téglalap 10">
              <a:extLst>
                <a:ext uri="{FF2B5EF4-FFF2-40B4-BE49-F238E27FC236}">
                  <a16:creationId xmlns:a16="http://schemas.microsoft.com/office/drawing/2014/main" id="{9AA4F206-B0B0-43A1-A4DF-241044836C75}"/>
                </a:ext>
              </a:extLst>
            </p:cNvPr>
            <p:cNvSpPr/>
            <p:nvPr/>
          </p:nvSpPr>
          <p:spPr>
            <a:xfrm>
              <a:off x="4046956" y="4729600"/>
              <a:ext cx="1050089" cy="691055"/>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err="1">
                  <a:solidFill>
                    <a:schemeClr val="tx1"/>
                  </a:solidFill>
                </a:rPr>
                <a:t>bigData</a:t>
              </a:r>
              <a:r>
                <a:rPr lang="hu-HU" sz="1600" dirty="0">
                  <a:solidFill>
                    <a:schemeClr val="tx1"/>
                  </a:solidFill>
                </a:rPr>
                <a:t> (byte[])</a:t>
              </a:r>
              <a:endParaRPr lang="en-GB" sz="1600" dirty="0">
                <a:solidFill>
                  <a:schemeClr val="tx1"/>
                </a:solidFill>
              </a:endParaRPr>
            </a:p>
          </p:txBody>
        </p:sp>
        <p:sp>
          <p:nvSpPr>
            <p:cNvPr id="25" name="Téglalap 24">
              <a:extLst>
                <a:ext uri="{FF2B5EF4-FFF2-40B4-BE49-F238E27FC236}">
                  <a16:creationId xmlns:a16="http://schemas.microsoft.com/office/drawing/2014/main" id="{689B060D-1640-47B5-9439-44E41798A7A2}"/>
                </a:ext>
              </a:extLst>
            </p:cNvPr>
            <p:cNvSpPr/>
            <p:nvPr/>
          </p:nvSpPr>
          <p:spPr>
            <a:xfrm>
              <a:off x="6180044" y="5820762"/>
              <a:ext cx="946060" cy="358034"/>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err="1"/>
                <a:t>Heap</a:t>
              </a:r>
              <a:endParaRPr lang="en-GB" dirty="0"/>
            </a:p>
          </p:txBody>
        </p:sp>
      </p:grpSp>
      <p:sp>
        <p:nvSpPr>
          <p:cNvPr id="63" name="Téglalap 62">
            <a:extLst>
              <a:ext uri="{FF2B5EF4-FFF2-40B4-BE49-F238E27FC236}">
                <a16:creationId xmlns:a16="http://schemas.microsoft.com/office/drawing/2014/main" id="{8E85E09A-FF62-480D-9CA4-B918C1057755}"/>
              </a:ext>
            </a:extLst>
          </p:cNvPr>
          <p:cNvSpPr/>
          <p:nvPr/>
        </p:nvSpPr>
        <p:spPr>
          <a:xfrm>
            <a:off x="2959625" y="4777229"/>
            <a:ext cx="2720040" cy="691200"/>
          </a:xfrm>
          <a:prstGeom prst="rect">
            <a:avLst/>
          </a:prstGeom>
          <a:no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a:t>
            </a:r>
            <a:endParaRPr lang="en-GB" sz="1600" dirty="0">
              <a:solidFill>
                <a:schemeClr val="tx1"/>
              </a:solidFill>
            </a:endParaRPr>
          </a:p>
        </p:txBody>
      </p:sp>
      <p:sp>
        <p:nvSpPr>
          <p:cNvPr id="62" name="Téglalap 61">
            <a:extLst>
              <a:ext uri="{FF2B5EF4-FFF2-40B4-BE49-F238E27FC236}">
                <a16:creationId xmlns:a16="http://schemas.microsoft.com/office/drawing/2014/main" id="{02421EA4-3018-414C-B3B8-B42171FBBD2A}"/>
              </a:ext>
            </a:extLst>
          </p:cNvPr>
          <p:cNvSpPr/>
          <p:nvPr/>
        </p:nvSpPr>
        <p:spPr>
          <a:xfrm>
            <a:off x="2843759" y="3538644"/>
            <a:ext cx="6009137" cy="1008747"/>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57" name="Téglalap 56">
            <a:extLst>
              <a:ext uri="{FF2B5EF4-FFF2-40B4-BE49-F238E27FC236}">
                <a16:creationId xmlns:a16="http://schemas.microsoft.com/office/drawing/2014/main" id="{F478E24E-53CC-4CA9-ABC0-E87CE43B2CAD}"/>
              </a:ext>
            </a:extLst>
          </p:cNvPr>
          <p:cNvSpPr/>
          <p:nvPr/>
        </p:nvSpPr>
        <p:spPr>
          <a:xfrm>
            <a:off x="4143633" y="3684929"/>
            <a:ext cx="1051200" cy="691200"/>
          </a:xfrm>
          <a:prstGeom prst="rect">
            <a:avLst/>
          </a:prstGeom>
          <a:no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a:t>
            </a:r>
            <a:endParaRPr lang="en-GB" sz="1600" dirty="0">
              <a:solidFill>
                <a:schemeClr val="tx1"/>
              </a:solidFill>
            </a:endParaRPr>
          </a:p>
        </p:txBody>
      </p:sp>
      <p:sp>
        <p:nvSpPr>
          <p:cNvPr id="17" name="Nyíl: szalag, jobbra mutató 16">
            <a:extLst>
              <a:ext uri="{FF2B5EF4-FFF2-40B4-BE49-F238E27FC236}">
                <a16:creationId xmlns:a16="http://schemas.microsoft.com/office/drawing/2014/main" id="{BD883D6A-7073-4DAA-8213-5EA97E64E915}"/>
              </a:ext>
            </a:extLst>
          </p:cNvPr>
          <p:cNvSpPr/>
          <p:nvPr/>
        </p:nvSpPr>
        <p:spPr>
          <a:xfrm>
            <a:off x="4838613" y="4129574"/>
            <a:ext cx="928045" cy="10895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47" name="Téglalap 46">
            <a:extLst>
              <a:ext uri="{FF2B5EF4-FFF2-40B4-BE49-F238E27FC236}">
                <a16:creationId xmlns:a16="http://schemas.microsoft.com/office/drawing/2014/main" id="{747DB40D-C71D-4CA5-B49A-4BF7BAA6E304}"/>
              </a:ext>
            </a:extLst>
          </p:cNvPr>
          <p:cNvSpPr/>
          <p:nvPr/>
        </p:nvSpPr>
        <p:spPr>
          <a:xfrm>
            <a:off x="2959625" y="3689390"/>
            <a:ext cx="1051200" cy="691200"/>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err="1">
                <a:solidFill>
                  <a:schemeClr val="tx1"/>
                </a:solidFill>
              </a:rPr>
              <a:t>smallData</a:t>
            </a:r>
            <a:r>
              <a:rPr lang="hu-HU" sz="1600" dirty="0">
                <a:solidFill>
                  <a:schemeClr val="tx1"/>
                </a:solidFill>
              </a:rPr>
              <a:t> (</a:t>
            </a:r>
            <a:r>
              <a:rPr lang="hu-HU" sz="1600" dirty="0" err="1">
                <a:solidFill>
                  <a:schemeClr val="tx1"/>
                </a:solidFill>
              </a:rPr>
              <a:t>string</a:t>
            </a:r>
            <a:r>
              <a:rPr lang="hu-HU" sz="1600" dirty="0">
                <a:solidFill>
                  <a:schemeClr val="tx1"/>
                </a:solidFill>
              </a:rPr>
              <a:t>)</a:t>
            </a:r>
            <a:endParaRPr lang="en-GB" sz="1600" dirty="0">
              <a:solidFill>
                <a:schemeClr val="tx1"/>
              </a:solidFill>
            </a:endParaRPr>
          </a:p>
        </p:txBody>
      </p:sp>
      <p:sp>
        <p:nvSpPr>
          <p:cNvPr id="55" name="Téglalap 54">
            <a:extLst>
              <a:ext uri="{FF2B5EF4-FFF2-40B4-BE49-F238E27FC236}">
                <a16:creationId xmlns:a16="http://schemas.microsoft.com/office/drawing/2014/main" id="{A0D24A30-A284-4D55-AEFB-55303F2C8ADB}"/>
              </a:ext>
            </a:extLst>
          </p:cNvPr>
          <p:cNvSpPr/>
          <p:nvPr/>
        </p:nvSpPr>
        <p:spPr>
          <a:xfrm>
            <a:off x="6511649" y="3708252"/>
            <a:ext cx="1051200" cy="691200"/>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err="1">
                <a:solidFill>
                  <a:schemeClr val="tx1"/>
                </a:solidFill>
              </a:rPr>
              <a:t>number</a:t>
            </a:r>
            <a:r>
              <a:rPr lang="hu-HU" sz="1600" dirty="0">
                <a:solidFill>
                  <a:schemeClr val="tx1"/>
                </a:solidFill>
              </a:rPr>
              <a:t> (int)</a:t>
            </a:r>
            <a:endParaRPr lang="en-GB" sz="1600" dirty="0">
              <a:solidFill>
                <a:schemeClr val="tx1"/>
              </a:solidFill>
            </a:endParaRPr>
          </a:p>
        </p:txBody>
      </p:sp>
      <p:sp>
        <p:nvSpPr>
          <p:cNvPr id="58" name="Téglalap 57">
            <a:extLst>
              <a:ext uri="{FF2B5EF4-FFF2-40B4-BE49-F238E27FC236}">
                <a16:creationId xmlns:a16="http://schemas.microsoft.com/office/drawing/2014/main" id="{553D1FFE-FD54-44DB-99BE-ECDAF835FED1}"/>
              </a:ext>
            </a:extLst>
          </p:cNvPr>
          <p:cNvSpPr/>
          <p:nvPr/>
        </p:nvSpPr>
        <p:spPr>
          <a:xfrm>
            <a:off x="7695657" y="3697418"/>
            <a:ext cx="1051200" cy="691200"/>
          </a:xfrm>
          <a:prstGeom prst="rect">
            <a:avLst/>
          </a:prstGeom>
          <a:no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a:t>
            </a:r>
            <a:endParaRPr lang="en-GB" sz="1600" dirty="0">
              <a:solidFill>
                <a:schemeClr val="tx1"/>
              </a:solidFill>
            </a:endParaRPr>
          </a:p>
        </p:txBody>
      </p:sp>
      <p:sp>
        <p:nvSpPr>
          <p:cNvPr id="59" name="Nyíl: szalag, lefelé mutató 58">
            <a:extLst>
              <a:ext uri="{FF2B5EF4-FFF2-40B4-BE49-F238E27FC236}">
                <a16:creationId xmlns:a16="http://schemas.microsoft.com/office/drawing/2014/main" id="{121882BD-E239-41F1-A4B3-70DDD4F12D2A}"/>
              </a:ext>
            </a:extLst>
          </p:cNvPr>
          <p:cNvSpPr/>
          <p:nvPr/>
        </p:nvSpPr>
        <p:spPr>
          <a:xfrm>
            <a:off x="5817599" y="3062675"/>
            <a:ext cx="1368190" cy="62225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46" name="Téglalap 45">
            <a:extLst>
              <a:ext uri="{FF2B5EF4-FFF2-40B4-BE49-F238E27FC236}">
                <a16:creationId xmlns:a16="http://schemas.microsoft.com/office/drawing/2014/main" id="{BCE166DB-15B4-458D-B2CF-9389DB0F4368}"/>
              </a:ext>
            </a:extLst>
          </p:cNvPr>
          <p:cNvSpPr/>
          <p:nvPr/>
        </p:nvSpPr>
        <p:spPr>
          <a:xfrm>
            <a:off x="5327641" y="3716045"/>
            <a:ext cx="1051200" cy="691200"/>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m1 (</a:t>
            </a:r>
            <a:r>
              <a:rPr lang="hu-HU" sz="1600" err="1">
                <a:solidFill>
                  <a:schemeClr val="tx1"/>
                </a:solidFill>
              </a:rPr>
              <a:t>MyClass</a:t>
            </a:r>
            <a:r>
              <a:rPr lang="hu-HU" sz="1600">
                <a:solidFill>
                  <a:schemeClr val="tx1"/>
                </a:solidFill>
              </a:rPr>
              <a:t>)</a:t>
            </a:r>
            <a:endParaRPr lang="en-GB" sz="1600" dirty="0">
              <a:solidFill>
                <a:schemeClr val="tx1"/>
              </a:solidFill>
            </a:endParaRPr>
          </a:p>
        </p:txBody>
      </p:sp>
      <p:sp>
        <p:nvSpPr>
          <p:cNvPr id="64" name="Téglalap 63">
            <a:extLst>
              <a:ext uri="{FF2B5EF4-FFF2-40B4-BE49-F238E27FC236}">
                <a16:creationId xmlns:a16="http://schemas.microsoft.com/office/drawing/2014/main" id="{94B45830-AEE2-40B2-86A7-76A788765B9F}"/>
              </a:ext>
            </a:extLst>
          </p:cNvPr>
          <p:cNvSpPr/>
          <p:nvPr/>
        </p:nvSpPr>
        <p:spPr>
          <a:xfrm>
            <a:off x="6917921" y="4763591"/>
            <a:ext cx="1828935" cy="691200"/>
          </a:xfrm>
          <a:prstGeom prst="rect">
            <a:avLst/>
          </a:prstGeom>
          <a:no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a:t>
            </a:r>
            <a:endParaRPr lang="en-GB" sz="1600" dirty="0">
              <a:solidFill>
                <a:schemeClr val="tx1"/>
              </a:solidFill>
            </a:endParaRPr>
          </a:p>
        </p:txBody>
      </p:sp>
      <p:sp>
        <p:nvSpPr>
          <p:cNvPr id="65" name="Nyíl: szalag, lefelé mutató 64">
            <a:extLst>
              <a:ext uri="{FF2B5EF4-FFF2-40B4-BE49-F238E27FC236}">
                <a16:creationId xmlns:a16="http://schemas.microsoft.com/office/drawing/2014/main" id="{179048B2-FDEB-4E8E-AB58-0892CF54787B}"/>
              </a:ext>
            </a:extLst>
          </p:cNvPr>
          <p:cNvSpPr/>
          <p:nvPr/>
        </p:nvSpPr>
        <p:spPr>
          <a:xfrm>
            <a:off x="5808956" y="3054849"/>
            <a:ext cx="1368190" cy="62225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67" name="Téglalap 66">
            <a:extLst>
              <a:ext uri="{FF2B5EF4-FFF2-40B4-BE49-F238E27FC236}">
                <a16:creationId xmlns:a16="http://schemas.microsoft.com/office/drawing/2014/main" id="{A15126B7-3B69-4630-A3F1-C665B0721CA6}"/>
              </a:ext>
            </a:extLst>
          </p:cNvPr>
          <p:cNvSpPr/>
          <p:nvPr/>
        </p:nvSpPr>
        <p:spPr>
          <a:xfrm>
            <a:off x="251342" y="3284980"/>
            <a:ext cx="1172799" cy="2376330"/>
          </a:xfrm>
          <a:prstGeom prst="rect">
            <a:avLst/>
          </a:prstGeom>
          <a:solidFill>
            <a:schemeClr val="accent1"/>
          </a:solidFill>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68" name="Téglalap 67">
            <a:extLst>
              <a:ext uri="{FF2B5EF4-FFF2-40B4-BE49-F238E27FC236}">
                <a16:creationId xmlns:a16="http://schemas.microsoft.com/office/drawing/2014/main" id="{6A7D56C4-D5DD-4761-B5CF-50E4AE208467}"/>
              </a:ext>
            </a:extLst>
          </p:cNvPr>
          <p:cNvSpPr/>
          <p:nvPr/>
        </p:nvSpPr>
        <p:spPr>
          <a:xfrm>
            <a:off x="312697" y="3952659"/>
            <a:ext cx="1050089" cy="468149"/>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tx1"/>
                </a:solidFill>
              </a:rPr>
              <a:t>i1 (int)</a:t>
            </a:r>
            <a:endParaRPr lang="en-GB" sz="1800" dirty="0">
              <a:solidFill>
                <a:schemeClr val="tx1"/>
              </a:solidFill>
            </a:endParaRPr>
          </a:p>
        </p:txBody>
      </p:sp>
      <p:sp>
        <p:nvSpPr>
          <p:cNvPr id="69" name="Téglalap 68">
            <a:extLst>
              <a:ext uri="{FF2B5EF4-FFF2-40B4-BE49-F238E27FC236}">
                <a16:creationId xmlns:a16="http://schemas.microsoft.com/office/drawing/2014/main" id="{A48530E9-A71C-4C46-B988-7A30F19DD433}"/>
              </a:ext>
            </a:extLst>
          </p:cNvPr>
          <p:cNvSpPr/>
          <p:nvPr/>
        </p:nvSpPr>
        <p:spPr>
          <a:xfrm>
            <a:off x="312697" y="3356990"/>
            <a:ext cx="1050089" cy="538392"/>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solidFill>
                  <a:schemeClr val="tx1"/>
                </a:solidFill>
              </a:rPr>
              <a:t>m1 (</a:t>
            </a:r>
            <a:r>
              <a:rPr lang="hu-HU" sz="1600" dirty="0" err="1">
                <a:solidFill>
                  <a:schemeClr val="tx1"/>
                </a:solidFill>
              </a:rPr>
              <a:t>ref</a:t>
            </a:r>
            <a:r>
              <a:rPr lang="hu-HU" sz="1600" dirty="0">
                <a:solidFill>
                  <a:schemeClr val="tx1"/>
                </a:solidFill>
              </a:rPr>
              <a:t> </a:t>
            </a:r>
            <a:r>
              <a:rPr lang="hu-HU" sz="1600" dirty="0" err="1">
                <a:solidFill>
                  <a:schemeClr val="tx1"/>
                </a:solidFill>
              </a:rPr>
              <a:t>to</a:t>
            </a:r>
            <a:r>
              <a:rPr lang="hu-HU" sz="1600" dirty="0">
                <a:solidFill>
                  <a:schemeClr val="tx1"/>
                </a:solidFill>
              </a:rPr>
              <a:t> </a:t>
            </a:r>
            <a:r>
              <a:rPr lang="hu-HU" sz="1600" dirty="0" err="1">
                <a:solidFill>
                  <a:schemeClr val="tx1"/>
                </a:solidFill>
              </a:rPr>
              <a:t>MyClass</a:t>
            </a:r>
            <a:r>
              <a:rPr lang="hu-HU" sz="1600" dirty="0">
                <a:solidFill>
                  <a:schemeClr val="tx1"/>
                </a:solidFill>
              </a:rPr>
              <a:t>)</a:t>
            </a:r>
            <a:endParaRPr lang="en-GB" sz="1600" dirty="0">
              <a:solidFill>
                <a:schemeClr val="tx1"/>
              </a:solidFill>
            </a:endParaRPr>
          </a:p>
        </p:txBody>
      </p:sp>
      <p:sp>
        <p:nvSpPr>
          <p:cNvPr id="70" name="Téglalap 69">
            <a:extLst>
              <a:ext uri="{FF2B5EF4-FFF2-40B4-BE49-F238E27FC236}">
                <a16:creationId xmlns:a16="http://schemas.microsoft.com/office/drawing/2014/main" id="{0CB33A44-FFE8-4CA0-8E53-C5ADFF185120}"/>
              </a:ext>
            </a:extLst>
          </p:cNvPr>
          <p:cNvSpPr/>
          <p:nvPr/>
        </p:nvSpPr>
        <p:spPr>
          <a:xfrm>
            <a:off x="391962" y="5805330"/>
            <a:ext cx="946060" cy="358034"/>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err="1"/>
              <a:t>Stack</a:t>
            </a:r>
            <a:endParaRPr lang="en-GB" dirty="0"/>
          </a:p>
        </p:txBody>
      </p:sp>
      <p:sp>
        <p:nvSpPr>
          <p:cNvPr id="71" name="Téglalap 70">
            <a:extLst>
              <a:ext uri="{FF2B5EF4-FFF2-40B4-BE49-F238E27FC236}">
                <a16:creationId xmlns:a16="http://schemas.microsoft.com/office/drawing/2014/main" id="{CFE06874-5331-4860-81EB-1E70046D7103}"/>
              </a:ext>
            </a:extLst>
          </p:cNvPr>
          <p:cNvSpPr/>
          <p:nvPr/>
        </p:nvSpPr>
        <p:spPr>
          <a:xfrm>
            <a:off x="323410" y="4478085"/>
            <a:ext cx="1050089" cy="332220"/>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a:t>
            </a:r>
            <a:endParaRPr lang="en-GB" sz="1800" dirty="0">
              <a:solidFill>
                <a:schemeClr val="accent1">
                  <a:lumMod val="50000"/>
                </a:schemeClr>
              </a:solidFill>
            </a:endParaRPr>
          </a:p>
        </p:txBody>
      </p:sp>
      <p:sp>
        <p:nvSpPr>
          <p:cNvPr id="72" name="Téglalap 71">
            <a:extLst>
              <a:ext uri="{FF2B5EF4-FFF2-40B4-BE49-F238E27FC236}">
                <a16:creationId xmlns:a16="http://schemas.microsoft.com/office/drawing/2014/main" id="{D3138C3E-0C11-4808-A9A5-052C2C4161B2}"/>
              </a:ext>
            </a:extLst>
          </p:cNvPr>
          <p:cNvSpPr/>
          <p:nvPr/>
        </p:nvSpPr>
        <p:spPr>
          <a:xfrm>
            <a:off x="323410" y="4867582"/>
            <a:ext cx="1050089" cy="332220"/>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a:t>
            </a:r>
            <a:endParaRPr lang="en-GB" sz="1800" dirty="0">
              <a:solidFill>
                <a:schemeClr val="accent1">
                  <a:lumMod val="50000"/>
                </a:schemeClr>
              </a:solidFill>
            </a:endParaRPr>
          </a:p>
        </p:txBody>
      </p:sp>
      <p:sp>
        <p:nvSpPr>
          <p:cNvPr id="73" name="Téglalap 72">
            <a:extLst>
              <a:ext uri="{FF2B5EF4-FFF2-40B4-BE49-F238E27FC236}">
                <a16:creationId xmlns:a16="http://schemas.microsoft.com/office/drawing/2014/main" id="{809CC83E-DD64-44B5-B7D7-DF33245A2980}"/>
              </a:ext>
            </a:extLst>
          </p:cNvPr>
          <p:cNvSpPr/>
          <p:nvPr/>
        </p:nvSpPr>
        <p:spPr>
          <a:xfrm>
            <a:off x="323410" y="5257080"/>
            <a:ext cx="1050089" cy="332220"/>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a:t>
            </a:r>
            <a:endParaRPr lang="en-GB" sz="1800" dirty="0">
              <a:solidFill>
                <a:schemeClr val="accent1">
                  <a:lumMod val="50000"/>
                </a:schemeClr>
              </a:solidFill>
            </a:endParaRPr>
          </a:p>
        </p:txBody>
      </p:sp>
      <p:sp>
        <p:nvSpPr>
          <p:cNvPr id="74" name="Szövegdoboz 73">
            <a:extLst>
              <a:ext uri="{FF2B5EF4-FFF2-40B4-BE49-F238E27FC236}">
                <a16:creationId xmlns:a16="http://schemas.microsoft.com/office/drawing/2014/main" id="{88252280-A4DD-4CC4-8556-33A3AD3DDF8F}"/>
              </a:ext>
            </a:extLst>
          </p:cNvPr>
          <p:cNvSpPr txBox="1">
            <a:spLocks noChangeArrowheads="1"/>
          </p:cNvSpPr>
          <p:nvPr/>
        </p:nvSpPr>
        <p:spPr bwMode="auto">
          <a:xfrm>
            <a:off x="391962" y="794351"/>
            <a:ext cx="4108028" cy="22467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400" dirty="0" err="1">
                <a:solidFill>
                  <a:srgbClr val="0000FF"/>
                </a:solidFill>
                <a:latin typeface="Consolas" panose="020B0609020204030204" pitchFamily="49" charset="0"/>
              </a:rPr>
              <a:t>class</a:t>
            </a:r>
            <a:r>
              <a:rPr lang="hu-HU" sz="1400" dirty="0">
                <a:solidFill>
                  <a:srgbClr val="000000"/>
                </a:solidFill>
                <a:latin typeface="Consolas" panose="020B0609020204030204" pitchFamily="49" charset="0"/>
              </a:rPr>
              <a:t> </a:t>
            </a:r>
            <a:r>
              <a:rPr lang="hu-HU" sz="1400" dirty="0">
                <a:solidFill>
                  <a:srgbClr val="2B91AF"/>
                </a:solidFill>
                <a:latin typeface="Consolas" panose="020B0609020204030204" pitchFamily="49" charset="0"/>
              </a:rPr>
              <a:t>Program</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a:t>
            </a:r>
          </a:p>
          <a:p>
            <a:pPr algn="l"/>
            <a:r>
              <a:rPr lang="hu-HU" sz="1400" dirty="0">
                <a:solidFill>
                  <a:srgbClr val="008000"/>
                </a:solidFill>
                <a:latin typeface="Consolas" panose="020B0609020204030204" pitchFamily="49" charset="0"/>
              </a:rPr>
              <a:t>    // ...</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static</a:t>
            </a:r>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void</a:t>
            </a:r>
            <a:r>
              <a:rPr lang="hu-HU" sz="1400" dirty="0">
                <a:solidFill>
                  <a:srgbClr val="000000"/>
                </a:solidFill>
                <a:latin typeface="Consolas" panose="020B0609020204030204" pitchFamily="49" charset="0"/>
              </a:rPr>
              <a:t> </a:t>
            </a:r>
            <a:r>
              <a:rPr lang="hu-HU" sz="1400" dirty="0" err="1">
                <a:solidFill>
                  <a:srgbClr val="000000"/>
                </a:solidFill>
                <a:latin typeface="Consolas" panose="020B0609020204030204" pitchFamily="49" charset="0"/>
              </a:rPr>
              <a:t>DoSomething</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p>
          <a:p>
            <a:pPr algn="l"/>
            <a:r>
              <a:rPr lang="hu-HU" sz="1400" dirty="0">
                <a:solidFill>
                  <a:srgbClr val="000000"/>
                </a:solidFill>
                <a:latin typeface="Consolas" panose="020B0609020204030204" pitchFamily="49" charset="0"/>
              </a:rPr>
              <a:t>        </a:t>
            </a:r>
            <a:r>
              <a:rPr lang="hu-HU" sz="1400" dirty="0">
                <a:solidFill>
                  <a:srgbClr val="0000FF"/>
                </a:solidFill>
                <a:latin typeface="Consolas" panose="020B0609020204030204" pitchFamily="49" charset="0"/>
              </a:rPr>
              <a:t>int</a:t>
            </a:r>
            <a:r>
              <a:rPr lang="hu-HU" sz="1400" dirty="0">
                <a:solidFill>
                  <a:srgbClr val="000000"/>
                </a:solidFill>
                <a:latin typeface="Consolas" panose="020B0609020204030204" pitchFamily="49" charset="0"/>
              </a:rPr>
              <a:t> i1 = 12;</a:t>
            </a:r>
          </a:p>
          <a:p>
            <a:pPr algn="l"/>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MyClass</a:t>
            </a:r>
            <a:r>
              <a:rPr lang="hu-HU" sz="1400" dirty="0">
                <a:solidFill>
                  <a:srgbClr val="000000"/>
                </a:solidFill>
                <a:latin typeface="Consolas" panose="020B0609020204030204" pitchFamily="49" charset="0"/>
              </a:rPr>
              <a:t> m1 = </a:t>
            </a:r>
            <a:r>
              <a:rPr lang="hu-HU" sz="1400" dirty="0" err="1">
                <a:solidFill>
                  <a:srgbClr val="0000FF"/>
                </a:solidFill>
                <a:latin typeface="Consolas" panose="020B0609020204030204" pitchFamily="49" charset="0"/>
              </a:rPr>
              <a:t>new</a:t>
            </a:r>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MyClass</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r>
              <a:rPr lang="hu-HU" sz="1400" dirty="0">
                <a:solidFill>
                  <a:srgbClr val="008000"/>
                </a:solidFill>
                <a:latin typeface="Consolas" panose="020B0609020204030204" pitchFamily="49" charset="0"/>
              </a:rPr>
              <a:t>// </a:t>
            </a:r>
            <a:r>
              <a:rPr lang="hu-HU" sz="1400" dirty="0" err="1">
                <a:solidFill>
                  <a:srgbClr val="008000"/>
                </a:solidFill>
                <a:latin typeface="Consolas" panose="020B0609020204030204" pitchFamily="49" charset="0"/>
              </a:rPr>
              <a:t>do</a:t>
            </a:r>
            <a:r>
              <a:rPr lang="hu-HU" sz="1400" dirty="0">
                <a:solidFill>
                  <a:srgbClr val="008000"/>
                </a:solidFill>
                <a:latin typeface="Consolas" panose="020B0609020204030204" pitchFamily="49" charset="0"/>
              </a:rPr>
              <a:t> </a:t>
            </a:r>
            <a:r>
              <a:rPr lang="hu-HU" sz="1400" dirty="0" err="1">
                <a:solidFill>
                  <a:srgbClr val="008000"/>
                </a:solidFill>
                <a:latin typeface="Consolas" panose="020B0609020204030204" pitchFamily="49" charset="0"/>
              </a:rPr>
              <a:t>something</a:t>
            </a:r>
            <a:r>
              <a:rPr lang="hu-HU" sz="1400" dirty="0">
                <a:solidFill>
                  <a:srgbClr val="008000"/>
                </a:solidFill>
                <a:latin typeface="Consolas" panose="020B0609020204030204" pitchFamily="49" charset="0"/>
              </a:rPr>
              <a:t>... </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    }</a:t>
            </a:r>
          </a:p>
          <a:p>
            <a:pPr algn="l"/>
            <a:r>
              <a:rPr lang="hu-HU" sz="1400" dirty="0">
                <a:solidFill>
                  <a:srgbClr val="000000"/>
                </a:solidFill>
                <a:latin typeface="Consolas" panose="020B0609020204030204" pitchFamily="49" charset="0"/>
              </a:rPr>
              <a:t>}</a:t>
            </a:r>
            <a:endParaRPr lang="hu-HU" sz="1400" dirty="0">
              <a:solidFill>
                <a:srgbClr val="0000FF"/>
              </a:solidFill>
              <a:latin typeface="Consolas" panose="020B0609020204030204" pitchFamily="49" charset="0"/>
            </a:endParaRPr>
          </a:p>
        </p:txBody>
      </p:sp>
      <p:sp>
        <p:nvSpPr>
          <p:cNvPr id="75" name="Szövegdoboz 74">
            <a:extLst>
              <a:ext uri="{FF2B5EF4-FFF2-40B4-BE49-F238E27FC236}">
                <a16:creationId xmlns:a16="http://schemas.microsoft.com/office/drawing/2014/main" id="{4C1CE50F-E0F7-4191-ABFB-0AEDC475AC9A}"/>
              </a:ext>
            </a:extLst>
          </p:cNvPr>
          <p:cNvSpPr txBox="1">
            <a:spLocks noChangeArrowheads="1"/>
          </p:cNvSpPr>
          <p:nvPr/>
        </p:nvSpPr>
        <p:spPr bwMode="auto">
          <a:xfrm>
            <a:off x="4572000" y="764630"/>
            <a:ext cx="4572000" cy="13849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400" dirty="0" err="1">
                <a:solidFill>
                  <a:srgbClr val="0000FF"/>
                </a:solidFill>
                <a:latin typeface="Consolas" panose="020B0609020204030204" pitchFamily="49" charset="0"/>
              </a:rPr>
              <a:t>class</a:t>
            </a:r>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MyClass</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public</a:t>
            </a:r>
            <a:r>
              <a:rPr lang="hu-HU" sz="1400" dirty="0">
                <a:solidFill>
                  <a:srgbClr val="000000"/>
                </a:solidFill>
                <a:latin typeface="Consolas" panose="020B0609020204030204" pitchFamily="49" charset="0"/>
              </a:rPr>
              <a:t> </a:t>
            </a:r>
            <a:r>
              <a:rPr lang="hu-HU" sz="1400" dirty="0">
                <a:solidFill>
                  <a:srgbClr val="0000FF"/>
                </a:solidFill>
                <a:latin typeface="Consolas" panose="020B0609020204030204" pitchFamily="49" charset="0"/>
              </a:rPr>
              <a:t>int</a:t>
            </a:r>
            <a:r>
              <a:rPr lang="hu-HU" sz="1400" dirty="0">
                <a:solidFill>
                  <a:srgbClr val="000000"/>
                </a:solidFill>
                <a:latin typeface="Consolas" panose="020B0609020204030204" pitchFamily="49" charset="0"/>
              </a:rPr>
              <a:t> </a:t>
            </a:r>
            <a:r>
              <a:rPr lang="hu-HU" sz="1400" dirty="0" err="1">
                <a:solidFill>
                  <a:srgbClr val="000000"/>
                </a:solidFill>
                <a:latin typeface="Consolas" panose="020B0609020204030204" pitchFamily="49" charset="0"/>
              </a:rPr>
              <a:t>number</a:t>
            </a:r>
            <a:r>
              <a:rPr lang="hu-HU" sz="1400" dirty="0">
                <a:solidFill>
                  <a:srgbClr val="000000"/>
                </a:solidFill>
                <a:latin typeface="Consolas" panose="020B0609020204030204" pitchFamily="49" charset="0"/>
              </a:rPr>
              <a:t> = 4;</a:t>
            </a:r>
          </a:p>
          <a:p>
            <a:pPr algn="l"/>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public</a:t>
            </a:r>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string</a:t>
            </a:r>
            <a:r>
              <a:rPr lang="hu-HU" sz="1400" dirty="0">
                <a:solidFill>
                  <a:srgbClr val="000000"/>
                </a:solidFill>
                <a:latin typeface="Consolas" panose="020B0609020204030204" pitchFamily="49" charset="0"/>
              </a:rPr>
              <a:t> </a:t>
            </a:r>
            <a:r>
              <a:rPr lang="hu-HU" sz="1400" dirty="0" err="1">
                <a:solidFill>
                  <a:srgbClr val="000000"/>
                </a:solidFill>
                <a:latin typeface="Consolas" panose="020B0609020204030204" pitchFamily="49" charset="0"/>
              </a:rPr>
              <a:t>smallData</a:t>
            </a:r>
            <a:r>
              <a:rPr lang="hu-HU" sz="1400" dirty="0">
                <a:solidFill>
                  <a:srgbClr val="000000"/>
                </a:solidFill>
                <a:latin typeface="Consolas" panose="020B0609020204030204" pitchFamily="49" charset="0"/>
              </a:rPr>
              <a:t> = </a:t>
            </a:r>
            <a:r>
              <a:rPr lang="hu-HU" sz="1400" dirty="0">
                <a:solidFill>
                  <a:srgbClr val="A31515"/>
                </a:solidFill>
                <a:latin typeface="Consolas" panose="020B0609020204030204" pitchFamily="49" charset="0"/>
              </a:rPr>
              <a:t>"0123456789"</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public</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byte</a:t>
            </a:r>
            <a:r>
              <a:rPr lang="en-GB" sz="1400" dirty="0">
                <a:solidFill>
                  <a:srgbClr val="000000"/>
                </a:solidFill>
                <a:latin typeface="Consolas" panose="020B0609020204030204" pitchFamily="49" charset="0"/>
              </a:rPr>
              <a:t>[] </a:t>
            </a:r>
            <a:r>
              <a:rPr lang="en-GB" sz="1400" dirty="0" err="1">
                <a:solidFill>
                  <a:srgbClr val="000000"/>
                </a:solidFill>
                <a:latin typeface="Consolas" panose="020B0609020204030204" pitchFamily="49" charset="0"/>
              </a:rPr>
              <a:t>bigData</a:t>
            </a:r>
            <a:r>
              <a:rPr lang="en-GB" sz="1400" dirty="0">
                <a:solidFill>
                  <a:srgbClr val="000000"/>
                </a:solidFill>
                <a:latin typeface="Consolas" panose="020B0609020204030204" pitchFamily="49" charset="0"/>
              </a:rPr>
              <a:t> = </a:t>
            </a:r>
            <a:r>
              <a:rPr lang="en-GB" sz="1400" dirty="0">
                <a:solidFill>
                  <a:srgbClr val="0000FF"/>
                </a:solidFill>
                <a:latin typeface="Consolas" panose="020B0609020204030204" pitchFamily="49" charset="0"/>
              </a:rPr>
              <a:t>new</a:t>
            </a:r>
            <a:r>
              <a:rPr lang="en-GB" sz="1400" dirty="0">
                <a:solidFill>
                  <a:srgbClr val="000000"/>
                </a:solidFill>
                <a:latin typeface="Consolas" panose="020B0609020204030204" pitchFamily="49" charset="0"/>
              </a:rPr>
              <a:t> </a:t>
            </a:r>
            <a:r>
              <a:rPr lang="en-GB" sz="1400" dirty="0">
                <a:solidFill>
                  <a:srgbClr val="0000FF"/>
                </a:solidFill>
                <a:latin typeface="Consolas" panose="020B0609020204030204" pitchFamily="49" charset="0"/>
              </a:rPr>
              <a:t>byte</a:t>
            </a:r>
            <a:r>
              <a:rPr lang="en-GB" sz="1400" dirty="0">
                <a:solidFill>
                  <a:srgbClr val="000000"/>
                </a:solidFill>
                <a:latin typeface="Consolas" panose="020B0609020204030204" pitchFamily="49" charset="0"/>
              </a:rPr>
              <a:t>[86000];</a:t>
            </a:r>
          </a:p>
          <a:p>
            <a:pPr algn="l"/>
            <a:r>
              <a:rPr lang="hu-HU" sz="1400" dirty="0">
                <a:solidFill>
                  <a:srgbClr val="000000"/>
                </a:solidFill>
                <a:latin typeface="Consolas" panose="020B0609020204030204" pitchFamily="49" charset="0"/>
              </a:rPr>
              <a:t>}</a:t>
            </a:r>
            <a:endParaRPr lang="hu-HU" sz="1400" dirty="0">
              <a:solidFill>
                <a:srgbClr val="0000FF"/>
              </a:solidFill>
              <a:latin typeface="Consolas" panose="020B0609020204030204" pitchFamily="49" charset="0"/>
            </a:endParaRPr>
          </a:p>
        </p:txBody>
      </p:sp>
      <p:sp>
        <p:nvSpPr>
          <p:cNvPr id="61" name="Nyíl: szalag, lefelé mutató 60">
            <a:extLst>
              <a:ext uri="{FF2B5EF4-FFF2-40B4-BE49-F238E27FC236}">
                <a16:creationId xmlns:a16="http://schemas.microsoft.com/office/drawing/2014/main" id="{125A759F-1711-46BC-9C04-A8935F44410E}"/>
              </a:ext>
            </a:extLst>
          </p:cNvPr>
          <p:cNvSpPr/>
          <p:nvPr/>
        </p:nvSpPr>
        <p:spPr>
          <a:xfrm flipH="1">
            <a:off x="3452906" y="2965728"/>
            <a:ext cx="2508715" cy="7642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val="3597899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EADDACE-6BAE-4B71-8DE1-BE764B798699}"/>
              </a:ext>
            </a:extLst>
          </p:cNvPr>
          <p:cNvSpPr>
            <a:spLocks noGrp="1"/>
          </p:cNvSpPr>
          <p:nvPr>
            <p:ph type="title"/>
          </p:nvPr>
        </p:nvSpPr>
        <p:spPr/>
        <p:txBody>
          <a:bodyPr/>
          <a:lstStyle/>
          <a:p>
            <a:r>
              <a:rPr lang="hu-HU" dirty="0"/>
              <a:t>.NET memóriakezelés</a:t>
            </a:r>
          </a:p>
        </p:txBody>
      </p:sp>
      <p:sp>
        <p:nvSpPr>
          <p:cNvPr id="3" name="Tartalom helye 2">
            <a:extLst>
              <a:ext uri="{FF2B5EF4-FFF2-40B4-BE49-F238E27FC236}">
                <a16:creationId xmlns:a16="http://schemas.microsoft.com/office/drawing/2014/main" id="{F34B3B2D-F3D3-428D-8E16-1835CC4F305E}"/>
              </a:ext>
            </a:extLst>
          </p:cNvPr>
          <p:cNvSpPr>
            <a:spLocks noGrp="1"/>
          </p:cNvSpPr>
          <p:nvPr>
            <p:ph idx="1"/>
          </p:nvPr>
        </p:nvSpPr>
        <p:spPr>
          <a:xfrm>
            <a:off x="1691600" y="692150"/>
            <a:ext cx="7344450" cy="5761038"/>
          </a:xfrm>
        </p:spPr>
        <p:txBody>
          <a:bodyPr/>
          <a:lstStyle/>
          <a:p>
            <a:r>
              <a:rPr lang="hu-HU" dirty="0"/>
              <a:t>A </a:t>
            </a:r>
            <a:r>
              <a:rPr lang="hu-HU" dirty="0" err="1"/>
              <a:t>stack</a:t>
            </a:r>
            <a:r>
              <a:rPr lang="hu-HU" dirty="0"/>
              <a:t> „önmenedzselő”</a:t>
            </a:r>
          </a:p>
          <a:p>
            <a:pPr lvl="1"/>
            <a:r>
              <a:rPr lang="hu-HU" dirty="0"/>
              <a:t>A program futása során kerülnek rá és kerülnek le róla az elemek</a:t>
            </a:r>
          </a:p>
          <a:p>
            <a:pPr lvl="1"/>
            <a:r>
              <a:rPr lang="hu-HU" dirty="0" smtClean="0"/>
              <a:t>1stack/szál</a:t>
            </a:r>
            <a:endParaRPr lang="hu-HU" dirty="0"/>
          </a:p>
          <a:p>
            <a:r>
              <a:rPr lang="hu-HU" dirty="0"/>
              <a:t>A </a:t>
            </a:r>
            <a:r>
              <a:rPr lang="hu-HU" dirty="0" err="1"/>
              <a:t>heap</a:t>
            </a:r>
            <a:r>
              <a:rPr lang="hu-HU" dirty="0"/>
              <a:t> </a:t>
            </a:r>
            <a:r>
              <a:rPr lang="hu-HU" u="sng" dirty="0"/>
              <a:t>menedzseléséért</a:t>
            </a:r>
            <a:r>
              <a:rPr lang="hu-HU" dirty="0"/>
              <a:t> a </a:t>
            </a:r>
            <a:r>
              <a:rPr lang="hu-HU" dirty="0" err="1"/>
              <a:t>Garbage</a:t>
            </a:r>
            <a:r>
              <a:rPr lang="hu-HU" dirty="0"/>
              <a:t> </a:t>
            </a:r>
            <a:r>
              <a:rPr lang="hu-HU" dirty="0" err="1"/>
              <a:t>Collector</a:t>
            </a:r>
            <a:r>
              <a:rPr lang="hu-HU" dirty="0"/>
              <a:t> (GC) felel</a:t>
            </a:r>
          </a:p>
          <a:p>
            <a:pPr lvl="1"/>
            <a:r>
              <a:rPr lang="hu-HU" dirty="0"/>
              <a:t>Memóriát kér az OS-</a:t>
            </a:r>
            <a:r>
              <a:rPr lang="hu-HU" dirty="0" err="1"/>
              <a:t>tól</a:t>
            </a:r>
            <a:r>
              <a:rPr lang="hu-HU" dirty="0"/>
              <a:t>, illetve ami már nincs használatban, azt visszaadja</a:t>
            </a:r>
          </a:p>
          <a:p>
            <a:pPr lvl="1"/>
            <a:r>
              <a:rPr lang="hu-HU" dirty="0"/>
              <a:t>Memóriát biztosít a program számára</a:t>
            </a:r>
          </a:p>
          <a:p>
            <a:pPr lvl="1"/>
            <a:r>
              <a:rPr lang="hu-HU" dirty="0"/>
              <a:t>Eldönti, hogy a memória mely része van még használatban</a:t>
            </a:r>
          </a:p>
          <a:p>
            <a:pPr lvl="1"/>
            <a:r>
              <a:rPr lang="hu-HU" dirty="0"/>
              <a:t>A használatlan részt kitakarítja (</a:t>
            </a:r>
            <a:r>
              <a:rPr lang="hu-HU" dirty="0" err="1"/>
              <a:t>újrafelhasználás</a:t>
            </a:r>
            <a:r>
              <a:rPr lang="hu-HU" dirty="0"/>
              <a:t> miatt)</a:t>
            </a:r>
            <a:endParaRPr lang="en-GB" dirty="0"/>
          </a:p>
          <a:p>
            <a:pPr lvl="1"/>
            <a:endParaRPr lang="hu-HU" dirty="0"/>
          </a:p>
          <a:p>
            <a:pPr lvl="1"/>
            <a:endParaRPr lang="hu-HU" dirty="0"/>
          </a:p>
          <a:p>
            <a:pPr lvl="1"/>
            <a:endParaRPr lang="hu-HU" dirty="0"/>
          </a:p>
        </p:txBody>
      </p:sp>
      <p:sp>
        <p:nvSpPr>
          <p:cNvPr id="4" name="Dia számának helye 3">
            <a:extLst>
              <a:ext uri="{FF2B5EF4-FFF2-40B4-BE49-F238E27FC236}">
                <a16:creationId xmlns:a16="http://schemas.microsoft.com/office/drawing/2014/main" id="{72308219-5452-41F3-944A-F550A763A99E}"/>
              </a:ext>
            </a:extLst>
          </p:cNvPr>
          <p:cNvSpPr>
            <a:spLocks noGrp="1"/>
          </p:cNvSpPr>
          <p:nvPr>
            <p:ph type="sldNum" sz="quarter" idx="11"/>
          </p:nvPr>
        </p:nvSpPr>
        <p:spPr>
          <a:xfrm>
            <a:off x="2483478" y="6562725"/>
            <a:ext cx="1196975" cy="179388"/>
          </a:xfrm>
        </p:spPr>
        <p:txBody>
          <a:bodyPr/>
          <a:lstStyle/>
          <a:p>
            <a:pPr>
              <a:defRPr/>
            </a:pPr>
            <a:fld id="{B60DAD87-7EB7-4D38-BAF0-0AF208F78DF0}" type="slidenum">
              <a:rPr lang="hu-HU" smtClean="0"/>
              <a:pPr>
                <a:defRPr/>
              </a:pPr>
              <a:t>14</a:t>
            </a:fld>
            <a:endParaRPr lang="hu-HU"/>
          </a:p>
        </p:txBody>
      </p:sp>
      <p:sp>
        <p:nvSpPr>
          <p:cNvPr id="5" name="Téglalap 4">
            <a:extLst>
              <a:ext uri="{FF2B5EF4-FFF2-40B4-BE49-F238E27FC236}">
                <a16:creationId xmlns:a16="http://schemas.microsoft.com/office/drawing/2014/main" id="{9E545605-0204-4BE6-9140-75FC9DF7F880}"/>
              </a:ext>
            </a:extLst>
          </p:cNvPr>
          <p:cNvSpPr/>
          <p:nvPr/>
        </p:nvSpPr>
        <p:spPr>
          <a:xfrm>
            <a:off x="302771" y="910666"/>
            <a:ext cx="1172799" cy="1872260"/>
          </a:xfrm>
          <a:prstGeom prst="rect">
            <a:avLst/>
          </a:prstGeom>
          <a:solidFill>
            <a:schemeClr val="accent1"/>
          </a:solidFill>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8" name="Téglalap 7">
            <a:extLst>
              <a:ext uri="{FF2B5EF4-FFF2-40B4-BE49-F238E27FC236}">
                <a16:creationId xmlns:a16="http://schemas.microsoft.com/office/drawing/2014/main" id="{D935AC88-BEE1-4A8C-AA7E-A5E4E06513E1}"/>
              </a:ext>
            </a:extLst>
          </p:cNvPr>
          <p:cNvSpPr/>
          <p:nvPr/>
        </p:nvSpPr>
        <p:spPr>
          <a:xfrm>
            <a:off x="443391" y="2926946"/>
            <a:ext cx="946060" cy="358034"/>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err="1"/>
              <a:t>Stack</a:t>
            </a:r>
            <a:endParaRPr lang="en-GB" dirty="0"/>
          </a:p>
        </p:txBody>
      </p:sp>
      <p:sp>
        <p:nvSpPr>
          <p:cNvPr id="9" name="Téglalap 8">
            <a:extLst>
              <a:ext uri="{FF2B5EF4-FFF2-40B4-BE49-F238E27FC236}">
                <a16:creationId xmlns:a16="http://schemas.microsoft.com/office/drawing/2014/main" id="{3A183E6E-2CAB-4125-82C0-218F4C6CE397}"/>
              </a:ext>
            </a:extLst>
          </p:cNvPr>
          <p:cNvSpPr/>
          <p:nvPr/>
        </p:nvSpPr>
        <p:spPr>
          <a:xfrm>
            <a:off x="374839" y="1117712"/>
            <a:ext cx="1050089" cy="332220"/>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a:t>
            </a:r>
            <a:endParaRPr lang="en-GB" sz="1800" dirty="0">
              <a:solidFill>
                <a:schemeClr val="accent1">
                  <a:lumMod val="50000"/>
                </a:schemeClr>
              </a:solidFill>
            </a:endParaRPr>
          </a:p>
        </p:txBody>
      </p:sp>
      <p:sp>
        <p:nvSpPr>
          <p:cNvPr id="10" name="Téglalap 9">
            <a:extLst>
              <a:ext uri="{FF2B5EF4-FFF2-40B4-BE49-F238E27FC236}">
                <a16:creationId xmlns:a16="http://schemas.microsoft.com/office/drawing/2014/main" id="{8923CF26-0F69-48A8-923A-769B7ADECBFC}"/>
              </a:ext>
            </a:extLst>
          </p:cNvPr>
          <p:cNvSpPr/>
          <p:nvPr/>
        </p:nvSpPr>
        <p:spPr>
          <a:xfrm>
            <a:off x="364125" y="1514576"/>
            <a:ext cx="1050089" cy="332220"/>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a:t>
            </a:r>
            <a:endParaRPr lang="en-GB" sz="1800" dirty="0">
              <a:solidFill>
                <a:schemeClr val="accent1">
                  <a:lumMod val="50000"/>
                </a:schemeClr>
              </a:solidFill>
            </a:endParaRPr>
          </a:p>
        </p:txBody>
      </p:sp>
      <p:sp>
        <p:nvSpPr>
          <p:cNvPr id="11" name="Téglalap 10">
            <a:extLst>
              <a:ext uri="{FF2B5EF4-FFF2-40B4-BE49-F238E27FC236}">
                <a16:creationId xmlns:a16="http://schemas.microsoft.com/office/drawing/2014/main" id="{036AB9FF-2861-49BC-BED7-598AE07A2B3C}"/>
              </a:ext>
            </a:extLst>
          </p:cNvPr>
          <p:cNvSpPr/>
          <p:nvPr/>
        </p:nvSpPr>
        <p:spPr>
          <a:xfrm>
            <a:off x="374839" y="1911440"/>
            <a:ext cx="1050089" cy="799476"/>
          </a:xfrm>
          <a:prstGeom prst="rect">
            <a:avLst/>
          </a:prstGeom>
          <a:no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solidFill>
                  <a:schemeClr val="accent1">
                    <a:lumMod val="50000"/>
                  </a:schemeClr>
                </a:solidFill>
              </a:rPr>
              <a:t>Main() </a:t>
            </a:r>
            <a:r>
              <a:rPr lang="hu-HU" sz="1800" dirty="0" err="1">
                <a:solidFill>
                  <a:schemeClr val="accent1">
                    <a:lumMod val="50000"/>
                  </a:schemeClr>
                </a:solidFill>
              </a:rPr>
              <a:t>stuff</a:t>
            </a:r>
            <a:r>
              <a:rPr lang="hu-HU" sz="1800" dirty="0">
                <a:solidFill>
                  <a:schemeClr val="accent1">
                    <a:lumMod val="50000"/>
                  </a:schemeClr>
                </a:solidFill>
              </a:rPr>
              <a:t>…</a:t>
            </a:r>
            <a:endParaRPr lang="en-GB" sz="1800" dirty="0">
              <a:solidFill>
                <a:schemeClr val="accent1">
                  <a:lumMod val="50000"/>
                </a:schemeClr>
              </a:solidFill>
            </a:endParaRPr>
          </a:p>
        </p:txBody>
      </p:sp>
      <p:sp>
        <p:nvSpPr>
          <p:cNvPr id="13" name="Téglalap 12">
            <a:extLst>
              <a:ext uri="{FF2B5EF4-FFF2-40B4-BE49-F238E27FC236}">
                <a16:creationId xmlns:a16="http://schemas.microsoft.com/office/drawing/2014/main" id="{FB8FFF36-F963-407F-887E-4287873DCD2D}"/>
              </a:ext>
            </a:extLst>
          </p:cNvPr>
          <p:cNvSpPr/>
          <p:nvPr/>
        </p:nvSpPr>
        <p:spPr>
          <a:xfrm>
            <a:off x="338987" y="4869200"/>
            <a:ext cx="3584923" cy="148260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a:extLst>
              <a:ext uri="{FF2B5EF4-FFF2-40B4-BE49-F238E27FC236}">
                <a16:creationId xmlns:a16="http://schemas.microsoft.com/office/drawing/2014/main" id="{CE69AD46-790F-4836-AFE5-1AA19ADED445}"/>
              </a:ext>
            </a:extLst>
          </p:cNvPr>
          <p:cNvSpPr/>
          <p:nvPr/>
        </p:nvSpPr>
        <p:spPr>
          <a:xfrm>
            <a:off x="1130311" y="5682801"/>
            <a:ext cx="2718284" cy="581444"/>
          </a:xfrm>
          <a:prstGeom prst="rect">
            <a:avLst/>
          </a:prstGeom>
          <a:ln w="38100">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t>…</a:t>
            </a:r>
            <a:endParaRPr lang="en-GB" sz="1800" dirty="0"/>
          </a:p>
        </p:txBody>
      </p:sp>
      <p:sp>
        <p:nvSpPr>
          <p:cNvPr id="15" name="Téglalap 14">
            <a:extLst>
              <a:ext uri="{FF2B5EF4-FFF2-40B4-BE49-F238E27FC236}">
                <a16:creationId xmlns:a16="http://schemas.microsoft.com/office/drawing/2014/main" id="{9788DE5D-EEC6-42D1-8AEB-C2592BE2E353}"/>
              </a:ext>
            </a:extLst>
          </p:cNvPr>
          <p:cNvSpPr/>
          <p:nvPr/>
        </p:nvSpPr>
        <p:spPr>
          <a:xfrm>
            <a:off x="443391" y="4978970"/>
            <a:ext cx="600119" cy="480038"/>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t>SOH</a:t>
            </a:r>
            <a:endParaRPr lang="en-GB" sz="1600" dirty="0"/>
          </a:p>
        </p:txBody>
      </p:sp>
      <p:sp>
        <p:nvSpPr>
          <p:cNvPr id="16" name="Téglalap 15">
            <a:extLst>
              <a:ext uri="{FF2B5EF4-FFF2-40B4-BE49-F238E27FC236}">
                <a16:creationId xmlns:a16="http://schemas.microsoft.com/office/drawing/2014/main" id="{56CC818B-9326-4942-B082-A9ABE30003C6}"/>
              </a:ext>
            </a:extLst>
          </p:cNvPr>
          <p:cNvSpPr/>
          <p:nvPr/>
        </p:nvSpPr>
        <p:spPr>
          <a:xfrm>
            <a:off x="454197" y="5753765"/>
            <a:ext cx="600118" cy="480039"/>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600" dirty="0"/>
              <a:t>LOH</a:t>
            </a:r>
            <a:endParaRPr lang="en-GB" sz="1050" dirty="0"/>
          </a:p>
        </p:txBody>
      </p:sp>
      <p:sp>
        <p:nvSpPr>
          <p:cNvPr id="18" name="Téglalap 17">
            <a:extLst>
              <a:ext uri="{FF2B5EF4-FFF2-40B4-BE49-F238E27FC236}">
                <a16:creationId xmlns:a16="http://schemas.microsoft.com/office/drawing/2014/main" id="{F051BAEE-8AFB-4308-B6CE-F803A29FC12C}"/>
              </a:ext>
            </a:extLst>
          </p:cNvPr>
          <p:cNvSpPr/>
          <p:nvPr/>
        </p:nvSpPr>
        <p:spPr>
          <a:xfrm>
            <a:off x="2943333" y="6409516"/>
            <a:ext cx="946060" cy="358034"/>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dirty="0" err="1"/>
              <a:t>Heap</a:t>
            </a:r>
            <a:endParaRPr lang="en-GB" dirty="0"/>
          </a:p>
        </p:txBody>
      </p:sp>
      <p:sp>
        <p:nvSpPr>
          <p:cNvPr id="19" name="Téglalap 18">
            <a:extLst>
              <a:ext uri="{FF2B5EF4-FFF2-40B4-BE49-F238E27FC236}">
                <a16:creationId xmlns:a16="http://schemas.microsoft.com/office/drawing/2014/main" id="{3B35EEC4-706F-4A88-99AB-B0DB6287A82B}"/>
              </a:ext>
            </a:extLst>
          </p:cNvPr>
          <p:cNvSpPr/>
          <p:nvPr/>
        </p:nvSpPr>
        <p:spPr>
          <a:xfrm>
            <a:off x="1133617" y="4956086"/>
            <a:ext cx="2718283" cy="581444"/>
          </a:xfrm>
          <a:prstGeom prst="rect">
            <a:avLst/>
          </a:prstGeom>
          <a:ln w="38100">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t>…</a:t>
            </a:r>
            <a:endParaRPr lang="en-GB" sz="1800" dirty="0"/>
          </a:p>
        </p:txBody>
      </p:sp>
    </p:spTree>
    <p:extLst>
      <p:ext uri="{BB962C8B-B14F-4D97-AF65-F5344CB8AC3E}">
        <p14:creationId xmlns:p14="http://schemas.microsoft.com/office/powerpoint/2010/main" val="1583826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DEA8E2-3BEB-43E5-B7B0-545825420442}"/>
              </a:ext>
            </a:extLst>
          </p:cNvPr>
          <p:cNvSpPr>
            <a:spLocks noGrp="1"/>
          </p:cNvSpPr>
          <p:nvPr>
            <p:ph type="title"/>
          </p:nvPr>
        </p:nvSpPr>
        <p:spPr/>
        <p:txBody>
          <a:bodyPr/>
          <a:lstStyle/>
          <a:p>
            <a:r>
              <a:rPr lang="hu-HU" dirty="0"/>
              <a:t>.NET memóriakezelés</a:t>
            </a:r>
          </a:p>
        </p:txBody>
      </p:sp>
      <p:sp>
        <p:nvSpPr>
          <p:cNvPr id="3" name="Tartalom helye 2">
            <a:extLst>
              <a:ext uri="{FF2B5EF4-FFF2-40B4-BE49-F238E27FC236}">
                <a16:creationId xmlns:a16="http://schemas.microsoft.com/office/drawing/2014/main" id="{1BE5290B-3DAD-4C0B-867F-C65BEA842508}"/>
              </a:ext>
            </a:extLst>
          </p:cNvPr>
          <p:cNvSpPr>
            <a:spLocks noGrp="1"/>
          </p:cNvSpPr>
          <p:nvPr>
            <p:ph idx="1"/>
          </p:nvPr>
        </p:nvSpPr>
        <p:spPr/>
        <p:txBody>
          <a:bodyPr/>
          <a:lstStyle/>
          <a:p>
            <a:r>
              <a:rPr lang="hu-HU" dirty="0"/>
              <a:t>Kitakarítja… Mikor?</a:t>
            </a:r>
          </a:p>
          <a:p>
            <a:r>
              <a:rPr lang="hu-HU" i="1" dirty="0"/>
              <a:t>Ismeretlen időben</a:t>
            </a:r>
          </a:p>
          <a:p>
            <a:r>
              <a:rPr lang="hu-HU" dirty="0"/>
              <a:t>„</a:t>
            </a:r>
            <a:r>
              <a:rPr lang="hu-HU" dirty="0" err="1"/>
              <a:t>Not</a:t>
            </a:r>
            <a:r>
              <a:rPr lang="hu-HU" dirty="0"/>
              <a:t> part of </a:t>
            </a:r>
            <a:r>
              <a:rPr lang="hu-HU" dirty="0" err="1"/>
              <a:t>the</a:t>
            </a:r>
            <a:r>
              <a:rPr lang="hu-HU" dirty="0"/>
              <a:t> </a:t>
            </a:r>
            <a:r>
              <a:rPr lang="hu-HU" dirty="0" err="1"/>
              <a:t>documented</a:t>
            </a:r>
            <a:r>
              <a:rPr lang="hu-HU" dirty="0"/>
              <a:t>, </a:t>
            </a:r>
            <a:r>
              <a:rPr lang="hu-HU" dirty="0" err="1"/>
              <a:t>guaranteed</a:t>
            </a:r>
            <a:r>
              <a:rPr lang="hu-HU" dirty="0"/>
              <a:t> </a:t>
            </a:r>
            <a:r>
              <a:rPr lang="hu-HU" dirty="0" err="1"/>
              <a:t>behavior</a:t>
            </a:r>
            <a:r>
              <a:rPr lang="hu-HU" dirty="0"/>
              <a:t>”</a:t>
            </a:r>
          </a:p>
          <a:p>
            <a:endParaRPr lang="hu-HU" dirty="0"/>
          </a:p>
          <a:p>
            <a:r>
              <a:rPr lang="hu-HU" dirty="0" err="1"/>
              <a:t>Kb</a:t>
            </a:r>
            <a:r>
              <a:rPr lang="hu-HU" dirty="0"/>
              <a:t>:</a:t>
            </a:r>
          </a:p>
          <a:p>
            <a:pPr lvl="1"/>
            <a:r>
              <a:rPr lang="hu-HU" dirty="0"/>
              <a:t>Ha kevés a fizikai memória (OS jelzés</a:t>
            </a:r>
            <a:r>
              <a:rPr lang="hu-HU" dirty="0" smtClean="0"/>
              <a:t>)</a:t>
            </a:r>
            <a:endParaRPr lang="hu-HU" dirty="0"/>
          </a:p>
          <a:p>
            <a:pPr lvl="1"/>
            <a:r>
              <a:rPr lang="hu-HU" dirty="0"/>
              <a:t>Ha a </a:t>
            </a:r>
            <a:r>
              <a:rPr lang="hu-HU" dirty="0" err="1"/>
              <a:t>heapen</a:t>
            </a:r>
            <a:r>
              <a:rPr lang="hu-HU" dirty="0"/>
              <a:t> található objektumok által használt memóriamennyiség meghalad egy </a:t>
            </a:r>
            <a:r>
              <a:rPr lang="hu-HU" dirty="0" smtClean="0"/>
              <a:t>küszöböt</a:t>
            </a:r>
            <a:endParaRPr lang="hu-HU" dirty="0"/>
          </a:p>
          <a:p>
            <a:pPr lvl="2"/>
            <a:r>
              <a:rPr lang="hu-HU" dirty="0"/>
              <a:t>A program futása során változik</a:t>
            </a:r>
          </a:p>
          <a:p>
            <a:pPr lvl="1"/>
            <a:r>
              <a:rPr lang="hu-HU" dirty="0"/>
              <a:t>A </a:t>
            </a:r>
            <a:r>
              <a:rPr lang="hu-HU" dirty="0" err="1"/>
              <a:t>GC.Collect</a:t>
            </a:r>
            <a:r>
              <a:rPr lang="hu-HU" dirty="0"/>
              <a:t>() metódus </a:t>
            </a:r>
            <a:r>
              <a:rPr lang="hu-HU" dirty="0" smtClean="0"/>
              <a:t>hívásakor</a:t>
            </a:r>
            <a:endParaRPr lang="hu-HU" dirty="0"/>
          </a:p>
          <a:p>
            <a:endParaRPr lang="hu-HU" dirty="0"/>
          </a:p>
          <a:p>
            <a:r>
              <a:rPr lang="hu-HU" dirty="0"/>
              <a:t>Nagyon jó mechanizmus, </a:t>
            </a:r>
            <a:r>
              <a:rPr lang="hu-HU" dirty="0" smtClean="0"/>
              <a:t>elvileg nem </a:t>
            </a:r>
            <a:r>
              <a:rPr lang="hu-HU" dirty="0"/>
              <a:t>kell </a:t>
            </a:r>
            <a:r>
              <a:rPr lang="hu-HU" dirty="0" smtClean="0"/>
              <a:t>fejlesztés közben foglalkozni vele → </a:t>
            </a:r>
            <a:r>
              <a:rPr lang="hu-HU" dirty="0" err="1" smtClean="0"/>
              <a:t>IDisposable</a:t>
            </a:r>
            <a:r>
              <a:rPr lang="hu-HU" dirty="0" smtClean="0"/>
              <a:t> </a:t>
            </a:r>
            <a:r>
              <a:rPr lang="hu-HU" dirty="0" err="1" smtClean="0"/>
              <a:t>interface</a:t>
            </a:r>
            <a:r>
              <a:rPr lang="hu-HU" dirty="0" smtClean="0"/>
              <a:t>???</a:t>
            </a:r>
            <a:endParaRPr lang="hu-HU" dirty="0"/>
          </a:p>
          <a:p>
            <a:endParaRPr lang="hu-HU" dirty="0"/>
          </a:p>
        </p:txBody>
      </p:sp>
      <p:sp>
        <p:nvSpPr>
          <p:cNvPr id="4" name="Dia számának helye 3">
            <a:extLst>
              <a:ext uri="{FF2B5EF4-FFF2-40B4-BE49-F238E27FC236}">
                <a16:creationId xmlns:a16="http://schemas.microsoft.com/office/drawing/2014/main" id="{06339E6A-80B7-4F68-AFDA-C38794EC74F3}"/>
              </a:ext>
            </a:extLst>
          </p:cNvPr>
          <p:cNvSpPr>
            <a:spLocks noGrp="1"/>
          </p:cNvSpPr>
          <p:nvPr>
            <p:ph type="sldNum" sz="quarter" idx="11"/>
          </p:nvPr>
        </p:nvSpPr>
        <p:spPr/>
        <p:txBody>
          <a:bodyPr/>
          <a:lstStyle/>
          <a:p>
            <a:pPr>
              <a:defRPr/>
            </a:pPr>
            <a:fld id="{B60DAD87-7EB7-4D38-BAF0-0AF208F78DF0}" type="slidenum">
              <a:rPr lang="hu-HU" smtClean="0"/>
              <a:pPr>
                <a:defRPr/>
              </a:pPr>
              <a:t>15</a:t>
            </a:fld>
            <a:endParaRPr lang="hu-HU"/>
          </a:p>
        </p:txBody>
      </p:sp>
    </p:spTree>
    <p:extLst>
      <p:ext uri="{BB962C8B-B14F-4D97-AF65-F5344CB8AC3E}">
        <p14:creationId xmlns:p14="http://schemas.microsoft.com/office/powerpoint/2010/main" val="264479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AF8C51E-6D65-419E-9021-C68FBD5EB678}"/>
              </a:ext>
            </a:extLst>
          </p:cNvPr>
          <p:cNvSpPr>
            <a:spLocks noGrp="1"/>
          </p:cNvSpPr>
          <p:nvPr>
            <p:ph type="title"/>
          </p:nvPr>
        </p:nvSpPr>
        <p:spPr/>
        <p:txBody>
          <a:bodyPr/>
          <a:lstStyle/>
          <a:p>
            <a:r>
              <a:rPr lang="hu-HU" dirty="0"/>
              <a:t>Automatikus szemétgyűjtés menete</a:t>
            </a:r>
            <a:endParaRPr lang="en-GB" dirty="0"/>
          </a:p>
        </p:txBody>
      </p:sp>
      <p:sp>
        <p:nvSpPr>
          <p:cNvPr id="3" name="Tartalom helye 2">
            <a:extLst>
              <a:ext uri="{FF2B5EF4-FFF2-40B4-BE49-F238E27FC236}">
                <a16:creationId xmlns:a16="http://schemas.microsoft.com/office/drawing/2014/main" id="{8C36DC4D-D9F6-4ACD-B26D-D665651728B1}"/>
              </a:ext>
            </a:extLst>
          </p:cNvPr>
          <p:cNvSpPr>
            <a:spLocks noGrp="1"/>
          </p:cNvSpPr>
          <p:nvPr>
            <p:ph idx="1"/>
          </p:nvPr>
        </p:nvSpPr>
        <p:spPr>
          <a:xfrm>
            <a:off x="108000" y="691200"/>
            <a:ext cx="8928050" cy="5690210"/>
          </a:xfrm>
        </p:spPr>
        <p:txBody>
          <a:bodyPr>
            <a:normAutofit lnSpcReduction="10000"/>
          </a:bodyPr>
          <a:lstStyle/>
          <a:p>
            <a:r>
              <a:rPr lang="hu-HU" sz="2800" dirty="0"/>
              <a:t>A GC feltételezi, hogy a memóriában </a:t>
            </a:r>
            <a:r>
              <a:rPr lang="hu-HU" sz="2800" b="1" dirty="0"/>
              <a:t>minden szemét</a:t>
            </a:r>
          </a:p>
          <a:p>
            <a:r>
              <a:rPr lang="hu-HU" sz="2800" b="1" dirty="0"/>
              <a:t>Referenciakövetéssel </a:t>
            </a:r>
            <a:r>
              <a:rPr lang="hu-HU" sz="2800" dirty="0"/>
              <a:t>győződik meg, mely objektumok vannak még használatban</a:t>
            </a:r>
          </a:p>
          <a:p>
            <a:pPr lvl="1"/>
            <a:r>
              <a:rPr lang="hu-HU" sz="2400" dirty="0"/>
              <a:t>A követés az ún. </a:t>
            </a:r>
            <a:r>
              <a:rPr lang="hu-HU" sz="2400" dirty="0" err="1"/>
              <a:t>root</a:t>
            </a:r>
            <a:r>
              <a:rPr lang="hu-HU" sz="2400" dirty="0"/>
              <a:t> objektumokból indul: </a:t>
            </a:r>
          </a:p>
          <a:p>
            <a:pPr lvl="2"/>
            <a:r>
              <a:rPr lang="hu-HU" sz="1800" dirty="0" err="1"/>
              <a:t>Stack</a:t>
            </a:r>
            <a:r>
              <a:rPr lang="hu-HU" sz="1800" dirty="0"/>
              <a:t> referenciák</a:t>
            </a:r>
          </a:p>
          <a:p>
            <a:pPr lvl="2"/>
            <a:r>
              <a:rPr lang="hu-HU" sz="1800" dirty="0"/>
              <a:t>Statikus objektumreferenciák</a:t>
            </a:r>
          </a:p>
          <a:p>
            <a:pPr lvl="2"/>
            <a:r>
              <a:rPr lang="hu-HU" sz="1800" dirty="0" smtClean="0"/>
              <a:t>„</a:t>
            </a:r>
            <a:r>
              <a:rPr lang="hu-HU" sz="1800" dirty="0"/>
              <a:t>Finalization queue”-n lévő objektumok referenciái </a:t>
            </a:r>
          </a:p>
          <a:p>
            <a:pPr lvl="2"/>
            <a:r>
              <a:rPr lang="hu-HU" sz="1800" dirty="0"/>
              <a:t>CPU </a:t>
            </a:r>
            <a:r>
              <a:rPr lang="hu-HU" sz="1800" dirty="0" smtClean="0"/>
              <a:t>regiszterek</a:t>
            </a:r>
          </a:p>
          <a:p>
            <a:pPr lvl="2"/>
            <a:r>
              <a:rPr lang="hu-HU" sz="1800" dirty="0"/>
              <a:t>Interop objektumok </a:t>
            </a:r>
            <a:r>
              <a:rPr lang="hu-HU" sz="1800" dirty="0" smtClean="0"/>
              <a:t>referenciái</a:t>
            </a:r>
            <a:endParaRPr lang="hu-HU" sz="1800" dirty="0"/>
          </a:p>
          <a:p>
            <a:r>
              <a:rPr lang="hu-HU" sz="2800" dirty="0"/>
              <a:t>Menedzselt nyelvekben is lehetséges </a:t>
            </a:r>
            <a:r>
              <a:rPr lang="hu-HU" sz="2800" dirty="0" err="1"/>
              <a:t>memory</a:t>
            </a:r>
            <a:r>
              <a:rPr lang="hu-HU" sz="2800" dirty="0"/>
              <a:t> </a:t>
            </a:r>
            <a:r>
              <a:rPr lang="hu-HU" sz="2800" dirty="0" err="1"/>
              <a:t>leak</a:t>
            </a:r>
            <a:r>
              <a:rPr lang="hu-HU" sz="2800" dirty="0"/>
              <a:t>, ha váratlan helyeken megmaradnak referenciák </a:t>
            </a:r>
          </a:p>
          <a:p>
            <a:pPr lvl="1"/>
            <a:r>
              <a:rPr lang="hu-HU" sz="2400" dirty="0"/>
              <a:t>.NET </a:t>
            </a:r>
            <a:r>
              <a:rPr lang="hu-HU" sz="2400" dirty="0" err="1" smtClean="0"/>
              <a:t>event</a:t>
            </a:r>
            <a:r>
              <a:rPr lang="hu-HU" sz="2400" dirty="0" smtClean="0"/>
              <a:t>/</a:t>
            </a:r>
            <a:r>
              <a:rPr lang="en-US" sz="2400" dirty="0" smtClean="0"/>
              <a:t>delegate</a:t>
            </a:r>
            <a:r>
              <a:rPr lang="hu-HU" sz="2400" dirty="0" smtClean="0"/>
              <a:t> </a:t>
            </a:r>
            <a:r>
              <a:rPr lang="hu-HU" sz="2400" dirty="0"/>
              <a:t>– ha elfelejtünk leiratkozni… </a:t>
            </a:r>
          </a:p>
          <a:p>
            <a:pPr lvl="1"/>
            <a:r>
              <a:rPr lang="hu-HU" sz="2400" dirty="0"/>
              <a:t>Statikus referenciák (pl. </a:t>
            </a:r>
            <a:r>
              <a:rPr lang="hu-HU" sz="2400" dirty="0" err="1"/>
              <a:t>singleton</a:t>
            </a:r>
            <a:r>
              <a:rPr lang="hu-HU" sz="2400" dirty="0"/>
              <a:t> által!)</a:t>
            </a:r>
          </a:p>
          <a:p>
            <a:pPr lvl="1"/>
            <a:r>
              <a:rPr lang="hu-HU" sz="2400" dirty="0"/>
              <a:t>Fordító által generált konstrukciók miatt: pl. lambda </a:t>
            </a:r>
            <a:r>
              <a:rPr lang="hu-HU" sz="2400" dirty="0" err="1" smtClean="0"/>
              <a:t>closure</a:t>
            </a:r>
            <a:r>
              <a:rPr lang="en-US" sz="2400" dirty="0" smtClean="0"/>
              <a:t>s, outer variable trap</a:t>
            </a:r>
            <a:r>
              <a:rPr lang="hu-HU" sz="2400" dirty="0" smtClean="0"/>
              <a:t> </a:t>
            </a:r>
            <a:endParaRPr lang="hu-HU" sz="2400" dirty="0"/>
          </a:p>
        </p:txBody>
      </p:sp>
    </p:spTree>
    <p:extLst>
      <p:ext uri="{BB962C8B-B14F-4D97-AF65-F5344CB8AC3E}">
        <p14:creationId xmlns:p14="http://schemas.microsoft.com/office/powerpoint/2010/main" val="3062713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E28E43-7D5F-4905-B901-28378B66F756}"/>
              </a:ext>
            </a:extLst>
          </p:cNvPr>
          <p:cNvSpPr>
            <a:spLocks noGrp="1"/>
          </p:cNvSpPr>
          <p:nvPr>
            <p:ph type="title"/>
          </p:nvPr>
        </p:nvSpPr>
        <p:spPr/>
        <p:txBody>
          <a:bodyPr/>
          <a:lstStyle/>
          <a:p>
            <a:r>
              <a:rPr lang="hu-HU" dirty="0"/>
              <a:t>Referenciák bejárása</a:t>
            </a:r>
            <a:endParaRPr lang="en-GB" dirty="0"/>
          </a:p>
        </p:txBody>
      </p:sp>
      <p:sp>
        <p:nvSpPr>
          <p:cNvPr id="3" name="Tartalom helye 2">
            <a:extLst>
              <a:ext uri="{FF2B5EF4-FFF2-40B4-BE49-F238E27FC236}">
                <a16:creationId xmlns:a16="http://schemas.microsoft.com/office/drawing/2014/main" id="{5E43A3FB-6A92-4606-BD91-EE905A248D3B}"/>
              </a:ext>
            </a:extLst>
          </p:cNvPr>
          <p:cNvSpPr>
            <a:spLocks noGrp="1"/>
          </p:cNvSpPr>
          <p:nvPr>
            <p:ph idx="1"/>
          </p:nvPr>
        </p:nvSpPr>
        <p:spPr/>
        <p:txBody>
          <a:bodyPr/>
          <a:lstStyle/>
          <a:p>
            <a:r>
              <a:rPr lang="hu-HU" dirty="0"/>
              <a:t>„</a:t>
            </a:r>
            <a:r>
              <a:rPr lang="hu-HU" dirty="0" err="1"/>
              <a:t>Graph</a:t>
            </a:r>
            <a:r>
              <a:rPr lang="hu-HU" dirty="0"/>
              <a:t> of </a:t>
            </a:r>
            <a:r>
              <a:rPr lang="hu-HU" dirty="0" err="1"/>
              <a:t>reachable</a:t>
            </a:r>
            <a:r>
              <a:rPr lang="hu-HU" dirty="0"/>
              <a:t> </a:t>
            </a:r>
            <a:r>
              <a:rPr lang="hu-HU" dirty="0" err="1"/>
              <a:t>objects</a:t>
            </a:r>
            <a:r>
              <a:rPr lang="hu-HU" dirty="0"/>
              <a:t>”</a:t>
            </a:r>
            <a:endParaRPr lang="en-GB" dirty="0"/>
          </a:p>
        </p:txBody>
      </p:sp>
      <p:sp>
        <p:nvSpPr>
          <p:cNvPr id="4" name="Téglalap 3">
            <a:extLst>
              <a:ext uri="{FF2B5EF4-FFF2-40B4-BE49-F238E27FC236}">
                <a16:creationId xmlns:a16="http://schemas.microsoft.com/office/drawing/2014/main" id="{B04F3C0E-F6EA-4286-A081-7D53C1273D13}"/>
              </a:ext>
            </a:extLst>
          </p:cNvPr>
          <p:cNvSpPr/>
          <p:nvPr/>
        </p:nvSpPr>
        <p:spPr>
          <a:xfrm>
            <a:off x="628650" y="4254580"/>
            <a:ext cx="7801961" cy="1336595"/>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5" name="Téglalap 4">
            <a:extLst>
              <a:ext uri="{FF2B5EF4-FFF2-40B4-BE49-F238E27FC236}">
                <a16:creationId xmlns:a16="http://schemas.microsoft.com/office/drawing/2014/main" id="{46C2E333-BB3C-4E88-ACDE-19284B483FC2}"/>
              </a:ext>
            </a:extLst>
          </p:cNvPr>
          <p:cNvSpPr/>
          <p:nvPr/>
        </p:nvSpPr>
        <p:spPr>
          <a:xfrm>
            <a:off x="713390"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a</a:t>
            </a:r>
            <a:endParaRPr lang="en-GB" sz="1800" dirty="0">
              <a:solidFill>
                <a:schemeClr val="tx1"/>
              </a:solidFill>
            </a:endParaRPr>
          </a:p>
        </p:txBody>
      </p:sp>
      <p:sp>
        <p:nvSpPr>
          <p:cNvPr id="6" name="Téglalap 5">
            <a:extLst>
              <a:ext uri="{FF2B5EF4-FFF2-40B4-BE49-F238E27FC236}">
                <a16:creationId xmlns:a16="http://schemas.microsoft.com/office/drawing/2014/main" id="{0CCD15C8-000B-4126-8D4D-B77D79F93448}"/>
              </a:ext>
            </a:extLst>
          </p:cNvPr>
          <p:cNvSpPr/>
          <p:nvPr/>
        </p:nvSpPr>
        <p:spPr>
          <a:xfrm>
            <a:off x="1929306"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b</a:t>
            </a:r>
            <a:endParaRPr lang="en-GB" sz="1800" dirty="0">
              <a:solidFill>
                <a:schemeClr val="tx1"/>
              </a:solidFill>
            </a:endParaRPr>
          </a:p>
        </p:txBody>
      </p:sp>
      <p:sp>
        <p:nvSpPr>
          <p:cNvPr id="7" name="Téglalap 6">
            <a:extLst>
              <a:ext uri="{FF2B5EF4-FFF2-40B4-BE49-F238E27FC236}">
                <a16:creationId xmlns:a16="http://schemas.microsoft.com/office/drawing/2014/main" id="{BB084F73-CD72-48CB-97D9-E6ABF099A822}"/>
              </a:ext>
            </a:extLst>
          </p:cNvPr>
          <p:cNvSpPr/>
          <p:nvPr/>
        </p:nvSpPr>
        <p:spPr>
          <a:xfrm>
            <a:off x="3145222"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c</a:t>
            </a:r>
            <a:endParaRPr lang="en-GB" sz="1800" dirty="0">
              <a:solidFill>
                <a:schemeClr val="tx1"/>
              </a:solidFill>
            </a:endParaRPr>
          </a:p>
        </p:txBody>
      </p:sp>
      <p:sp>
        <p:nvSpPr>
          <p:cNvPr id="8" name="Téglalap 7">
            <a:extLst>
              <a:ext uri="{FF2B5EF4-FFF2-40B4-BE49-F238E27FC236}">
                <a16:creationId xmlns:a16="http://schemas.microsoft.com/office/drawing/2014/main" id="{2603A5B0-0F2F-4387-898B-163DDE13E70C}"/>
              </a:ext>
            </a:extLst>
          </p:cNvPr>
          <p:cNvSpPr/>
          <p:nvPr/>
        </p:nvSpPr>
        <p:spPr>
          <a:xfrm>
            <a:off x="436113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d</a:t>
            </a:r>
            <a:endParaRPr lang="en-GB" sz="1800" dirty="0">
              <a:solidFill>
                <a:schemeClr val="tx1"/>
              </a:solidFill>
            </a:endParaRPr>
          </a:p>
        </p:txBody>
      </p:sp>
      <p:sp>
        <p:nvSpPr>
          <p:cNvPr id="9" name="Téglalap 8">
            <a:extLst>
              <a:ext uri="{FF2B5EF4-FFF2-40B4-BE49-F238E27FC236}">
                <a16:creationId xmlns:a16="http://schemas.microsoft.com/office/drawing/2014/main" id="{256A3872-FDDA-4DBB-B9EB-CCA0A7F38799}"/>
              </a:ext>
            </a:extLst>
          </p:cNvPr>
          <p:cNvSpPr/>
          <p:nvPr/>
        </p:nvSpPr>
        <p:spPr>
          <a:xfrm>
            <a:off x="5577053"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e</a:t>
            </a:r>
            <a:endParaRPr lang="en-GB" sz="1800" dirty="0">
              <a:solidFill>
                <a:schemeClr val="tx1"/>
              </a:solidFill>
            </a:endParaRPr>
          </a:p>
        </p:txBody>
      </p:sp>
      <p:sp>
        <p:nvSpPr>
          <p:cNvPr id="10" name="Téglalap 9">
            <a:extLst>
              <a:ext uri="{FF2B5EF4-FFF2-40B4-BE49-F238E27FC236}">
                <a16:creationId xmlns:a16="http://schemas.microsoft.com/office/drawing/2014/main" id="{D3435CDD-33D7-4369-A67E-B574259E851E}"/>
              </a:ext>
            </a:extLst>
          </p:cNvPr>
          <p:cNvSpPr/>
          <p:nvPr/>
        </p:nvSpPr>
        <p:spPr>
          <a:xfrm>
            <a:off x="677621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f</a:t>
            </a:r>
            <a:endParaRPr lang="en-GB" sz="1800" dirty="0">
              <a:solidFill>
                <a:schemeClr val="tx1"/>
              </a:solidFill>
            </a:endParaRPr>
          </a:p>
        </p:txBody>
      </p:sp>
      <p:cxnSp>
        <p:nvCxnSpPr>
          <p:cNvPr id="12" name="Összekötő: görbe 11">
            <a:extLst>
              <a:ext uri="{FF2B5EF4-FFF2-40B4-BE49-F238E27FC236}">
                <a16:creationId xmlns:a16="http://schemas.microsoft.com/office/drawing/2014/main" id="{A8B6A237-5EEA-4454-BE6D-37A401311C8E}"/>
              </a:ext>
            </a:extLst>
          </p:cNvPr>
          <p:cNvCxnSpPr>
            <a:stCxn id="5" idx="0"/>
            <a:endCxn id="6" idx="0"/>
          </p:cNvCxnSpPr>
          <p:nvPr/>
        </p:nvCxnSpPr>
        <p:spPr>
          <a:xfrm rot="5400000" flipH="1" flipV="1">
            <a:off x="1886936" y="3749794"/>
            <a:ext cx="9525" cy="1215916"/>
          </a:xfrm>
          <a:prstGeom prst="curvedConnector3">
            <a:avLst>
              <a:gd name="adj1" fmla="val 5275858"/>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Összekötő: görbe 13">
            <a:extLst>
              <a:ext uri="{FF2B5EF4-FFF2-40B4-BE49-F238E27FC236}">
                <a16:creationId xmlns:a16="http://schemas.microsoft.com/office/drawing/2014/main" id="{9C0707D9-0323-4F2A-9A6E-7687387C59E1}"/>
              </a:ext>
            </a:extLst>
          </p:cNvPr>
          <p:cNvCxnSpPr>
            <a:cxnSpLocks/>
            <a:stCxn id="5" idx="0"/>
            <a:endCxn id="7" idx="0"/>
          </p:cNvCxnSpPr>
          <p:nvPr/>
        </p:nvCxnSpPr>
        <p:spPr>
          <a:xfrm rot="5400000" flipH="1" flipV="1">
            <a:off x="2494894" y="3141835"/>
            <a:ext cx="9525" cy="2431832"/>
          </a:xfrm>
          <a:prstGeom prst="curvedConnector3">
            <a:avLst>
              <a:gd name="adj1" fmla="val 701379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Összekötő: görbe 17">
            <a:extLst>
              <a:ext uri="{FF2B5EF4-FFF2-40B4-BE49-F238E27FC236}">
                <a16:creationId xmlns:a16="http://schemas.microsoft.com/office/drawing/2014/main" id="{8710F367-93F2-4EE1-8741-608CA1E483AB}"/>
              </a:ext>
            </a:extLst>
          </p:cNvPr>
          <p:cNvCxnSpPr>
            <a:cxnSpLocks/>
            <a:stCxn id="7" idx="0"/>
            <a:endCxn id="9" idx="0"/>
          </p:cNvCxnSpPr>
          <p:nvPr/>
        </p:nvCxnSpPr>
        <p:spPr>
          <a:xfrm rot="5400000" flipH="1" flipV="1">
            <a:off x="4926725" y="3141835"/>
            <a:ext cx="9525" cy="2431832"/>
          </a:xfrm>
          <a:prstGeom prst="curvedConnector3">
            <a:avLst>
              <a:gd name="adj1" fmla="val 738620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Ellipszis 21">
            <a:extLst>
              <a:ext uri="{FF2B5EF4-FFF2-40B4-BE49-F238E27FC236}">
                <a16:creationId xmlns:a16="http://schemas.microsoft.com/office/drawing/2014/main" id="{BFA872A4-9FA8-4E81-A4D2-E85912249188}"/>
              </a:ext>
            </a:extLst>
          </p:cNvPr>
          <p:cNvSpPr/>
          <p:nvPr/>
        </p:nvSpPr>
        <p:spPr>
          <a:xfrm>
            <a:off x="1095883" y="2789167"/>
            <a:ext cx="366187" cy="3700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0" dirty="0"/>
          </a:p>
        </p:txBody>
      </p:sp>
      <p:sp>
        <p:nvSpPr>
          <p:cNvPr id="23" name="Téglalap 22">
            <a:extLst>
              <a:ext uri="{FF2B5EF4-FFF2-40B4-BE49-F238E27FC236}">
                <a16:creationId xmlns:a16="http://schemas.microsoft.com/office/drawing/2014/main" id="{065AAE31-6A9B-4585-8894-D1072225D439}"/>
              </a:ext>
            </a:extLst>
          </p:cNvPr>
          <p:cNvSpPr/>
          <p:nvPr/>
        </p:nvSpPr>
        <p:spPr>
          <a:xfrm>
            <a:off x="936397" y="3233746"/>
            <a:ext cx="685160" cy="98408"/>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err="1"/>
              <a:t>root</a:t>
            </a:r>
            <a:endParaRPr lang="en-GB" dirty="0"/>
          </a:p>
        </p:txBody>
      </p:sp>
      <p:cxnSp>
        <p:nvCxnSpPr>
          <p:cNvPr id="24" name="Összekötő: görbe 23">
            <a:extLst>
              <a:ext uri="{FF2B5EF4-FFF2-40B4-BE49-F238E27FC236}">
                <a16:creationId xmlns:a16="http://schemas.microsoft.com/office/drawing/2014/main" id="{EFA97B76-75AA-4DA3-BE90-D9A1B9302489}"/>
              </a:ext>
            </a:extLst>
          </p:cNvPr>
          <p:cNvCxnSpPr>
            <a:cxnSpLocks/>
            <a:stCxn id="9" idx="0"/>
            <a:endCxn id="10" idx="0"/>
          </p:cNvCxnSpPr>
          <p:nvPr/>
        </p:nvCxnSpPr>
        <p:spPr>
          <a:xfrm rot="5400000" flipH="1" flipV="1">
            <a:off x="6742223" y="3758170"/>
            <a:ext cx="9525" cy="1199164"/>
          </a:xfrm>
          <a:prstGeom prst="curvedConnector3">
            <a:avLst>
              <a:gd name="adj1" fmla="val 564826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gyenes összekötő nyíllal 29">
            <a:extLst>
              <a:ext uri="{FF2B5EF4-FFF2-40B4-BE49-F238E27FC236}">
                <a16:creationId xmlns:a16="http://schemas.microsoft.com/office/drawing/2014/main" id="{9A6CF739-DF36-4398-BB38-AEBE4DE9D8C9}"/>
              </a:ext>
            </a:extLst>
          </p:cNvPr>
          <p:cNvCxnSpPr>
            <a:stCxn id="22" idx="6"/>
          </p:cNvCxnSpPr>
          <p:nvPr/>
        </p:nvCxnSpPr>
        <p:spPr>
          <a:xfrm>
            <a:off x="1462070" y="2974168"/>
            <a:ext cx="713572" cy="1388346"/>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Egyenes összekötő nyíllal 30">
            <a:extLst>
              <a:ext uri="{FF2B5EF4-FFF2-40B4-BE49-F238E27FC236}">
                <a16:creationId xmlns:a16="http://schemas.microsoft.com/office/drawing/2014/main" id="{E9AC85AB-E885-4F81-8F77-33E74BD0FD77}"/>
              </a:ext>
            </a:extLst>
          </p:cNvPr>
          <p:cNvCxnSpPr>
            <a:cxnSpLocks/>
            <a:stCxn id="22" idx="6"/>
          </p:cNvCxnSpPr>
          <p:nvPr/>
        </p:nvCxnSpPr>
        <p:spPr>
          <a:xfrm>
            <a:off x="1462070" y="2974168"/>
            <a:ext cx="2007186" cy="1394922"/>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717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E28E43-7D5F-4905-B901-28378B66F756}"/>
              </a:ext>
            </a:extLst>
          </p:cNvPr>
          <p:cNvSpPr>
            <a:spLocks noGrp="1"/>
          </p:cNvSpPr>
          <p:nvPr>
            <p:ph type="title"/>
          </p:nvPr>
        </p:nvSpPr>
        <p:spPr/>
        <p:txBody>
          <a:bodyPr/>
          <a:lstStyle/>
          <a:p>
            <a:r>
              <a:rPr lang="hu-HU" dirty="0"/>
              <a:t>Referenciák bejárása</a:t>
            </a:r>
            <a:endParaRPr lang="en-GB" dirty="0"/>
          </a:p>
        </p:txBody>
      </p:sp>
      <p:sp>
        <p:nvSpPr>
          <p:cNvPr id="3" name="Tartalom helye 2">
            <a:extLst>
              <a:ext uri="{FF2B5EF4-FFF2-40B4-BE49-F238E27FC236}">
                <a16:creationId xmlns:a16="http://schemas.microsoft.com/office/drawing/2014/main" id="{5E43A3FB-6A92-4606-BD91-EE905A248D3B}"/>
              </a:ext>
            </a:extLst>
          </p:cNvPr>
          <p:cNvSpPr>
            <a:spLocks noGrp="1"/>
          </p:cNvSpPr>
          <p:nvPr>
            <p:ph idx="1"/>
          </p:nvPr>
        </p:nvSpPr>
        <p:spPr/>
        <p:txBody>
          <a:bodyPr/>
          <a:lstStyle/>
          <a:p>
            <a:r>
              <a:rPr lang="hu-HU" dirty="0"/>
              <a:t>„</a:t>
            </a:r>
            <a:r>
              <a:rPr lang="hu-HU" dirty="0" err="1"/>
              <a:t>Graph</a:t>
            </a:r>
            <a:r>
              <a:rPr lang="hu-HU" dirty="0"/>
              <a:t> of </a:t>
            </a:r>
            <a:r>
              <a:rPr lang="hu-HU" dirty="0" err="1"/>
              <a:t>reachable</a:t>
            </a:r>
            <a:r>
              <a:rPr lang="hu-HU" dirty="0"/>
              <a:t> </a:t>
            </a:r>
            <a:r>
              <a:rPr lang="hu-HU" dirty="0" err="1"/>
              <a:t>objects</a:t>
            </a:r>
            <a:r>
              <a:rPr lang="hu-HU" dirty="0"/>
              <a:t>”</a:t>
            </a:r>
            <a:endParaRPr lang="en-GB" dirty="0"/>
          </a:p>
        </p:txBody>
      </p:sp>
      <p:sp>
        <p:nvSpPr>
          <p:cNvPr id="4" name="Téglalap 3">
            <a:extLst>
              <a:ext uri="{FF2B5EF4-FFF2-40B4-BE49-F238E27FC236}">
                <a16:creationId xmlns:a16="http://schemas.microsoft.com/office/drawing/2014/main" id="{B04F3C0E-F6EA-4286-A081-7D53C1273D13}"/>
              </a:ext>
            </a:extLst>
          </p:cNvPr>
          <p:cNvSpPr/>
          <p:nvPr/>
        </p:nvSpPr>
        <p:spPr>
          <a:xfrm>
            <a:off x="628650" y="4254580"/>
            <a:ext cx="7801961" cy="1336595"/>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5" name="Téglalap 4">
            <a:extLst>
              <a:ext uri="{FF2B5EF4-FFF2-40B4-BE49-F238E27FC236}">
                <a16:creationId xmlns:a16="http://schemas.microsoft.com/office/drawing/2014/main" id="{46C2E333-BB3C-4E88-ACDE-19284B483FC2}"/>
              </a:ext>
            </a:extLst>
          </p:cNvPr>
          <p:cNvSpPr/>
          <p:nvPr/>
        </p:nvSpPr>
        <p:spPr>
          <a:xfrm>
            <a:off x="713390"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a</a:t>
            </a:r>
            <a:endParaRPr lang="en-GB" sz="1800" dirty="0">
              <a:solidFill>
                <a:schemeClr val="tx1"/>
              </a:solidFill>
            </a:endParaRPr>
          </a:p>
        </p:txBody>
      </p:sp>
      <p:sp>
        <p:nvSpPr>
          <p:cNvPr id="6" name="Téglalap 5">
            <a:extLst>
              <a:ext uri="{FF2B5EF4-FFF2-40B4-BE49-F238E27FC236}">
                <a16:creationId xmlns:a16="http://schemas.microsoft.com/office/drawing/2014/main" id="{0CCD15C8-000B-4126-8D4D-B77D79F93448}"/>
              </a:ext>
            </a:extLst>
          </p:cNvPr>
          <p:cNvSpPr/>
          <p:nvPr/>
        </p:nvSpPr>
        <p:spPr>
          <a:xfrm>
            <a:off x="1929306"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b</a:t>
            </a:r>
            <a:endParaRPr lang="en-GB" sz="1800" dirty="0">
              <a:solidFill>
                <a:schemeClr val="tx1"/>
              </a:solidFill>
            </a:endParaRPr>
          </a:p>
        </p:txBody>
      </p:sp>
      <p:sp>
        <p:nvSpPr>
          <p:cNvPr id="7" name="Téglalap 6">
            <a:extLst>
              <a:ext uri="{FF2B5EF4-FFF2-40B4-BE49-F238E27FC236}">
                <a16:creationId xmlns:a16="http://schemas.microsoft.com/office/drawing/2014/main" id="{BB084F73-CD72-48CB-97D9-E6ABF099A822}"/>
              </a:ext>
            </a:extLst>
          </p:cNvPr>
          <p:cNvSpPr/>
          <p:nvPr/>
        </p:nvSpPr>
        <p:spPr>
          <a:xfrm>
            <a:off x="3145222"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c</a:t>
            </a:r>
            <a:endParaRPr lang="en-GB" sz="1800" dirty="0">
              <a:solidFill>
                <a:schemeClr val="tx1"/>
              </a:solidFill>
            </a:endParaRPr>
          </a:p>
        </p:txBody>
      </p:sp>
      <p:sp>
        <p:nvSpPr>
          <p:cNvPr id="8" name="Téglalap 7">
            <a:extLst>
              <a:ext uri="{FF2B5EF4-FFF2-40B4-BE49-F238E27FC236}">
                <a16:creationId xmlns:a16="http://schemas.microsoft.com/office/drawing/2014/main" id="{2603A5B0-0F2F-4387-898B-163DDE13E70C}"/>
              </a:ext>
            </a:extLst>
          </p:cNvPr>
          <p:cNvSpPr/>
          <p:nvPr/>
        </p:nvSpPr>
        <p:spPr>
          <a:xfrm>
            <a:off x="436113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d</a:t>
            </a:r>
            <a:endParaRPr lang="en-GB" sz="1800" dirty="0">
              <a:solidFill>
                <a:schemeClr val="tx1"/>
              </a:solidFill>
            </a:endParaRPr>
          </a:p>
        </p:txBody>
      </p:sp>
      <p:sp>
        <p:nvSpPr>
          <p:cNvPr id="9" name="Téglalap 8">
            <a:extLst>
              <a:ext uri="{FF2B5EF4-FFF2-40B4-BE49-F238E27FC236}">
                <a16:creationId xmlns:a16="http://schemas.microsoft.com/office/drawing/2014/main" id="{256A3872-FDDA-4DBB-B9EB-CCA0A7F38799}"/>
              </a:ext>
            </a:extLst>
          </p:cNvPr>
          <p:cNvSpPr/>
          <p:nvPr/>
        </p:nvSpPr>
        <p:spPr>
          <a:xfrm>
            <a:off x="5577053"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e</a:t>
            </a:r>
            <a:endParaRPr lang="en-GB" sz="1800" dirty="0">
              <a:solidFill>
                <a:schemeClr val="tx1"/>
              </a:solidFill>
            </a:endParaRPr>
          </a:p>
        </p:txBody>
      </p:sp>
      <p:sp>
        <p:nvSpPr>
          <p:cNvPr id="10" name="Téglalap 9">
            <a:extLst>
              <a:ext uri="{FF2B5EF4-FFF2-40B4-BE49-F238E27FC236}">
                <a16:creationId xmlns:a16="http://schemas.microsoft.com/office/drawing/2014/main" id="{D3435CDD-33D7-4369-A67E-B574259E851E}"/>
              </a:ext>
            </a:extLst>
          </p:cNvPr>
          <p:cNvSpPr/>
          <p:nvPr/>
        </p:nvSpPr>
        <p:spPr>
          <a:xfrm>
            <a:off x="677621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f</a:t>
            </a:r>
            <a:endParaRPr lang="en-GB" sz="1800" dirty="0">
              <a:solidFill>
                <a:schemeClr val="tx1"/>
              </a:solidFill>
            </a:endParaRPr>
          </a:p>
        </p:txBody>
      </p:sp>
      <p:cxnSp>
        <p:nvCxnSpPr>
          <p:cNvPr id="12" name="Összekötő: görbe 11">
            <a:extLst>
              <a:ext uri="{FF2B5EF4-FFF2-40B4-BE49-F238E27FC236}">
                <a16:creationId xmlns:a16="http://schemas.microsoft.com/office/drawing/2014/main" id="{A8B6A237-5EEA-4454-BE6D-37A401311C8E}"/>
              </a:ext>
            </a:extLst>
          </p:cNvPr>
          <p:cNvCxnSpPr>
            <a:stCxn id="5" idx="0"/>
            <a:endCxn id="6" idx="0"/>
          </p:cNvCxnSpPr>
          <p:nvPr/>
        </p:nvCxnSpPr>
        <p:spPr>
          <a:xfrm rot="5400000" flipH="1" flipV="1">
            <a:off x="1886936" y="3749794"/>
            <a:ext cx="9525" cy="1215916"/>
          </a:xfrm>
          <a:prstGeom prst="curvedConnector3">
            <a:avLst>
              <a:gd name="adj1" fmla="val 5275858"/>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Összekötő: görbe 13">
            <a:extLst>
              <a:ext uri="{FF2B5EF4-FFF2-40B4-BE49-F238E27FC236}">
                <a16:creationId xmlns:a16="http://schemas.microsoft.com/office/drawing/2014/main" id="{9C0707D9-0323-4F2A-9A6E-7687387C59E1}"/>
              </a:ext>
            </a:extLst>
          </p:cNvPr>
          <p:cNvCxnSpPr>
            <a:cxnSpLocks/>
            <a:stCxn id="5" idx="0"/>
            <a:endCxn id="7" idx="0"/>
          </p:cNvCxnSpPr>
          <p:nvPr/>
        </p:nvCxnSpPr>
        <p:spPr>
          <a:xfrm rot="5400000" flipH="1" flipV="1">
            <a:off x="2494894" y="3141835"/>
            <a:ext cx="9525" cy="2431832"/>
          </a:xfrm>
          <a:prstGeom prst="curvedConnector3">
            <a:avLst>
              <a:gd name="adj1" fmla="val 701379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Összekötő: görbe 17">
            <a:extLst>
              <a:ext uri="{FF2B5EF4-FFF2-40B4-BE49-F238E27FC236}">
                <a16:creationId xmlns:a16="http://schemas.microsoft.com/office/drawing/2014/main" id="{8710F367-93F2-4EE1-8741-608CA1E483AB}"/>
              </a:ext>
            </a:extLst>
          </p:cNvPr>
          <p:cNvCxnSpPr>
            <a:cxnSpLocks/>
            <a:stCxn id="7" idx="0"/>
            <a:endCxn id="9" idx="0"/>
          </p:cNvCxnSpPr>
          <p:nvPr/>
        </p:nvCxnSpPr>
        <p:spPr>
          <a:xfrm rot="5400000" flipH="1" flipV="1">
            <a:off x="4926725" y="3141835"/>
            <a:ext cx="9525" cy="2431832"/>
          </a:xfrm>
          <a:prstGeom prst="curvedConnector3">
            <a:avLst>
              <a:gd name="adj1" fmla="val 738620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Ellipszis 21">
            <a:extLst>
              <a:ext uri="{FF2B5EF4-FFF2-40B4-BE49-F238E27FC236}">
                <a16:creationId xmlns:a16="http://schemas.microsoft.com/office/drawing/2014/main" id="{BFA872A4-9FA8-4E81-A4D2-E85912249188}"/>
              </a:ext>
            </a:extLst>
          </p:cNvPr>
          <p:cNvSpPr/>
          <p:nvPr/>
        </p:nvSpPr>
        <p:spPr>
          <a:xfrm>
            <a:off x="1095883" y="2789167"/>
            <a:ext cx="366187" cy="3700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0" dirty="0"/>
          </a:p>
        </p:txBody>
      </p:sp>
      <p:sp>
        <p:nvSpPr>
          <p:cNvPr id="23" name="Téglalap 22">
            <a:extLst>
              <a:ext uri="{FF2B5EF4-FFF2-40B4-BE49-F238E27FC236}">
                <a16:creationId xmlns:a16="http://schemas.microsoft.com/office/drawing/2014/main" id="{065AAE31-6A9B-4585-8894-D1072225D439}"/>
              </a:ext>
            </a:extLst>
          </p:cNvPr>
          <p:cNvSpPr/>
          <p:nvPr/>
        </p:nvSpPr>
        <p:spPr>
          <a:xfrm>
            <a:off x="936397" y="3233746"/>
            <a:ext cx="685160" cy="98408"/>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err="1"/>
              <a:t>root</a:t>
            </a:r>
            <a:endParaRPr lang="en-GB" dirty="0"/>
          </a:p>
        </p:txBody>
      </p:sp>
      <p:cxnSp>
        <p:nvCxnSpPr>
          <p:cNvPr id="24" name="Összekötő: görbe 23">
            <a:extLst>
              <a:ext uri="{FF2B5EF4-FFF2-40B4-BE49-F238E27FC236}">
                <a16:creationId xmlns:a16="http://schemas.microsoft.com/office/drawing/2014/main" id="{EFA97B76-75AA-4DA3-BE90-D9A1B9302489}"/>
              </a:ext>
            </a:extLst>
          </p:cNvPr>
          <p:cNvCxnSpPr>
            <a:cxnSpLocks/>
            <a:stCxn id="9" idx="0"/>
            <a:endCxn id="10" idx="0"/>
          </p:cNvCxnSpPr>
          <p:nvPr/>
        </p:nvCxnSpPr>
        <p:spPr>
          <a:xfrm rot="5400000" flipH="1" flipV="1">
            <a:off x="6742223" y="3758170"/>
            <a:ext cx="9525" cy="1199164"/>
          </a:xfrm>
          <a:prstGeom prst="curvedConnector3">
            <a:avLst>
              <a:gd name="adj1" fmla="val 564826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gyenes összekötő nyíllal 29">
            <a:extLst>
              <a:ext uri="{FF2B5EF4-FFF2-40B4-BE49-F238E27FC236}">
                <a16:creationId xmlns:a16="http://schemas.microsoft.com/office/drawing/2014/main" id="{9A6CF739-DF36-4398-BB38-AEBE4DE9D8C9}"/>
              </a:ext>
            </a:extLst>
          </p:cNvPr>
          <p:cNvCxnSpPr>
            <a:stCxn id="22" idx="6"/>
          </p:cNvCxnSpPr>
          <p:nvPr/>
        </p:nvCxnSpPr>
        <p:spPr>
          <a:xfrm>
            <a:off x="1462070" y="2974168"/>
            <a:ext cx="713572" cy="1388346"/>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Egyenes összekötő nyíllal 30">
            <a:extLst>
              <a:ext uri="{FF2B5EF4-FFF2-40B4-BE49-F238E27FC236}">
                <a16:creationId xmlns:a16="http://schemas.microsoft.com/office/drawing/2014/main" id="{E9AC85AB-E885-4F81-8F77-33E74BD0FD77}"/>
              </a:ext>
            </a:extLst>
          </p:cNvPr>
          <p:cNvCxnSpPr>
            <a:cxnSpLocks/>
            <a:stCxn id="22" idx="6"/>
          </p:cNvCxnSpPr>
          <p:nvPr/>
        </p:nvCxnSpPr>
        <p:spPr>
          <a:xfrm>
            <a:off x="1462070" y="2974168"/>
            <a:ext cx="2007186" cy="1394922"/>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749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E28E43-7D5F-4905-B901-28378B66F756}"/>
              </a:ext>
            </a:extLst>
          </p:cNvPr>
          <p:cNvSpPr>
            <a:spLocks noGrp="1"/>
          </p:cNvSpPr>
          <p:nvPr>
            <p:ph type="title"/>
          </p:nvPr>
        </p:nvSpPr>
        <p:spPr/>
        <p:txBody>
          <a:bodyPr/>
          <a:lstStyle/>
          <a:p>
            <a:r>
              <a:rPr lang="hu-HU" dirty="0"/>
              <a:t>Referenciák bejárása</a:t>
            </a:r>
            <a:endParaRPr lang="en-GB" dirty="0"/>
          </a:p>
        </p:txBody>
      </p:sp>
      <p:sp>
        <p:nvSpPr>
          <p:cNvPr id="3" name="Tartalom helye 2">
            <a:extLst>
              <a:ext uri="{FF2B5EF4-FFF2-40B4-BE49-F238E27FC236}">
                <a16:creationId xmlns:a16="http://schemas.microsoft.com/office/drawing/2014/main" id="{5E43A3FB-6A92-4606-BD91-EE905A248D3B}"/>
              </a:ext>
            </a:extLst>
          </p:cNvPr>
          <p:cNvSpPr>
            <a:spLocks noGrp="1"/>
          </p:cNvSpPr>
          <p:nvPr>
            <p:ph idx="1"/>
          </p:nvPr>
        </p:nvSpPr>
        <p:spPr/>
        <p:txBody>
          <a:bodyPr/>
          <a:lstStyle/>
          <a:p>
            <a:r>
              <a:rPr lang="hu-HU" dirty="0"/>
              <a:t>„</a:t>
            </a:r>
            <a:r>
              <a:rPr lang="hu-HU" dirty="0" err="1"/>
              <a:t>Graph</a:t>
            </a:r>
            <a:r>
              <a:rPr lang="hu-HU" dirty="0"/>
              <a:t> of </a:t>
            </a:r>
            <a:r>
              <a:rPr lang="hu-HU" dirty="0" err="1"/>
              <a:t>reachable</a:t>
            </a:r>
            <a:r>
              <a:rPr lang="hu-HU" dirty="0"/>
              <a:t> </a:t>
            </a:r>
            <a:r>
              <a:rPr lang="hu-HU" dirty="0" err="1"/>
              <a:t>objects</a:t>
            </a:r>
            <a:r>
              <a:rPr lang="hu-HU" dirty="0"/>
              <a:t>”</a:t>
            </a:r>
            <a:endParaRPr lang="en-GB" dirty="0"/>
          </a:p>
        </p:txBody>
      </p:sp>
      <p:sp>
        <p:nvSpPr>
          <p:cNvPr id="4" name="Téglalap 3">
            <a:extLst>
              <a:ext uri="{FF2B5EF4-FFF2-40B4-BE49-F238E27FC236}">
                <a16:creationId xmlns:a16="http://schemas.microsoft.com/office/drawing/2014/main" id="{B04F3C0E-F6EA-4286-A081-7D53C1273D13}"/>
              </a:ext>
            </a:extLst>
          </p:cNvPr>
          <p:cNvSpPr/>
          <p:nvPr/>
        </p:nvSpPr>
        <p:spPr>
          <a:xfrm>
            <a:off x="628650" y="4254580"/>
            <a:ext cx="7801961" cy="1336595"/>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5" name="Téglalap 4">
            <a:extLst>
              <a:ext uri="{FF2B5EF4-FFF2-40B4-BE49-F238E27FC236}">
                <a16:creationId xmlns:a16="http://schemas.microsoft.com/office/drawing/2014/main" id="{46C2E333-BB3C-4E88-ACDE-19284B483FC2}"/>
              </a:ext>
            </a:extLst>
          </p:cNvPr>
          <p:cNvSpPr/>
          <p:nvPr/>
        </p:nvSpPr>
        <p:spPr>
          <a:xfrm>
            <a:off x="713390"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a</a:t>
            </a:r>
            <a:endParaRPr lang="en-GB" sz="1800" dirty="0">
              <a:solidFill>
                <a:schemeClr val="tx1"/>
              </a:solidFill>
            </a:endParaRPr>
          </a:p>
        </p:txBody>
      </p:sp>
      <p:sp>
        <p:nvSpPr>
          <p:cNvPr id="6" name="Téglalap 5">
            <a:extLst>
              <a:ext uri="{FF2B5EF4-FFF2-40B4-BE49-F238E27FC236}">
                <a16:creationId xmlns:a16="http://schemas.microsoft.com/office/drawing/2014/main" id="{0CCD15C8-000B-4126-8D4D-B77D79F93448}"/>
              </a:ext>
            </a:extLst>
          </p:cNvPr>
          <p:cNvSpPr/>
          <p:nvPr/>
        </p:nvSpPr>
        <p:spPr>
          <a:xfrm>
            <a:off x="1929306"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b</a:t>
            </a:r>
            <a:endParaRPr lang="en-GB" sz="1800" dirty="0">
              <a:solidFill>
                <a:schemeClr val="tx1"/>
              </a:solidFill>
            </a:endParaRPr>
          </a:p>
        </p:txBody>
      </p:sp>
      <p:sp>
        <p:nvSpPr>
          <p:cNvPr id="7" name="Téglalap 6">
            <a:extLst>
              <a:ext uri="{FF2B5EF4-FFF2-40B4-BE49-F238E27FC236}">
                <a16:creationId xmlns:a16="http://schemas.microsoft.com/office/drawing/2014/main" id="{BB084F73-CD72-48CB-97D9-E6ABF099A822}"/>
              </a:ext>
            </a:extLst>
          </p:cNvPr>
          <p:cNvSpPr/>
          <p:nvPr/>
        </p:nvSpPr>
        <p:spPr>
          <a:xfrm>
            <a:off x="3145222"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c</a:t>
            </a:r>
            <a:endParaRPr lang="en-GB" sz="1800" dirty="0">
              <a:solidFill>
                <a:schemeClr val="tx1"/>
              </a:solidFill>
            </a:endParaRPr>
          </a:p>
        </p:txBody>
      </p:sp>
      <p:sp>
        <p:nvSpPr>
          <p:cNvPr id="8" name="Téglalap 7">
            <a:extLst>
              <a:ext uri="{FF2B5EF4-FFF2-40B4-BE49-F238E27FC236}">
                <a16:creationId xmlns:a16="http://schemas.microsoft.com/office/drawing/2014/main" id="{2603A5B0-0F2F-4387-898B-163DDE13E70C}"/>
              </a:ext>
            </a:extLst>
          </p:cNvPr>
          <p:cNvSpPr/>
          <p:nvPr/>
        </p:nvSpPr>
        <p:spPr>
          <a:xfrm>
            <a:off x="436113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d</a:t>
            </a:r>
            <a:endParaRPr lang="en-GB" sz="1800" dirty="0">
              <a:solidFill>
                <a:schemeClr val="tx1"/>
              </a:solidFill>
            </a:endParaRPr>
          </a:p>
        </p:txBody>
      </p:sp>
      <p:sp>
        <p:nvSpPr>
          <p:cNvPr id="9" name="Téglalap 8">
            <a:extLst>
              <a:ext uri="{FF2B5EF4-FFF2-40B4-BE49-F238E27FC236}">
                <a16:creationId xmlns:a16="http://schemas.microsoft.com/office/drawing/2014/main" id="{256A3872-FDDA-4DBB-B9EB-CCA0A7F38799}"/>
              </a:ext>
            </a:extLst>
          </p:cNvPr>
          <p:cNvSpPr/>
          <p:nvPr/>
        </p:nvSpPr>
        <p:spPr>
          <a:xfrm>
            <a:off x="5577053"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e</a:t>
            </a:r>
            <a:endParaRPr lang="en-GB" sz="1800" dirty="0">
              <a:solidFill>
                <a:schemeClr val="tx1"/>
              </a:solidFill>
            </a:endParaRPr>
          </a:p>
        </p:txBody>
      </p:sp>
      <p:sp>
        <p:nvSpPr>
          <p:cNvPr id="10" name="Téglalap 9">
            <a:extLst>
              <a:ext uri="{FF2B5EF4-FFF2-40B4-BE49-F238E27FC236}">
                <a16:creationId xmlns:a16="http://schemas.microsoft.com/office/drawing/2014/main" id="{D3435CDD-33D7-4369-A67E-B574259E851E}"/>
              </a:ext>
            </a:extLst>
          </p:cNvPr>
          <p:cNvSpPr/>
          <p:nvPr/>
        </p:nvSpPr>
        <p:spPr>
          <a:xfrm>
            <a:off x="677621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f</a:t>
            </a:r>
            <a:endParaRPr lang="en-GB" sz="1800" dirty="0">
              <a:solidFill>
                <a:schemeClr val="tx1"/>
              </a:solidFill>
            </a:endParaRPr>
          </a:p>
        </p:txBody>
      </p:sp>
      <p:cxnSp>
        <p:nvCxnSpPr>
          <p:cNvPr id="12" name="Összekötő: görbe 11">
            <a:extLst>
              <a:ext uri="{FF2B5EF4-FFF2-40B4-BE49-F238E27FC236}">
                <a16:creationId xmlns:a16="http://schemas.microsoft.com/office/drawing/2014/main" id="{A8B6A237-5EEA-4454-BE6D-37A401311C8E}"/>
              </a:ext>
            </a:extLst>
          </p:cNvPr>
          <p:cNvCxnSpPr>
            <a:stCxn id="5" idx="0"/>
            <a:endCxn id="6" idx="0"/>
          </p:cNvCxnSpPr>
          <p:nvPr/>
        </p:nvCxnSpPr>
        <p:spPr>
          <a:xfrm rot="5400000" flipH="1" flipV="1">
            <a:off x="1886936" y="3749794"/>
            <a:ext cx="9525" cy="1215916"/>
          </a:xfrm>
          <a:prstGeom prst="curvedConnector3">
            <a:avLst>
              <a:gd name="adj1" fmla="val 5275858"/>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Összekötő: görbe 13">
            <a:extLst>
              <a:ext uri="{FF2B5EF4-FFF2-40B4-BE49-F238E27FC236}">
                <a16:creationId xmlns:a16="http://schemas.microsoft.com/office/drawing/2014/main" id="{9C0707D9-0323-4F2A-9A6E-7687387C59E1}"/>
              </a:ext>
            </a:extLst>
          </p:cNvPr>
          <p:cNvCxnSpPr>
            <a:cxnSpLocks/>
            <a:stCxn id="5" idx="0"/>
            <a:endCxn id="7" idx="0"/>
          </p:cNvCxnSpPr>
          <p:nvPr/>
        </p:nvCxnSpPr>
        <p:spPr>
          <a:xfrm rot="5400000" flipH="1" flipV="1">
            <a:off x="2494894" y="3141835"/>
            <a:ext cx="9525" cy="2431832"/>
          </a:xfrm>
          <a:prstGeom prst="curvedConnector3">
            <a:avLst>
              <a:gd name="adj1" fmla="val 701379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Összekötő: görbe 17">
            <a:extLst>
              <a:ext uri="{FF2B5EF4-FFF2-40B4-BE49-F238E27FC236}">
                <a16:creationId xmlns:a16="http://schemas.microsoft.com/office/drawing/2014/main" id="{8710F367-93F2-4EE1-8741-608CA1E483AB}"/>
              </a:ext>
            </a:extLst>
          </p:cNvPr>
          <p:cNvCxnSpPr>
            <a:cxnSpLocks/>
            <a:stCxn id="7" idx="0"/>
            <a:endCxn id="9" idx="0"/>
          </p:cNvCxnSpPr>
          <p:nvPr/>
        </p:nvCxnSpPr>
        <p:spPr>
          <a:xfrm rot="5400000" flipH="1" flipV="1">
            <a:off x="4926725" y="3141835"/>
            <a:ext cx="9525" cy="2431832"/>
          </a:xfrm>
          <a:prstGeom prst="curvedConnector3">
            <a:avLst>
              <a:gd name="adj1" fmla="val 738620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Ellipszis 21">
            <a:extLst>
              <a:ext uri="{FF2B5EF4-FFF2-40B4-BE49-F238E27FC236}">
                <a16:creationId xmlns:a16="http://schemas.microsoft.com/office/drawing/2014/main" id="{BFA872A4-9FA8-4E81-A4D2-E85912249188}"/>
              </a:ext>
            </a:extLst>
          </p:cNvPr>
          <p:cNvSpPr/>
          <p:nvPr/>
        </p:nvSpPr>
        <p:spPr>
          <a:xfrm>
            <a:off x="1095883" y="2789167"/>
            <a:ext cx="366187" cy="3700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0" dirty="0"/>
          </a:p>
        </p:txBody>
      </p:sp>
      <p:sp>
        <p:nvSpPr>
          <p:cNvPr id="23" name="Téglalap 22">
            <a:extLst>
              <a:ext uri="{FF2B5EF4-FFF2-40B4-BE49-F238E27FC236}">
                <a16:creationId xmlns:a16="http://schemas.microsoft.com/office/drawing/2014/main" id="{065AAE31-6A9B-4585-8894-D1072225D439}"/>
              </a:ext>
            </a:extLst>
          </p:cNvPr>
          <p:cNvSpPr/>
          <p:nvPr/>
        </p:nvSpPr>
        <p:spPr>
          <a:xfrm>
            <a:off x="936397" y="3233746"/>
            <a:ext cx="685160" cy="98408"/>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err="1"/>
              <a:t>root</a:t>
            </a:r>
            <a:endParaRPr lang="en-GB" dirty="0"/>
          </a:p>
        </p:txBody>
      </p:sp>
      <p:cxnSp>
        <p:nvCxnSpPr>
          <p:cNvPr id="24" name="Összekötő: görbe 23">
            <a:extLst>
              <a:ext uri="{FF2B5EF4-FFF2-40B4-BE49-F238E27FC236}">
                <a16:creationId xmlns:a16="http://schemas.microsoft.com/office/drawing/2014/main" id="{EFA97B76-75AA-4DA3-BE90-D9A1B9302489}"/>
              </a:ext>
            </a:extLst>
          </p:cNvPr>
          <p:cNvCxnSpPr>
            <a:cxnSpLocks/>
            <a:stCxn id="9" idx="0"/>
            <a:endCxn id="10" idx="0"/>
          </p:cNvCxnSpPr>
          <p:nvPr/>
        </p:nvCxnSpPr>
        <p:spPr>
          <a:xfrm rot="5400000" flipH="1" flipV="1">
            <a:off x="6742223" y="3758170"/>
            <a:ext cx="9525" cy="1199164"/>
          </a:xfrm>
          <a:prstGeom prst="curvedConnector3">
            <a:avLst>
              <a:gd name="adj1" fmla="val 564826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gyenes összekötő nyíllal 29">
            <a:extLst>
              <a:ext uri="{FF2B5EF4-FFF2-40B4-BE49-F238E27FC236}">
                <a16:creationId xmlns:a16="http://schemas.microsoft.com/office/drawing/2014/main" id="{9A6CF739-DF36-4398-BB38-AEBE4DE9D8C9}"/>
              </a:ext>
            </a:extLst>
          </p:cNvPr>
          <p:cNvCxnSpPr>
            <a:stCxn id="22" idx="6"/>
          </p:cNvCxnSpPr>
          <p:nvPr/>
        </p:nvCxnSpPr>
        <p:spPr>
          <a:xfrm>
            <a:off x="1462070" y="2974168"/>
            <a:ext cx="713572" cy="1388346"/>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Egyenes összekötő nyíllal 30">
            <a:extLst>
              <a:ext uri="{FF2B5EF4-FFF2-40B4-BE49-F238E27FC236}">
                <a16:creationId xmlns:a16="http://schemas.microsoft.com/office/drawing/2014/main" id="{E9AC85AB-E885-4F81-8F77-33E74BD0FD77}"/>
              </a:ext>
            </a:extLst>
          </p:cNvPr>
          <p:cNvCxnSpPr>
            <a:cxnSpLocks/>
            <a:stCxn id="22" idx="6"/>
          </p:cNvCxnSpPr>
          <p:nvPr/>
        </p:nvCxnSpPr>
        <p:spPr>
          <a:xfrm>
            <a:off x="1462070" y="2974168"/>
            <a:ext cx="2007186" cy="1394922"/>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545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.NET </a:t>
            </a:r>
            <a:r>
              <a:rPr lang="hu-HU" dirty="0" err="1" smtClean="0"/>
              <a:t>Architecture</a:t>
            </a:r>
            <a:endParaRPr lang="hu-HU" dirty="0"/>
          </a:p>
        </p:txBody>
      </p:sp>
      <p:pic>
        <p:nvPicPr>
          <p:cNvPr id="7" name="Kép 6"/>
          <p:cNvPicPr>
            <a:picLocks noChangeAspect="1"/>
          </p:cNvPicPr>
          <p:nvPr/>
        </p:nvPicPr>
        <p:blipFill>
          <a:blip r:embed="rId2"/>
          <a:stretch>
            <a:fillRect/>
          </a:stretch>
        </p:blipFill>
        <p:spPr>
          <a:xfrm>
            <a:off x="0" y="836640"/>
            <a:ext cx="9093679" cy="5472760"/>
          </a:xfrm>
          <a:prstGeom prst="rect">
            <a:avLst/>
          </a:prstGeom>
        </p:spPr>
      </p:pic>
      <p:sp>
        <p:nvSpPr>
          <p:cNvPr id="10" name="Dia számának helye 9"/>
          <p:cNvSpPr>
            <a:spLocks noGrp="1"/>
          </p:cNvSpPr>
          <p:nvPr>
            <p:ph type="sldNum" sz="quarter" idx="11"/>
          </p:nvPr>
        </p:nvSpPr>
        <p:spPr/>
        <p:txBody>
          <a:bodyPr/>
          <a:lstStyle/>
          <a:p>
            <a:pPr>
              <a:defRPr/>
            </a:pPr>
            <a:fld id="{C99EAE79-17DB-46D7-9133-7C77A31B789C}" type="slidenum">
              <a:rPr lang="hu-HU" smtClean="0"/>
              <a:pPr>
                <a:defRPr/>
              </a:pPr>
              <a:t>2</a:t>
            </a:fld>
            <a:endParaRPr lang="hu-HU"/>
          </a:p>
        </p:txBody>
      </p:sp>
      <p:sp>
        <p:nvSpPr>
          <p:cNvPr id="3" name="Téglalap 2">
            <a:extLst>
              <a:ext uri="{FF2B5EF4-FFF2-40B4-BE49-F238E27FC236}">
                <a16:creationId xmlns:a16="http://schemas.microsoft.com/office/drawing/2014/main" id="{F82938CA-95DD-4523-B2D0-67366246FD3F}"/>
              </a:ext>
            </a:extLst>
          </p:cNvPr>
          <p:cNvSpPr/>
          <p:nvPr/>
        </p:nvSpPr>
        <p:spPr>
          <a:xfrm>
            <a:off x="3131800" y="836640"/>
            <a:ext cx="1656230" cy="2244623"/>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id="{158DDEBD-4A5C-462E-9221-706EC7391E45}"/>
              </a:ext>
            </a:extLst>
          </p:cNvPr>
          <p:cNvSpPr/>
          <p:nvPr/>
        </p:nvSpPr>
        <p:spPr>
          <a:xfrm>
            <a:off x="539440" y="3610167"/>
            <a:ext cx="6336880" cy="1223699"/>
          </a:xfrm>
          <a:prstGeom prst="rect">
            <a:avLst/>
          </a:prstGeom>
          <a:solidFill>
            <a:schemeClr val="accent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000" dirty="0" err="1">
                <a:solidFill>
                  <a:schemeClr val="tx1"/>
                </a:solidFill>
              </a:rPr>
              <a:t>Common</a:t>
            </a:r>
            <a:r>
              <a:rPr lang="hu-HU" sz="2000" dirty="0">
                <a:solidFill>
                  <a:schemeClr val="tx1"/>
                </a:solidFill>
              </a:rPr>
              <a:t> </a:t>
            </a:r>
            <a:r>
              <a:rPr lang="hu-HU" sz="2000" dirty="0" err="1">
                <a:solidFill>
                  <a:schemeClr val="tx1"/>
                </a:solidFill>
              </a:rPr>
              <a:t>Language</a:t>
            </a:r>
            <a:r>
              <a:rPr lang="hu-HU" sz="2000" dirty="0">
                <a:solidFill>
                  <a:schemeClr val="tx1"/>
                </a:solidFill>
              </a:rPr>
              <a:t> </a:t>
            </a:r>
            <a:r>
              <a:rPr lang="hu-HU" sz="2000" dirty="0" err="1">
                <a:solidFill>
                  <a:schemeClr val="tx1"/>
                </a:solidFill>
              </a:rPr>
              <a:t>Runtime</a:t>
            </a:r>
            <a:endParaRPr lang="hu-HU" dirty="0">
              <a:solidFill>
                <a:schemeClr val="tx1"/>
              </a:solidFill>
            </a:endParaRPr>
          </a:p>
        </p:txBody>
      </p:sp>
      <p:sp>
        <p:nvSpPr>
          <p:cNvPr id="16" name="Téglalap 15">
            <a:extLst>
              <a:ext uri="{FF2B5EF4-FFF2-40B4-BE49-F238E27FC236}">
                <a16:creationId xmlns:a16="http://schemas.microsoft.com/office/drawing/2014/main" id="{29387255-72E0-4BCF-9B99-DA24B9EFFCD2}"/>
              </a:ext>
            </a:extLst>
          </p:cNvPr>
          <p:cNvSpPr/>
          <p:nvPr/>
        </p:nvSpPr>
        <p:spPr>
          <a:xfrm>
            <a:off x="3059365" y="4192402"/>
            <a:ext cx="172824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JIT </a:t>
            </a:r>
            <a:r>
              <a:rPr lang="hu-HU" sz="2000" dirty="0" err="1">
                <a:solidFill>
                  <a:schemeClr val="tx1"/>
                </a:solidFill>
              </a:rPr>
              <a:t>Compiler</a:t>
            </a:r>
            <a:endParaRPr lang="hu-HU" dirty="0">
              <a:solidFill>
                <a:schemeClr val="tx1"/>
              </a:solidFill>
            </a:endParaRPr>
          </a:p>
        </p:txBody>
      </p:sp>
      <p:sp>
        <p:nvSpPr>
          <p:cNvPr id="17" name="Téglalap 16">
            <a:extLst>
              <a:ext uri="{FF2B5EF4-FFF2-40B4-BE49-F238E27FC236}">
                <a16:creationId xmlns:a16="http://schemas.microsoft.com/office/drawing/2014/main" id="{7AFE2B36-9413-40DA-B213-9DBA4098497F}"/>
              </a:ext>
            </a:extLst>
          </p:cNvPr>
          <p:cNvSpPr/>
          <p:nvPr/>
        </p:nvSpPr>
        <p:spPr>
          <a:xfrm>
            <a:off x="5760378" y="3960020"/>
            <a:ext cx="216030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Garbage</a:t>
            </a:r>
            <a:r>
              <a:rPr lang="hu-HU" sz="2000" dirty="0">
                <a:solidFill>
                  <a:schemeClr val="tx1"/>
                </a:solidFill>
              </a:rPr>
              <a:t> </a:t>
            </a:r>
            <a:r>
              <a:rPr lang="hu-HU" sz="2000" dirty="0" err="1">
                <a:solidFill>
                  <a:schemeClr val="tx1"/>
                </a:solidFill>
              </a:rPr>
              <a:t>Collector</a:t>
            </a:r>
            <a:endParaRPr lang="hu-HU" dirty="0">
              <a:solidFill>
                <a:schemeClr val="tx1"/>
              </a:solidFill>
            </a:endParaRPr>
          </a:p>
        </p:txBody>
      </p:sp>
      <p:sp>
        <p:nvSpPr>
          <p:cNvPr id="18" name="Téglalap 17">
            <a:extLst>
              <a:ext uri="{FF2B5EF4-FFF2-40B4-BE49-F238E27FC236}">
                <a16:creationId xmlns:a16="http://schemas.microsoft.com/office/drawing/2014/main" id="{B473D260-BC3B-4DE5-88D9-009D2BA44CD7}"/>
              </a:ext>
            </a:extLst>
          </p:cNvPr>
          <p:cNvSpPr/>
          <p:nvPr/>
        </p:nvSpPr>
        <p:spPr>
          <a:xfrm>
            <a:off x="3347830" y="2420860"/>
            <a:ext cx="108015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IL </a:t>
            </a:r>
            <a:r>
              <a:rPr lang="hu-HU" sz="2000" dirty="0" err="1">
                <a:solidFill>
                  <a:schemeClr val="tx1"/>
                </a:solidFill>
              </a:rPr>
              <a:t>Code</a:t>
            </a:r>
            <a:endParaRPr lang="hu-HU" dirty="0">
              <a:solidFill>
                <a:schemeClr val="tx1"/>
              </a:solidFill>
            </a:endParaRPr>
          </a:p>
        </p:txBody>
      </p:sp>
      <p:sp>
        <p:nvSpPr>
          <p:cNvPr id="19" name="Téglalap 18">
            <a:extLst>
              <a:ext uri="{FF2B5EF4-FFF2-40B4-BE49-F238E27FC236}">
                <a16:creationId xmlns:a16="http://schemas.microsoft.com/office/drawing/2014/main" id="{D1DA3AF6-850E-43C4-B2DD-A13A741A681F}"/>
              </a:ext>
            </a:extLst>
          </p:cNvPr>
          <p:cNvSpPr/>
          <p:nvPr/>
        </p:nvSpPr>
        <p:spPr>
          <a:xfrm>
            <a:off x="3347830" y="1700759"/>
            <a:ext cx="1224170" cy="288041"/>
          </a:xfrm>
          <a:prstGeom prst="rect">
            <a:avLst/>
          </a:prstGeom>
          <a:solidFill>
            <a:schemeClr val="accent1">
              <a:lumMod val="9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Compiler</a:t>
            </a:r>
            <a:endParaRPr lang="hu-HU" dirty="0">
              <a:solidFill>
                <a:schemeClr val="tx1"/>
              </a:solidFill>
            </a:endParaRPr>
          </a:p>
        </p:txBody>
      </p:sp>
      <p:sp>
        <p:nvSpPr>
          <p:cNvPr id="20" name="Téglalap 19">
            <a:extLst>
              <a:ext uri="{FF2B5EF4-FFF2-40B4-BE49-F238E27FC236}">
                <a16:creationId xmlns:a16="http://schemas.microsoft.com/office/drawing/2014/main" id="{0D57E63A-666F-4E37-9605-BB861BCF0C69}"/>
              </a:ext>
            </a:extLst>
          </p:cNvPr>
          <p:cNvSpPr/>
          <p:nvPr/>
        </p:nvSpPr>
        <p:spPr>
          <a:xfrm>
            <a:off x="5940190" y="2243569"/>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Framework </a:t>
            </a:r>
            <a:r>
              <a:rPr lang="hu-HU" dirty="0" err="1"/>
              <a:t>Class</a:t>
            </a:r>
            <a:r>
              <a:rPr lang="hu-HU" dirty="0"/>
              <a:t> </a:t>
            </a:r>
            <a:r>
              <a:rPr lang="hu-HU" dirty="0" err="1"/>
              <a:t>Library</a:t>
            </a:r>
            <a:endParaRPr lang="hu-HU" dirty="0"/>
          </a:p>
        </p:txBody>
      </p:sp>
      <p:sp>
        <p:nvSpPr>
          <p:cNvPr id="21" name="Nyíl: lefelé mutató 20">
            <a:extLst>
              <a:ext uri="{FF2B5EF4-FFF2-40B4-BE49-F238E27FC236}">
                <a16:creationId xmlns:a16="http://schemas.microsoft.com/office/drawing/2014/main" id="{E4683664-C290-47FB-AADA-E37714986C2A}"/>
              </a:ext>
            </a:extLst>
          </p:cNvPr>
          <p:cNvSpPr/>
          <p:nvPr/>
        </p:nvSpPr>
        <p:spPr>
          <a:xfrm rot="17955888">
            <a:off x="5046416" y="847915"/>
            <a:ext cx="419359" cy="1993728"/>
          </a:xfrm>
          <a:prstGeom prst="downArrow">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672803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9"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E28E43-7D5F-4905-B901-28378B66F756}"/>
              </a:ext>
            </a:extLst>
          </p:cNvPr>
          <p:cNvSpPr>
            <a:spLocks noGrp="1"/>
          </p:cNvSpPr>
          <p:nvPr>
            <p:ph type="title"/>
          </p:nvPr>
        </p:nvSpPr>
        <p:spPr/>
        <p:txBody>
          <a:bodyPr/>
          <a:lstStyle/>
          <a:p>
            <a:r>
              <a:rPr lang="hu-HU" dirty="0"/>
              <a:t>Referenciák bejárása</a:t>
            </a:r>
            <a:endParaRPr lang="en-GB" dirty="0"/>
          </a:p>
        </p:txBody>
      </p:sp>
      <p:sp>
        <p:nvSpPr>
          <p:cNvPr id="3" name="Tartalom helye 2">
            <a:extLst>
              <a:ext uri="{FF2B5EF4-FFF2-40B4-BE49-F238E27FC236}">
                <a16:creationId xmlns:a16="http://schemas.microsoft.com/office/drawing/2014/main" id="{5E43A3FB-6A92-4606-BD91-EE905A248D3B}"/>
              </a:ext>
            </a:extLst>
          </p:cNvPr>
          <p:cNvSpPr>
            <a:spLocks noGrp="1"/>
          </p:cNvSpPr>
          <p:nvPr>
            <p:ph idx="1"/>
          </p:nvPr>
        </p:nvSpPr>
        <p:spPr/>
        <p:txBody>
          <a:bodyPr/>
          <a:lstStyle/>
          <a:p>
            <a:r>
              <a:rPr lang="hu-HU" dirty="0"/>
              <a:t>„</a:t>
            </a:r>
            <a:r>
              <a:rPr lang="hu-HU" dirty="0" err="1"/>
              <a:t>Graph</a:t>
            </a:r>
            <a:r>
              <a:rPr lang="hu-HU" dirty="0"/>
              <a:t> of </a:t>
            </a:r>
            <a:r>
              <a:rPr lang="hu-HU" dirty="0" err="1"/>
              <a:t>reachable</a:t>
            </a:r>
            <a:r>
              <a:rPr lang="hu-HU" dirty="0"/>
              <a:t> </a:t>
            </a:r>
            <a:r>
              <a:rPr lang="hu-HU" dirty="0" err="1"/>
              <a:t>objects</a:t>
            </a:r>
            <a:r>
              <a:rPr lang="hu-HU" dirty="0"/>
              <a:t>”</a:t>
            </a:r>
            <a:endParaRPr lang="en-GB" dirty="0"/>
          </a:p>
        </p:txBody>
      </p:sp>
      <p:sp>
        <p:nvSpPr>
          <p:cNvPr id="4" name="Téglalap 3">
            <a:extLst>
              <a:ext uri="{FF2B5EF4-FFF2-40B4-BE49-F238E27FC236}">
                <a16:creationId xmlns:a16="http://schemas.microsoft.com/office/drawing/2014/main" id="{B04F3C0E-F6EA-4286-A081-7D53C1273D13}"/>
              </a:ext>
            </a:extLst>
          </p:cNvPr>
          <p:cNvSpPr/>
          <p:nvPr/>
        </p:nvSpPr>
        <p:spPr>
          <a:xfrm>
            <a:off x="628650" y="4254580"/>
            <a:ext cx="7801961" cy="1336595"/>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5" name="Téglalap 4">
            <a:extLst>
              <a:ext uri="{FF2B5EF4-FFF2-40B4-BE49-F238E27FC236}">
                <a16:creationId xmlns:a16="http://schemas.microsoft.com/office/drawing/2014/main" id="{46C2E333-BB3C-4E88-ACDE-19284B483FC2}"/>
              </a:ext>
            </a:extLst>
          </p:cNvPr>
          <p:cNvSpPr/>
          <p:nvPr/>
        </p:nvSpPr>
        <p:spPr>
          <a:xfrm>
            <a:off x="713390"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a</a:t>
            </a:r>
            <a:endParaRPr lang="en-GB" sz="1800" dirty="0">
              <a:solidFill>
                <a:schemeClr val="tx1"/>
              </a:solidFill>
            </a:endParaRPr>
          </a:p>
        </p:txBody>
      </p:sp>
      <p:sp>
        <p:nvSpPr>
          <p:cNvPr id="6" name="Téglalap 5">
            <a:extLst>
              <a:ext uri="{FF2B5EF4-FFF2-40B4-BE49-F238E27FC236}">
                <a16:creationId xmlns:a16="http://schemas.microsoft.com/office/drawing/2014/main" id="{0CCD15C8-000B-4126-8D4D-B77D79F93448}"/>
              </a:ext>
            </a:extLst>
          </p:cNvPr>
          <p:cNvSpPr/>
          <p:nvPr/>
        </p:nvSpPr>
        <p:spPr>
          <a:xfrm>
            <a:off x="1929306"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b</a:t>
            </a:r>
            <a:endParaRPr lang="en-GB" sz="1800" dirty="0">
              <a:solidFill>
                <a:schemeClr val="tx1"/>
              </a:solidFill>
            </a:endParaRPr>
          </a:p>
        </p:txBody>
      </p:sp>
      <p:sp>
        <p:nvSpPr>
          <p:cNvPr id="7" name="Téglalap 6">
            <a:extLst>
              <a:ext uri="{FF2B5EF4-FFF2-40B4-BE49-F238E27FC236}">
                <a16:creationId xmlns:a16="http://schemas.microsoft.com/office/drawing/2014/main" id="{BB084F73-CD72-48CB-97D9-E6ABF099A822}"/>
              </a:ext>
            </a:extLst>
          </p:cNvPr>
          <p:cNvSpPr/>
          <p:nvPr/>
        </p:nvSpPr>
        <p:spPr>
          <a:xfrm>
            <a:off x="3145222"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c</a:t>
            </a:r>
            <a:endParaRPr lang="en-GB" sz="1800" dirty="0">
              <a:solidFill>
                <a:schemeClr val="tx1"/>
              </a:solidFill>
            </a:endParaRPr>
          </a:p>
        </p:txBody>
      </p:sp>
      <p:sp>
        <p:nvSpPr>
          <p:cNvPr id="8" name="Téglalap 7">
            <a:extLst>
              <a:ext uri="{FF2B5EF4-FFF2-40B4-BE49-F238E27FC236}">
                <a16:creationId xmlns:a16="http://schemas.microsoft.com/office/drawing/2014/main" id="{2603A5B0-0F2F-4387-898B-163DDE13E70C}"/>
              </a:ext>
            </a:extLst>
          </p:cNvPr>
          <p:cNvSpPr/>
          <p:nvPr/>
        </p:nvSpPr>
        <p:spPr>
          <a:xfrm>
            <a:off x="436113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d</a:t>
            </a:r>
            <a:endParaRPr lang="en-GB" sz="1800" dirty="0">
              <a:solidFill>
                <a:schemeClr val="tx1"/>
              </a:solidFill>
            </a:endParaRPr>
          </a:p>
        </p:txBody>
      </p:sp>
      <p:sp>
        <p:nvSpPr>
          <p:cNvPr id="9" name="Téglalap 8">
            <a:extLst>
              <a:ext uri="{FF2B5EF4-FFF2-40B4-BE49-F238E27FC236}">
                <a16:creationId xmlns:a16="http://schemas.microsoft.com/office/drawing/2014/main" id="{256A3872-FDDA-4DBB-B9EB-CCA0A7F38799}"/>
              </a:ext>
            </a:extLst>
          </p:cNvPr>
          <p:cNvSpPr/>
          <p:nvPr/>
        </p:nvSpPr>
        <p:spPr>
          <a:xfrm>
            <a:off x="5577053"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e</a:t>
            </a:r>
            <a:endParaRPr lang="en-GB" sz="1800" dirty="0">
              <a:solidFill>
                <a:schemeClr val="tx1"/>
              </a:solidFill>
            </a:endParaRPr>
          </a:p>
        </p:txBody>
      </p:sp>
      <p:sp>
        <p:nvSpPr>
          <p:cNvPr id="10" name="Téglalap 9">
            <a:extLst>
              <a:ext uri="{FF2B5EF4-FFF2-40B4-BE49-F238E27FC236}">
                <a16:creationId xmlns:a16="http://schemas.microsoft.com/office/drawing/2014/main" id="{D3435CDD-33D7-4369-A67E-B574259E851E}"/>
              </a:ext>
            </a:extLst>
          </p:cNvPr>
          <p:cNvSpPr/>
          <p:nvPr/>
        </p:nvSpPr>
        <p:spPr>
          <a:xfrm>
            <a:off x="677621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f</a:t>
            </a:r>
            <a:endParaRPr lang="en-GB" sz="1800" dirty="0">
              <a:solidFill>
                <a:schemeClr val="tx1"/>
              </a:solidFill>
            </a:endParaRPr>
          </a:p>
        </p:txBody>
      </p:sp>
      <p:cxnSp>
        <p:nvCxnSpPr>
          <p:cNvPr id="12" name="Összekötő: görbe 11">
            <a:extLst>
              <a:ext uri="{FF2B5EF4-FFF2-40B4-BE49-F238E27FC236}">
                <a16:creationId xmlns:a16="http://schemas.microsoft.com/office/drawing/2014/main" id="{A8B6A237-5EEA-4454-BE6D-37A401311C8E}"/>
              </a:ext>
            </a:extLst>
          </p:cNvPr>
          <p:cNvCxnSpPr>
            <a:stCxn id="5" idx="0"/>
            <a:endCxn id="6" idx="0"/>
          </p:cNvCxnSpPr>
          <p:nvPr/>
        </p:nvCxnSpPr>
        <p:spPr>
          <a:xfrm rot="5400000" flipH="1" flipV="1">
            <a:off x="1886936" y="3749794"/>
            <a:ext cx="9525" cy="1215916"/>
          </a:xfrm>
          <a:prstGeom prst="curvedConnector3">
            <a:avLst>
              <a:gd name="adj1" fmla="val 5275858"/>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Összekötő: görbe 13">
            <a:extLst>
              <a:ext uri="{FF2B5EF4-FFF2-40B4-BE49-F238E27FC236}">
                <a16:creationId xmlns:a16="http://schemas.microsoft.com/office/drawing/2014/main" id="{9C0707D9-0323-4F2A-9A6E-7687387C59E1}"/>
              </a:ext>
            </a:extLst>
          </p:cNvPr>
          <p:cNvCxnSpPr>
            <a:cxnSpLocks/>
            <a:stCxn id="5" idx="0"/>
            <a:endCxn id="7" idx="0"/>
          </p:cNvCxnSpPr>
          <p:nvPr/>
        </p:nvCxnSpPr>
        <p:spPr>
          <a:xfrm rot="5400000" flipH="1" flipV="1">
            <a:off x="2494894" y="3141835"/>
            <a:ext cx="9525" cy="2431832"/>
          </a:xfrm>
          <a:prstGeom prst="curvedConnector3">
            <a:avLst>
              <a:gd name="adj1" fmla="val 701379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Összekötő: görbe 17">
            <a:extLst>
              <a:ext uri="{FF2B5EF4-FFF2-40B4-BE49-F238E27FC236}">
                <a16:creationId xmlns:a16="http://schemas.microsoft.com/office/drawing/2014/main" id="{8710F367-93F2-4EE1-8741-608CA1E483AB}"/>
              </a:ext>
            </a:extLst>
          </p:cNvPr>
          <p:cNvCxnSpPr>
            <a:cxnSpLocks/>
            <a:stCxn id="7" idx="0"/>
            <a:endCxn id="9" idx="0"/>
          </p:cNvCxnSpPr>
          <p:nvPr/>
        </p:nvCxnSpPr>
        <p:spPr>
          <a:xfrm rot="5400000" flipH="1" flipV="1">
            <a:off x="4926725" y="3141835"/>
            <a:ext cx="9525" cy="2431832"/>
          </a:xfrm>
          <a:prstGeom prst="curvedConnector3">
            <a:avLst>
              <a:gd name="adj1" fmla="val 738620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Ellipszis 21">
            <a:extLst>
              <a:ext uri="{FF2B5EF4-FFF2-40B4-BE49-F238E27FC236}">
                <a16:creationId xmlns:a16="http://schemas.microsoft.com/office/drawing/2014/main" id="{BFA872A4-9FA8-4E81-A4D2-E85912249188}"/>
              </a:ext>
            </a:extLst>
          </p:cNvPr>
          <p:cNvSpPr/>
          <p:nvPr/>
        </p:nvSpPr>
        <p:spPr>
          <a:xfrm>
            <a:off x="1095883" y="2789167"/>
            <a:ext cx="366187" cy="3700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0" dirty="0"/>
          </a:p>
        </p:txBody>
      </p:sp>
      <p:sp>
        <p:nvSpPr>
          <p:cNvPr id="23" name="Téglalap 22">
            <a:extLst>
              <a:ext uri="{FF2B5EF4-FFF2-40B4-BE49-F238E27FC236}">
                <a16:creationId xmlns:a16="http://schemas.microsoft.com/office/drawing/2014/main" id="{065AAE31-6A9B-4585-8894-D1072225D439}"/>
              </a:ext>
            </a:extLst>
          </p:cNvPr>
          <p:cNvSpPr/>
          <p:nvPr/>
        </p:nvSpPr>
        <p:spPr>
          <a:xfrm>
            <a:off x="936397" y="3233746"/>
            <a:ext cx="685160" cy="98408"/>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err="1"/>
              <a:t>root</a:t>
            </a:r>
            <a:endParaRPr lang="en-GB" dirty="0"/>
          </a:p>
        </p:txBody>
      </p:sp>
      <p:cxnSp>
        <p:nvCxnSpPr>
          <p:cNvPr id="24" name="Összekötő: görbe 23">
            <a:extLst>
              <a:ext uri="{FF2B5EF4-FFF2-40B4-BE49-F238E27FC236}">
                <a16:creationId xmlns:a16="http://schemas.microsoft.com/office/drawing/2014/main" id="{EFA97B76-75AA-4DA3-BE90-D9A1B9302489}"/>
              </a:ext>
            </a:extLst>
          </p:cNvPr>
          <p:cNvCxnSpPr>
            <a:cxnSpLocks/>
            <a:stCxn id="9" idx="0"/>
            <a:endCxn id="10" idx="0"/>
          </p:cNvCxnSpPr>
          <p:nvPr/>
        </p:nvCxnSpPr>
        <p:spPr>
          <a:xfrm rot="5400000" flipH="1" flipV="1">
            <a:off x="6742223" y="3758170"/>
            <a:ext cx="9525" cy="1199164"/>
          </a:xfrm>
          <a:prstGeom prst="curvedConnector3">
            <a:avLst>
              <a:gd name="adj1" fmla="val 564826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gyenes összekötő nyíllal 29">
            <a:extLst>
              <a:ext uri="{FF2B5EF4-FFF2-40B4-BE49-F238E27FC236}">
                <a16:creationId xmlns:a16="http://schemas.microsoft.com/office/drawing/2014/main" id="{9A6CF739-DF36-4398-BB38-AEBE4DE9D8C9}"/>
              </a:ext>
            </a:extLst>
          </p:cNvPr>
          <p:cNvCxnSpPr>
            <a:stCxn id="22" idx="6"/>
          </p:cNvCxnSpPr>
          <p:nvPr/>
        </p:nvCxnSpPr>
        <p:spPr>
          <a:xfrm>
            <a:off x="1462070" y="2974168"/>
            <a:ext cx="713572" cy="1388346"/>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Egyenes összekötő nyíllal 30">
            <a:extLst>
              <a:ext uri="{FF2B5EF4-FFF2-40B4-BE49-F238E27FC236}">
                <a16:creationId xmlns:a16="http://schemas.microsoft.com/office/drawing/2014/main" id="{E9AC85AB-E885-4F81-8F77-33E74BD0FD77}"/>
              </a:ext>
            </a:extLst>
          </p:cNvPr>
          <p:cNvCxnSpPr>
            <a:cxnSpLocks/>
            <a:stCxn id="22" idx="6"/>
          </p:cNvCxnSpPr>
          <p:nvPr/>
        </p:nvCxnSpPr>
        <p:spPr>
          <a:xfrm>
            <a:off x="1462070" y="2974168"/>
            <a:ext cx="2007186" cy="1394922"/>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293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E28E43-7D5F-4905-B901-28378B66F756}"/>
              </a:ext>
            </a:extLst>
          </p:cNvPr>
          <p:cNvSpPr>
            <a:spLocks noGrp="1"/>
          </p:cNvSpPr>
          <p:nvPr>
            <p:ph type="title"/>
          </p:nvPr>
        </p:nvSpPr>
        <p:spPr/>
        <p:txBody>
          <a:bodyPr/>
          <a:lstStyle/>
          <a:p>
            <a:r>
              <a:rPr lang="hu-HU" dirty="0"/>
              <a:t>Referenciák bejárása</a:t>
            </a:r>
            <a:endParaRPr lang="en-GB" dirty="0"/>
          </a:p>
        </p:txBody>
      </p:sp>
      <p:sp>
        <p:nvSpPr>
          <p:cNvPr id="3" name="Tartalom helye 2">
            <a:extLst>
              <a:ext uri="{FF2B5EF4-FFF2-40B4-BE49-F238E27FC236}">
                <a16:creationId xmlns:a16="http://schemas.microsoft.com/office/drawing/2014/main" id="{5E43A3FB-6A92-4606-BD91-EE905A248D3B}"/>
              </a:ext>
            </a:extLst>
          </p:cNvPr>
          <p:cNvSpPr>
            <a:spLocks noGrp="1"/>
          </p:cNvSpPr>
          <p:nvPr>
            <p:ph idx="1"/>
          </p:nvPr>
        </p:nvSpPr>
        <p:spPr/>
        <p:txBody>
          <a:bodyPr/>
          <a:lstStyle/>
          <a:p>
            <a:r>
              <a:rPr lang="hu-HU" dirty="0"/>
              <a:t>„</a:t>
            </a:r>
            <a:r>
              <a:rPr lang="hu-HU" dirty="0" err="1"/>
              <a:t>Graph</a:t>
            </a:r>
            <a:r>
              <a:rPr lang="hu-HU" dirty="0"/>
              <a:t> of </a:t>
            </a:r>
            <a:r>
              <a:rPr lang="hu-HU" dirty="0" err="1"/>
              <a:t>reachable</a:t>
            </a:r>
            <a:r>
              <a:rPr lang="hu-HU" dirty="0"/>
              <a:t> </a:t>
            </a:r>
            <a:r>
              <a:rPr lang="hu-HU" dirty="0" err="1"/>
              <a:t>objects</a:t>
            </a:r>
            <a:r>
              <a:rPr lang="hu-HU" dirty="0"/>
              <a:t>”</a:t>
            </a:r>
            <a:endParaRPr lang="en-GB" dirty="0"/>
          </a:p>
        </p:txBody>
      </p:sp>
      <p:sp>
        <p:nvSpPr>
          <p:cNvPr id="4" name="Téglalap 3">
            <a:extLst>
              <a:ext uri="{FF2B5EF4-FFF2-40B4-BE49-F238E27FC236}">
                <a16:creationId xmlns:a16="http://schemas.microsoft.com/office/drawing/2014/main" id="{B04F3C0E-F6EA-4286-A081-7D53C1273D13}"/>
              </a:ext>
            </a:extLst>
          </p:cNvPr>
          <p:cNvSpPr/>
          <p:nvPr/>
        </p:nvSpPr>
        <p:spPr>
          <a:xfrm>
            <a:off x="628650" y="4254580"/>
            <a:ext cx="7801961" cy="1336595"/>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5" name="Téglalap 4">
            <a:extLst>
              <a:ext uri="{FF2B5EF4-FFF2-40B4-BE49-F238E27FC236}">
                <a16:creationId xmlns:a16="http://schemas.microsoft.com/office/drawing/2014/main" id="{46C2E333-BB3C-4E88-ACDE-19284B483FC2}"/>
              </a:ext>
            </a:extLst>
          </p:cNvPr>
          <p:cNvSpPr/>
          <p:nvPr/>
        </p:nvSpPr>
        <p:spPr>
          <a:xfrm>
            <a:off x="713390"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a</a:t>
            </a:r>
            <a:endParaRPr lang="en-GB" sz="1800" dirty="0">
              <a:solidFill>
                <a:schemeClr val="tx1"/>
              </a:solidFill>
            </a:endParaRPr>
          </a:p>
        </p:txBody>
      </p:sp>
      <p:sp>
        <p:nvSpPr>
          <p:cNvPr id="6" name="Téglalap 5">
            <a:extLst>
              <a:ext uri="{FF2B5EF4-FFF2-40B4-BE49-F238E27FC236}">
                <a16:creationId xmlns:a16="http://schemas.microsoft.com/office/drawing/2014/main" id="{0CCD15C8-000B-4126-8D4D-B77D79F93448}"/>
              </a:ext>
            </a:extLst>
          </p:cNvPr>
          <p:cNvSpPr/>
          <p:nvPr/>
        </p:nvSpPr>
        <p:spPr>
          <a:xfrm>
            <a:off x="1929306"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b</a:t>
            </a:r>
            <a:endParaRPr lang="en-GB" sz="1800" dirty="0">
              <a:solidFill>
                <a:schemeClr val="tx1"/>
              </a:solidFill>
            </a:endParaRPr>
          </a:p>
        </p:txBody>
      </p:sp>
      <p:sp>
        <p:nvSpPr>
          <p:cNvPr id="7" name="Téglalap 6">
            <a:extLst>
              <a:ext uri="{FF2B5EF4-FFF2-40B4-BE49-F238E27FC236}">
                <a16:creationId xmlns:a16="http://schemas.microsoft.com/office/drawing/2014/main" id="{BB084F73-CD72-48CB-97D9-E6ABF099A822}"/>
              </a:ext>
            </a:extLst>
          </p:cNvPr>
          <p:cNvSpPr/>
          <p:nvPr/>
        </p:nvSpPr>
        <p:spPr>
          <a:xfrm>
            <a:off x="3145222"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c</a:t>
            </a:r>
            <a:endParaRPr lang="en-GB" sz="1800" dirty="0">
              <a:solidFill>
                <a:schemeClr val="tx1"/>
              </a:solidFill>
            </a:endParaRPr>
          </a:p>
        </p:txBody>
      </p:sp>
      <p:sp>
        <p:nvSpPr>
          <p:cNvPr id="8" name="Téglalap 7">
            <a:extLst>
              <a:ext uri="{FF2B5EF4-FFF2-40B4-BE49-F238E27FC236}">
                <a16:creationId xmlns:a16="http://schemas.microsoft.com/office/drawing/2014/main" id="{2603A5B0-0F2F-4387-898B-163DDE13E70C}"/>
              </a:ext>
            </a:extLst>
          </p:cNvPr>
          <p:cNvSpPr/>
          <p:nvPr/>
        </p:nvSpPr>
        <p:spPr>
          <a:xfrm>
            <a:off x="436113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d</a:t>
            </a:r>
            <a:endParaRPr lang="en-GB" sz="1800" dirty="0">
              <a:solidFill>
                <a:schemeClr val="tx1"/>
              </a:solidFill>
            </a:endParaRPr>
          </a:p>
        </p:txBody>
      </p:sp>
      <p:sp>
        <p:nvSpPr>
          <p:cNvPr id="9" name="Téglalap 8">
            <a:extLst>
              <a:ext uri="{FF2B5EF4-FFF2-40B4-BE49-F238E27FC236}">
                <a16:creationId xmlns:a16="http://schemas.microsoft.com/office/drawing/2014/main" id="{256A3872-FDDA-4DBB-B9EB-CCA0A7F38799}"/>
              </a:ext>
            </a:extLst>
          </p:cNvPr>
          <p:cNvSpPr/>
          <p:nvPr/>
        </p:nvSpPr>
        <p:spPr>
          <a:xfrm>
            <a:off x="5577053"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e</a:t>
            </a:r>
            <a:endParaRPr lang="en-GB" sz="1800" dirty="0">
              <a:solidFill>
                <a:schemeClr val="tx1"/>
              </a:solidFill>
            </a:endParaRPr>
          </a:p>
        </p:txBody>
      </p:sp>
      <p:sp>
        <p:nvSpPr>
          <p:cNvPr id="10" name="Téglalap 9">
            <a:extLst>
              <a:ext uri="{FF2B5EF4-FFF2-40B4-BE49-F238E27FC236}">
                <a16:creationId xmlns:a16="http://schemas.microsoft.com/office/drawing/2014/main" id="{D3435CDD-33D7-4369-A67E-B574259E851E}"/>
              </a:ext>
            </a:extLst>
          </p:cNvPr>
          <p:cNvSpPr/>
          <p:nvPr/>
        </p:nvSpPr>
        <p:spPr>
          <a:xfrm>
            <a:off x="6776217" y="4357752"/>
            <a:ext cx="1131176" cy="1140106"/>
          </a:xfrm>
          <a:prstGeom prst="rect">
            <a:avLst/>
          </a:prstGeom>
          <a:solidFill>
            <a:schemeClr val="bg1">
              <a:lumMod val="75000"/>
            </a:schemeClr>
          </a:soli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f</a:t>
            </a:r>
            <a:endParaRPr lang="en-GB" sz="1800" dirty="0">
              <a:solidFill>
                <a:schemeClr val="tx1"/>
              </a:solidFill>
            </a:endParaRPr>
          </a:p>
        </p:txBody>
      </p:sp>
      <p:cxnSp>
        <p:nvCxnSpPr>
          <p:cNvPr id="12" name="Összekötő: görbe 11">
            <a:extLst>
              <a:ext uri="{FF2B5EF4-FFF2-40B4-BE49-F238E27FC236}">
                <a16:creationId xmlns:a16="http://schemas.microsoft.com/office/drawing/2014/main" id="{A8B6A237-5EEA-4454-BE6D-37A401311C8E}"/>
              </a:ext>
            </a:extLst>
          </p:cNvPr>
          <p:cNvCxnSpPr>
            <a:stCxn id="5" idx="0"/>
            <a:endCxn id="6" idx="0"/>
          </p:cNvCxnSpPr>
          <p:nvPr/>
        </p:nvCxnSpPr>
        <p:spPr>
          <a:xfrm rot="5400000" flipH="1" flipV="1">
            <a:off x="1886936" y="3749794"/>
            <a:ext cx="9525" cy="1215916"/>
          </a:xfrm>
          <a:prstGeom prst="curvedConnector3">
            <a:avLst>
              <a:gd name="adj1" fmla="val 5275858"/>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Összekötő: görbe 13">
            <a:extLst>
              <a:ext uri="{FF2B5EF4-FFF2-40B4-BE49-F238E27FC236}">
                <a16:creationId xmlns:a16="http://schemas.microsoft.com/office/drawing/2014/main" id="{9C0707D9-0323-4F2A-9A6E-7687387C59E1}"/>
              </a:ext>
            </a:extLst>
          </p:cNvPr>
          <p:cNvCxnSpPr>
            <a:cxnSpLocks/>
            <a:stCxn id="5" idx="0"/>
            <a:endCxn id="7" idx="0"/>
          </p:cNvCxnSpPr>
          <p:nvPr/>
        </p:nvCxnSpPr>
        <p:spPr>
          <a:xfrm rot="5400000" flipH="1" flipV="1">
            <a:off x="2494894" y="3141835"/>
            <a:ext cx="9525" cy="2431832"/>
          </a:xfrm>
          <a:prstGeom prst="curvedConnector3">
            <a:avLst>
              <a:gd name="adj1" fmla="val 701379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Összekötő: görbe 17">
            <a:extLst>
              <a:ext uri="{FF2B5EF4-FFF2-40B4-BE49-F238E27FC236}">
                <a16:creationId xmlns:a16="http://schemas.microsoft.com/office/drawing/2014/main" id="{8710F367-93F2-4EE1-8741-608CA1E483AB}"/>
              </a:ext>
            </a:extLst>
          </p:cNvPr>
          <p:cNvCxnSpPr>
            <a:cxnSpLocks/>
            <a:stCxn id="7" idx="0"/>
            <a:endCxn id="9" idx="0"/>
          </p:cNvCxnSpPr>
          <p:nvPr/>
        </p:nvCxnSpPr>
        <p:spPr>
          <a:xfrm rot="5400000" flipH="1" flipV="1">
            <a:off x="4926725" y="3141835"/>
            <a:ext cx="9525" cy="2431832"/>
          </a:xfrm>
          <a:prstGeom prst="curvedConnector3">
            <a:avLst>
              <a:gd name="adj1" fmla="val 738620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Ellipszis 21">
            <a:extLst>
              <a:ext uri="{FF2B5EF4-FFF2-40B4-BE49-F238E27FC236}">
                <a16:creationId xmlns:a16="http://schemas.microsoft.com/office/drawing/2014/main" id="{BFA872A4-9FA8-4E81-A4D2-E85912249188}"/>
              </a:ext>
            </a:extLst>
          </p:cNvPr>
          <p:cNvSpPr/>
          <p:nvPr/>
        </p:nvSpPr>
        <p:spPr>
          <a:xfrm>
            <a:off x="1095883" y="2789167"/>
            <a:ext cx="366187" cy="3700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0" dirty="0"/>
          </a:p>
        </p:txBody>
      </p:sp>
      <p:sp>
        <p:nvSpPr>
          <p:cNvPr id="23" name="Téglalap 22">
            <a:extLst>
              <a:ext uri="{FF2B5EF4-FFF2-40B4-BE49-F238E27FC236}">
                <a16:creationId xmlns:a16="http://schemas.microsoft.com/office/drawing/2014/main" id="{065AAE31-6A9B-4585-8894-D1072225D439}"/>
              </a:ext>
            </a:extLst>
          </p:cNvPr>
          <p:cNvSpPr/>
          <p:nvPr/>
        </p:nvSpPr>
        <p:spPr>
          <a:xfrm>
            <a:off x="936397" y="3233746"/>
            <a:ext cx="685160" cy="98408"/>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err="1"/>
              <a:t>root</a:t>
            </a:r>
            <a:endParaRPr lang="en-GB" dirty="0"/>
          </a:p>
        </p:txBody>
      </p:sp>
      <p:cxnSp>
        <p:nvCxnSpPr>
          <p:cNvPr id="24" name="Összekötő: görbe 23">
            <a:extLst>
              <a:ext uri="{FF2B5EF4-FFF2-40B4-BE49-F238E27FC236}">
                <a16:creationId xmlns:a16="http://schemas.microsoft.com/office/drawing/2014/main" id="{EFA97B76-75AA-4DA3-BE90-D9A1B9302489}"/>
              </a:ext>
            </a:extLst>
          </p:cNvPr>
          <p:cNvCxnSpPr>
            <a:cxnSpLocks/>
            <a:stCxn id="9" idx="0"/>
            <a:endCxn id="10" idx="0"/>
          </p:cNvCxnSpPr>
          <p:nvPr/>
        </p:nvCxnSpPr>
        <p:spPr>
          <a:xfrm rot="5400000" flipH="1" flipV="1">
            <a:off x="6742223" y="3758170"/>
            <a:ext cx="9525" cy="1199164"/>
          </a:xfrm>
          <a:prstGeom prst="curvedConnector3">
            <a:avLst>
              <a:gd name="adj1" fmla="val 564826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gyenes összekötő nyíllal 29">
            <a:extLst>
              <a:ext uri="{FF2B5EF4-FFF2-40B4-BE49-F238E27FC236}">
                <a16:creationId xmlns:a16="http://schemas.microsoft.com/office/drawing/2014/main" id="{9A6CF739-DF36-4398-BB38-AEBE4DE9D8C9}"/>
              </a:ext>
            </a:extLst>
          </p:cNvPr>
          <p:cNvCxnSpPr>
            <a:stCxn id="22" idx="6"/>
          </p:cNvCxnSpPr>
          <p:nvPr/>
        </p:nvCxnSpPr>
        <p:spPr>
          <a:xfrm>
            <a:off x="1462070" y="2974168"/>
            <a:ext cx="713572" cy="1388346"/>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Egyenes összekötő nyíllal 30">
            <a:extLst>
              <a:ext uri="{FF2B5EF4-FFF2-40B4-BE49-F238E27FC236}">
                <a16:creationId xmlns:a16="http://schemas.microsoft.com/office/drawing/2014/main" id="{E9AC85AB-E885-4F81-8F77-33E74BD0FD77}"/>
              </a:ext>
            </a:extLst>
          </p:cNvPr>
          <p:cNvCxnSpPr>
            <a:cxnSpLocks/>
            <a:stCxn id="22" idx="6"/>
          </p:cNvCxnSpPr>
          <p:nvPr/>
        </p:nvCxnSpPr>
        <p:spPr>
          <a:xfrm>
            <a:off x="1462070" y="2974168"/>
            <a:ext cx="2007186" cy="1394922"/>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607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9ED7E79-0A63-48FC-AE30-03B019703C47}"/>
              </a:ext>
            </a:extLst>
          </p:cNvPr>
          <p:cNvSpPr>
            <a:spLocks noGrp="1"/>
          </p:cNvSpPr>
          <p:nvPr>
            <p:ph type="title"/>
          </p:nvPr>
        </p:nvSpPr>
        <p:spPr/>
        <p:txBody>
          <a:bodyPr/>
          <a:lstStyle/>
          <a:p>
            <a:r>
              <a:rPr lang="hu-HU" dirty="0"/>
              <a:t>Szemétgyűjtés</a:t>
            </a:r>
            <a:endParaRPr lang="en-GB" dirty="0"/>
          </a:p>
        </p:txBody>
      </p:sp>
      <p:sp>
        <p:nvSpPr>
          <p:cNvPr id="4" name="Téglalap 3">
            <a:extLst>
              <a:ext uri="{FF2B5EF4-FFF2-40B4-BE49-F238E27FC236}">
                <a16:creationId xmlns:a16="http://schemas.microsoft.com/office/drawing/2014/main" id="{243B0A2F-8D74-4DBA-807B-F22964043D83}"/>
              </a:ext>
            </a:extLst>
          </p:cNvPr>
          <p:cNvSpPr/>
          <p:nvPr/>
        </p:nvSpPr>
        <p:spPr>
          <a:xfrm>
            <a:off x="628650" y="4254580"/>
            <a:ext cx="7801961" cy="1336595"/>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6" name="Téglalap 5">
            <a:extLst>
              <a:ext uri="{FF2B5EF4-FFF2-40B4-BE49-F238E27FC236}">
                <a16:creationId xmlns:a16="http://schemas.microsoft.com/office/drawing/2014/main" id="{C25FB26C-994F-4EB6-A25F-BBDDABC283C9}"/>
              </a:ext>
            </a:extLst>
          </p:cNvPr>
          <p:cNvSpPr/>
          <p:nvPr/>
        </p:nvSpPr>
        <p:spPr>
          <a:xfrm>
            <a:off x="1929306"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b</a:t>
            </a:r>
            <a:endParaRPr lang="en-GB" sz="1800" dirty="0">
              <a:solidFill>
                <a:schemeClr val="tx1"/>
              </a:solidFill>
            </a:endParaRPr>
          </a:p>
        </p:txBody>
      </p:sp>
      <p:sp>
        <p:nvSpPr>
          <p:cNvPr id="7" name="Téglalap 6">
            <a:extLst>
              <a:ext uri="{FF2B5EF4-FFF2-40B4-BE49-F238E27FC236}">
                <a16:creationId xmlns:a16="http://schemas.microsoft.com/office/drawing/2014/main" id="{7BF30AB4-91DD-4D1D-813A-3D27728947E2}"/>
              </a:ext>
            </a:extLst>
          </p:cNvPr>
          <p:cNvSpPr/>
          <p:nvPr/>
        </p:nvSpPr>
        <p:spPr>
          <a:xfrm>
            <a:off x="3145222"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c</a:t>
            </a:r>
            <a:endParaRPr lang="en-GB" sz="1800" dirty="0">
              <a:solidFill>
                <a:schemeClr val="tx1"/>
              </a:solidFill>
            </a:endParaRPr>
          </a:p>
        </p:txBody>
      </p:sp>
      <p:sp>
        <p:nvSpPr>
          <p:cNvPr id="9" name="Téglalap 8">
            <a:extLst>
              <a:ext uri="{FF2B5EF4-FFF2-40B4-BE49-F238E27FC236}">
                <a16:creationId xmlns:a16="http://schemas.microsoft.com/office/drawing/2014/main" id="{B03D7007-2219-4BA9-88B1-F15F9FA0F868}"/>
              </a:ext>
            </a:extLst>
          </p:cNvPr>
          <p:cNvSpPr/>
          <p:nvPr/>
        </p:nvSpPr>
        <p:spPr>
          <a:xfrm>
            <a:off x="5577053"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e</a:t>
            </a:r>
            <a:endParaRPr lang="en-GB" sz="1800" dirty="0">
              <a:solidFill>
                <a:schemeClr val="tx1"/>
              </a:solidFill>
            </a:endParaRPr>
          </a:p>
        </p:txBody>
      </p:sp>
      <p:sp>
        <p:nvSpPr>
          <p:cNvPr id="10" name="Téglalap 9">
            <a:extLst>
              <a:ext uri="{FF2B5EF4-FFF2-40B4-BE49-F238E27FC236}">
                <a16:creationId xmlns:a16="http://schemas.microsoft.com/office/drawing/2014/main" id="{E1B97562-696B-4661-979B-101629836984}"/>
              </a:ext>
            </a:extLst>
          </p:cNvPr>
          <p:cNvSpPr/>
          <p:nvPr/>
        </p:nvSpPr>
        <p:spPr>
          <a:xfrm>
            <a:off x="6776217" y="4357752"/>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f</a:t>
            </a:r>
            <a:endParaRPr lang="en-GB" sz="1800" dirty="0">
              <a:solidFill>
                <a:schemeClr val="tx1"/>
              </a:solidFill>
            </a:endParaRPr>
          </a:p>
        </p:txBody>
      </p:sp>
      <p:cxnSp>
        <p:nvCxnSpPr>
          <p:cNvPr id="13" name="Összekötő: görbe 12">
            <a:extLst>
              <a:ext uri="{FF2B5EF4-FFF2-40B4-BE49-F238E27FC236}">
                <a16:creationId xmlns:a16="http://schemas.microsoft.com/office/drawing/2014/main" id="{B2222AA3-8069-4B4A-9B38-EC5BE6E19734}"/>
              </a:ext>
            </a:extLst>
          </p:cNvPr>
          <p:cNvCxnSpPr>
            <a:cxnSpLocks/>
            <a:stCxn id="7" idx="0"/>
            <a:endCxn id="9" idx="0"/>
          </p:cNvCxnSpPr>
          <p:nvPr/>
        </p:nvCxnSpPr>
        <p:spPr>
          <a:xfrm rot="5400000" flipH="1" flipV="1">
            <a:off x="4926725" y="3141835"/>
            <a:ext cx="9525" cy="2431832"/>
          </a:xfrm>
          <a:prstGeom prst="curvedConnector3">
            <a:avLst>
              <a:gd name="adj1" fmla="val 738620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Ellipszis 13">
            <a:extLst>
              <a:ext uri="{FF2B5EF4-FFF2-40B4-BE49-F238E27FC236}">
                <a16:creationId xmlns:a16="http://schemas.microsoft.com/office/drawing/2014/main" id="{85D3DB29-FFD2-4316-8143-A5F76C8D426F}"/>
              </a:ext>
            </a:extLst>
          </p:cNvPr>
          <p:cNvSpPr/>
          <p:nvPr/>
        </p:nvSpPr>
        <p:spPr>
          <a:xfrm>
            <a:off x="1095883" y="2789167"/>
            <a:ext cx="366187" cy="3700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0" dirty="0"/>
          </a:p>
        </p:txBody>
      </p:sp>
      <p:sp>
        <p:nvSpPr>
          <p:cNvPr id="15" name="Téglalap 14">
            <a:extLst>
              <a:ext uri="{FF2B5EF4-FFF2-40B4-BE49-F238E27FC236}">
                <a16:creationId xmlns:a16="http://schemas.microsoft.com/office/drawing/2014/main" id="{ACD7AABA-E480-4E24-AC2C-01F558E63321}"/>
              </a:ext>
            </a:extLst>
          </p:cNvPr>
          <p:cNvSpPr/>
          <p:nvPr/>
        </p:nvSpPr>
        <p:spPr>
          <a:xfrm>
            <a:off x="936397" y="3233746"/>
            <a:ext cx="685160" cy="98408"/>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err="1"/>
              <a:t>root</a:t>
            </a:r>
            <a:endParaRPr lang="en-GB" dirty="0"/>
          </a:p>
        </p:txBody>
      </p:sp>
      <p:cxnSp>
        <p:nvCxnSpPr>
          <p:cNvPr id="16" name="Összekötő: görbe 15">
            <a:extLst>
              <a:ext uri="{FF2B5EF4-FFF2-40B4-BE49-F238E27FC236}">
                <a16:creationId xmlns:a16="http://schemas.microsoft.com/office/drawing/2014/main" id="{3C985CC9-27E2-4990-AFB8-B256A245208B}"/>
              </a:ext>
            </a:extLst>
          </p:cNvPr>
          <p:cNvCxnSpPr>
            <a:cxnSpLocks/>
            <a:stCxn id="9" idx="0"/>
            <a:endCxn id="10" idx="0"/>
          </p:cNvCxnSpPr>
          <p:nvPr/>
        </p:nvCxnSpPr>
        <p:spPr>
          <a:xfrm rot="5400000" flipH="1" flipV="1">
            <a:off x="6742223" y="3758170"/>
            <a:ext cx="9525" cy="1199164"/>
          </a:xfrm>
          <a:prstGeom prst="curvedConnector3">
            <a:avLst>
              <a:gd name="adj1" fmla="val 564826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gyenes összekötő nyíllal 16">
            <a:extLst>
              <a:ext uri="{FF2B5EF4-FFF2-40B4-BE49-F238E27FC236}">
                <a16:creationId xmlns:a16="http://schemas.microsoft.com/office/drawing/2014/main" id="{45345409-6568-4D56-8263-01ED7A64EE3E}"/>
              </a:ext>
            </a:extLst>
          </p:cNvPr>
          <p:cNvCxnSpPr>
            <a:stCxn id="14" idx="6"/>
          </p:cNvCxnSpPr>
          <p:nvPr/>
        </p:nvCxnSpPr>
        <p:spPr>
          <a:xfrm>
            <a:off x="1462070" y="2974168"/>
            <a:ext cx="713572" cy="1388346"/>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Egyenes összekötő nyíllal 17">
            <a:extLst>
              <a:ext uri="{FF2B5EF4-FFF2-40B4-BE49-F238E27FC236}">
                <a16:creationId xmlns:a16="http://schemas.microsoft.com/office/drawing/2014/main" id="{8D593B61-BF7D-4A37-AF8B-6C3D2B92528D}"/>
              </a:ext>
            </a:extLst>
          </p:cNvPr>
          <p:cNvCxnSpPr>
            <a:cxnSpLocks/>
            <a:stCxn id="14" idx="6"/>
          </p:cNvCxnSpPr>
          <p:nvPr/>
        </p:nvCxnSpPr>
        <p:spPr>
          <a:xfrm>
            <a:off x="1462070" y="2974168"/>
            <a:ext cx="2007186" cy="1394922"/>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 name="Csoportba foglalás 2">
            <a:extLst>
              <a:ext uri="{FF2B5EF4-FFF2-40B4-BE49-F238E27FC236}">
                <a16:creationId xmlns:a16="http://schemas.microsoft.com/office/drawing/2014/main" id="{7FCEAD63-0E21-46D1-9C05-941AD9CF3EF7}"/>
              </a:ext>
            </a:extLst>
          </p:cNvPr>
          <p:cNvGrpSpPr/>
          <p:nvPr/>
        </p:nvGrpSpPr>
        <p:grpSpPr>
          <a:xfrm>
            <a:off x="4911033" y="1603285"/>
            <a:ext cx="2430772" cy="1140106"/>
            <a:chOff x="4911033" y="1603285"/>
            <a:chExt cx="2430772" cy="1140106"/>
          </a:xfrm>
        </p:grpSpPr>
        <p:sp>
          <p:nvSpPr>
            <p:cNvPr id="19" name="Téglalap 18">
              <a:extLst>
                <a:ext uri="{FF2B5EF4-FFF2-40B4-BE49-F238E27FC236}">
                  <a16:creationId xmlns:a16="http://schemas.microsoft.com/office/drawing/2014/main" id="{B7ED2608-1D3E-4BEB-BF6E-0404228A1AFD}"/>
                </a:ext>
              </a:extLst>
            </p:cNvPr>
            <p:cNvSpPr/>
            <p:nvPr/>
          </p:nvSpPr>
          <p:spPr>
            <a:xfrm>
              <a:off x="4911033" y="1603285"/>
              <a:ext cx="2316198"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g</a:t>
              </a:r>
              <a:endParaRPr lang="en-GB" sz="1800" dirty="0">
                <a:solidFill>
                  <a:schemeClr val="tx1"/>
                </a:solidFill>
              </a:endParaRPr>
            </a:p>
          </p:txBody>
        </p:sp>
        <p:sp>
          <p:nvSpPr>
            <p:cNvPr id="20" name="Téglalap 19">
              <a:extLst>
                <a:ext uri="{FF2B5EF4-FFF2-40B4-BE49-F238E27FC236}">
                  <a16:creationId xmlns:a16="http://schemas.microsoft.com/office/drawing/2014/main" id="{48A7A440-9D10-4305-A230-AEE57C6B795E}"/>
                </a:ext>
              </a:extLst>
            </p:cNvPr>
            <p:cNvSpPr/>
            <p:nvPr/>
          </p:nvSpPr>
          <p:spPr>
            <a:xfrm>
              <a:off x="6477685" y="1614576"/>
              <a:ext cx="864120" cy="432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a:t>
              </a:r>
            </a:p>
          </p:txBody>
        </p:sp>
      </p:grpSp>
    </p:spTree>
    <p:extLst>
      <p:ext uri="{BB962C8B-B14F-4D97-AF65-F5344CB8AC3E}">
        <p14:creationId xmlns:p14="http://schemas.microsoft.com/office/powerpoint/2010/main" val="1000539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9ED7E79-0A63-48FC-AE30-03B019703C47}"/>
              </a:ext>
            </a:extLst>
          </p:cNvPr>
          <p:cNvSpPr>
            <a:spLocks noGrp="1"/>
          </p:cNvSpPr>
          <p:nvPr>
            <p:ph type="title"/>
          </p:nvPr>
        </p:nvSpPr>
        <p:spPr/>
        <p:txBody>
          <a:bodyPr/>
          <a:lstStyle/>
          <a:p>
            <a:r>
              <a:rPr lang="hu-HU" dirty="0"/>
              <a:t>Tömörítés</a:t>
            </a:r>
            <a:endParaRPr lang="en-GB" dirty="0"/>
          </a:p>
        </p:txBody>
      </p:sp>
      <p:sp>
        <p:nvSpPr>
          <p:cNvPr id="4" name="Téglalap 3">
            <a:extLst>
              <a:ext uri="{FF2B5EF4-FFF2-40B4-BE49-F238E27FC236}">
                <a16:creationId xmlns:a16="http://schemas.microsoft.com/office/drawing/2014/main" id="{243B0A2F-8D74-4DBA-807B-F22964043D83}"/>
              </a:ext>
            </a:extLst>
          </p:cNvPr>
          <p:cNvSpPr/>
          <p:nvPr/>
        </p:nvSpPr>
        <p:spPr>
          <a:xfrm>
            <a:off x="628650" y="4254580"/>
            <a:ext cx="7801961" cy="1336595"/>
          </a:xfrm>
          <a:prstGeom prst="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dirty="0"/>
          </a:p>
        </p:txBody>
      </p:sp>
      <p:sp>
        <p:nvSpPr>
          <p:cNvPr id="6" name="Téglalap 5">
            <a:extLst>
              <a:ext uri="{FF2B5EF4-FFF2-40B4-BE49-F238E27FC236}">
                <a16:creationId xmlns:a16="http://schemas.microsoft.com/office/drawing/2014/main" id="{C25FB26C-994F-4EB6-A25F-BBDDABC283C9}"/>
              </a:ext>
            </a:extLst>
          </p:cNvPr>
          <p:cNvSpPr/>
          <p:nvPr/>
        </p:nvSpPr>
        <p:spPr>
          <a:xfrm>
            <a:off x="711992" y="4369090"/>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b</a:t>
            </a:r>
            <a:endParaRPr lang="en-GB" sz="1800" dirty="0">
              <a:solidFill>
                <a:schemeClr val="tx1"/>
              </a:solidFill>
            </a:endParaRPr>
          </a:p>
        </p:txBody>
      </p:sp>
      <p:sp>
        <p:nvSpPr>
          <p:cNvPr id="7" name="Téglalap 6">
            <a:extLst>
              <a:ext uri="{FF2B5EF4-FFF2-40B4-BE49-F238E27FC236}">
                <a16:creationId xmlns:a16="http://schemas.microsoft.com/office/drawing/2014/main" id="{7BF30AB4-91DD-4D1D-813A-3D27728947E2}"/>
              </a:ext>
            </a:extLst>
          </p:cNvPr>
          <p:cNvSpPr/>
          <p:nvPr/>
        </p:nvSpPr>
        <p:spPr>
          <a:xfrm>
            <a:off x="1929808" y="4369090"/>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c</a:t>
            </a:r>
            <a:endParaRPr lang="en-GB" sz="1800" dirty="0">
              <a:solidFill>
                <a:schemeClr val="tx1"/>
              </a:solidFill>
            </a:endParaRPr>
          </a:p>
        </p:txBody>
      </p:sp>
      <p:sp>
        <p:nvSpPr>
          <p:cNvPr id="9" name="Téglalap 8">
            <a:extLst>
              <a:ext uri="{FF2B5EF4-FFF2-40B4-BE49-F238E27FC236}">
                <a16:creationId xmlns:a16="http://schemas.microsoft.com/office/drawing/2014/main" id="{B03D7007-2219-4BA9-88B1-F15F9FA0F868}"/>
              </a:ext>
            </a:extLst>
          </p:cNvPr>
          <p:cNvSpPr/>
          <p:nvPr/>
        </p:nvSpPr>
        <p:spPr>
          <a:xfrm>
            <a:off x="3147625" y="4369090"/>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e</a:t>
            </a:r>
            <a:endParaRPr lang="en-GB" sz="1800" dirty="0">
              <a:solidFill>
                <a:schemeClr val="tx1"/>
              </a:solidFill>
            </a:endParaRPr>
          </a:p>
        </p:txBody>
      </p:sp>
      <p:sp>
        <p:nvSpPr>
          <p:cNvPr id="10" name="Téglalap 9">
            <a:extLst>
              <a:ext uri="{FF2B5EF4-FFF2-40B4-BE49-F238E27FC236}">
                <a16:creationId xmlns:a16="http://schemas.microsoft.com/office/drawing/2014/main" id="{E1B97562-696B-4661-979B-101629836984}"/>
              </a:ext>
            </a:extLst>
          </p:cNvPr>
          <p:cNvSpPr/>
          <p:nvPr/>
        </p:nvSpPr>
        <p:spPr>
          <a:xfrm>
            <a:off x="4365442" y="4369090"/>
            <a:ext cx="1131176"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f</a:t>
            </a:r>
            <a:endParaRPr lang="en-GB" sz="1800" dirty="0">
              <a:solidFill>
                <a:schemeClr val="tx1"/>
              </a:solidFill>
            </a:endParaRPr>
          </a:p>
        </p:txBody>
      </p:sp>
      <p:cxnSp>
        <p:nvCxnSpPr>
          <p:cNvPr id="13" name="Összekötő: görbe 12">
            <a:extLst>
              <a:ext uri="{FF2B5EF4-FFF2-40B4-BE49-F238E27FC236}">
                <a16:creationId xmlns:a16="http://schemas.microsoft.com/office/drawing/2014/main" id="{B2222AA3-8069-4B4A-9B38-EC5BE6E19734}"/>
              </a:ext>
            </a:extLst>
          </p:cNvPr>
          <p:cNvCxnSpPr>
            <a:cxnSpLocks/>
            <a:stCxn id="7" idx="0"/>
            <a:endCxn id="9" idx="0"/>
          </p:cNvCxnSpPr>
          <p:nvPr/>
        </p:nvCxnSpPr>
        <p:spPr>
          <a:xfrm rot="5400000" flipH="1" flipV="1">
            <a:off x="3104304" y="3760183"/>
            <a:ext cx="9525" cy="1217816"/>
          </a:xfrm>
          <a:prstGeom prst="curvedConnector3">
            <a:avLst>
              <a:gd name="adj1" fmla="val 5275866"/>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Ellipszis 13">
            <a:extLst>
              <a:ext uri="{FF2B5EF4-FFF2-40B4-BE49-F238E27FC236}">
                <a16:creationId xmlns:a16="http://schemas.microsoft.com/office/drawing/2014/main" id="{85D3DB29-FFD2-4316-8143-A5F76C8D426F}"/>
              </a:ext>
            </a:extLst>
          </p:cNvPr>
          <p:cNvSpPr/>
          <p:nvPr/>
        </p:nvSpPr>
        <p:spPr>
          <a:xfrm>
            <a:off x="1095883" y="2789167"/>
            <a:ext cx="366187" cy="3700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450" dirty="0"/>
          </a:p>
        </p:txBody>
      </p:sp>
      <p:sp>
        <p:nvSpPr>
          <p:cNvPr id="15" name="Téglalap 14">
            <a:extLst>
              <a:ext uri="{FF2B5EF4-FFF2-40B4-BE49-F238E27FC236}">
                <a16:creationId xmlns:a16="http://schemas.microsoft.com/office/drawing/2014/main" id="{ACD7AABA-E480-4E24-AC2C-01F558E63321}"/>
              </a:ext>
            </a:extLst>
          </p:cNvPr>
          <p:cNvSpPr/>
          <p:nvPr/>
        </p:nvSpPr>
        <p:spPr>
          <a:xfrm>
            <a:off x="936397" y="3233746"/>
            <a:ext cx="685160" cy="98408"/>
          </a:xfrm>
          <a:prstGeom prst="rect">
            <a:avLst/>
          </a:prstGeom>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err="1"/>
              <a:t>root</a:t>
            </a:r>
            <a:endParaRPr lang="en-GB" dirty="0"/>
          </a:p>
        </p:txBody>
      </p:sp>
      <p:cxnSp>
        <p:nvCxnSpPr>
          <p:cNvPr id="17" name="Egyenes összekötő nyíllal 16">
            <a:extLst>
              <a:ext uri="{FF2B5EF4-FFF2-40B4-BE49-F238E27FC236}">
                <a16:creationId xmlns:a16="http://schemas.microsoft.com/office/drawing/2014/main" id="{45345409-6568-4D56-8263-01ED7A64EE3E}"/>
              </a:ext>
            </a:extLst>
          </p:cNvPr>
          <p:cNvCxnSpPr>
            <a:cxnSpLocks/>
            <a:stCxn id="14" idx="6"/>
          </p:cNvCxnSpPr>
          <p:nvPr/>
        </p:nvCxnSpPr>
        <p:spPr>
          <a:xfrm flipH="1">
            <a:off x="1027896" y="2974168"/>
            <a:ext cx="434174" cy="1394922"/>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Egyenes összekötő nyíllal 17">
            <a:extLst>
              <a:ext uri="{FF2B5EF4-FFF2-40B4-BE49-F238E27FC236}">
                <a16:creationId xmlns:a16="http://schemas.microsoft.com/office/drawing/2014/main" id="{8D593B61-BF7D-4A37-AF8B-6C3D2B92528D}"/>
              </a:ext>
            </a:extLst>
          </p:cNvPr>
          <p:cNvCxnSpPr>
            <a:cxnSpLocks/>
            <a:stCxn id="14" idx="5"/>
          </p:cNvCxnSpPr>
          <p:nvPr/>
        </p:nvCxnSpPr>
        <p:spPr>
          <a:xfrm>
            <a:off x="1408444" y="3104983"/>
            <a:ext cx="920027" cy="1252769"/>
          </a:xfrm>
          <a:prstGeom prst="straightConnector1">
            <a:avLst/>
          </a:prstGeom>
          <a:ln w="381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Összekötő: görbe 32">
            <a:extLst>
              <a:ext uri="{FF2B5EF4-FFF2-40B4-BE49-F238E27FC236}">
                <a16:creationId xmlns:a16="http://schemas.microsoft.com/office/drawing/2014/main" id="{2C643619-6315-4126-AB8F-92E380C7D0FF}"/>
              </a:ext>
            </a:extLst>
          </p:cNvPr>
          <p:cNvCxnSpPr>
            <a:cxnSpLocks/>
            <a:stCxn id="9" idx="0"/>
            <a:endCxn id="10" idx="0"/>
          </p:cNvCxnSpPr>
          <p:nvPr/>
        </p:nvCxnSpPr>
        <p:spPr>
          <a:xfrm rot="5400000" flipH="1" flipV="1">
            <a:off x="4322121" y="3760181"/>
            <a:ext cx="9525" cy="1217817"/>
          </a:xfrm>
          <a:prstGeom prst="curvedConnector3">
            <a:avLst>
              <a:gd name="adj1" fmla="val 502758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artalom helye 2">
            <a:extLst>
              <a:ext uri="{FF2B5EF4-FFF2-40B4-BE49-F238E27FC236}">
                <a16:creationId xmlns:a16="http://schemas.microsoft.com/office/drawing/2014/main" id="{6717C0D9-380E-46D4-A734-B028B4514990}"/>
              </a:ext>
            </a:extLst>
          </p:cNvPr>
          <p:cNvSpPr>
            <a:spLocks noGrp="1"/>
          </p:cNvSpPr>
          <p:nvPr>
            <p:ph idx="1"/>
          </p:nvPr>
        </p:nvSpPr>
        <p:spPr>
          <a:xfrm>
            <a:off x="4445979" y="692620"/>
            <a:ext cx="4422828" cy="2880400"/>
          </a:xfrm>
        </p:spPr>
        <p:txBody>
          <a:bodyPr>
            <a:normAutofit/>
          </a:bodyPr>
          <a:lstStyle/>
          <a:p>
            <a:r>
              <a:rPr lang="hu-HU" dirty="0"/>
              <a:t>Kivéve: LOH (&lt;.NET 4.5.1)</a:t>
            </a:r>
          </a:p>
          <a:p>
            <a:pPr lvl="1"/>
            <a:r>
              <a:rPr lang="hu-HU" dirty="0"/>
              <a:t>Túl nagy objektumok… </a:t>
            </a:r>
          </a:p>
          <a:p>
            <a:r>
              <a:rPr lang="hu-HU" dirty="0"/>
              <a:t>Kivéve: „</a:t>
            </a:r>
            <a:r>
              <a:rPr lang="hu-HU" dirty="0" err="1"/>
              <a:t>pinnelt</a:t>
            </a:r>
            <a:r>
              <a:rPr lang="hu-HU" dirty="0"/>
              <a:t>” objektumok</a:t>
            </a:r>
          </a:p>
          <a:p>
            <a:r>
              <a:rPr lang="hu-HU" dirty="0"/>
              <a:t>Folytatólagosan tartja a memóriában az objektumokat -&gt; allokáció igen gyors</a:t>
            </a:r>
          </a:p>
          <a:p>
            <a:r>
              <a:rPr lang="hu-HU" dirty="0"/>
              <a:t>Nincs </a:t>
            </a:r>
            <a:r>
              <a:rPr lang="hu-HU" dirty="0" err="1"/>
              <a:t>fragmentálódás</a:t>
            </a:r>
            <a:endParaRPr lang="en-GB" dirty="0"/>
          </a:p>
        </p:txBody>
      </p:sp>
      <p:sp>
        <p:nvSpPr>
          <p:cNvPr id="19" name="Téglalap 18">
            <a:extLst>
              <a:ext uri="{FF2B5EF4-FFF2-40B4-BE49-F238E27FC236}">
                <a16:creationId xmlns:a16="http://schemas.microsoft.com/office/drawing/2014/main" id="{96ABF812-6791-46FA-8882-F3B11A57001A}"/>
              </a:ext>
            </a:extLst>
          </p:cNvPr>
          <p:cNvSpPr/>
          <p:nvPr/>
        </p:nvSpPr>
        <p:spPr>
          <a:xfrm>
            <a:off x="5577292" y="4369090"/>
            <a:ext cx="2316198" cy="114010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3600" dirty="0">
                <a:solidFill>
                  <a:schemeClr val="tx1"/>
                </a:solidFill>
              </a:rPr>
              <a:t>g</a:t>
            </a:r>
            <a:endParaRPr lang="en-GB" sz="1800" dirty="0">
              <a:solidFill>
                <a:schemeClr val="tx1"/>
              </a:solidFill>
            </a:endParaRPr>
          </a:p>
        </p:txBody>
      </p:sp>
    </p:spTree>
    <p:extLst>
      <p:ext uri="{BB962C8B-B14F-4D97-AF65-F5344CB8AC3E}">
        <p14:creationId xmlns:p14="http://schemas.microsoft.com/office/powerpoint/2010/main" val="783100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F4D570-37F4-4546-BF9A-6AB127A3E3BD}"/>
              </a:ext>
            </a:extLst>
          </p:cNvPr>
          <p:cNvSpPr>
            <a:spLocks noGrp="1"/>
          </p:cNvSpPr>
          <p:nvPr>
            <p:ph type="title"/>
          </p:nvPr>
        </p:nvSpPr>
        <p:spPr/>
        <p:txBody>
          <a:bodyPr/>
          <a:lstStyle/>
          <a:p>
            <a:r>
              <a:rPr lang="hu-HU" dirty="0"/>
              <a:t>.NET </a:t>
            </a:r>
            <a:r>
              <a:rPr lang="hu-HU" dirty="0" err="1"/>
              <a:t>memory</a:t>
            </a:r>
            <a:r>
              <a:rPr lang="hu-HU" dirty="0"/>
              <a:t> </a:t>
            </a:r>
            <a:r>
              <a:rPr lang="hu-HU" dirty="0" err="1"/>
              <a:t>leak</a:t>
            </a:r>
            <a:r>
              <a:rPr lang="hu-HU" dirty="0"/>
              <a:t> </a:t>
            </a:r>
            <a:r>
              <a:rPr lang="hu-HU" dirty="0" smtClean="0"/>
              <a:t>+ </a:t>
            </a:r>
            <a:r>
              <a:rPr lang="en-US" dirty="0" smtClean="0"/>
              <a:t>event</a:t>
            </a:r>
            <a:endParaRPr lang="hu-HU" dirty="0"/>
          </a:p>
        </p:txBody>
      </p:sp>
      <p:sp>
        <p:nvSpPr>
          <p:cNvPr id="8" name="Tartalom helye 7">
            <a:extLst>
              <a:ext uri="{FF2B5EF4-FFF2-40B4-BE49-F238E27FC236}">
                <a16:creationId xmlns:a16="http://schemas.microsoft.com/office/drawing/2014/main" id="{88E99692-A394-4EA8-BEA5-468F92FBFFC4}"/>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D51DCB17-5FEC-4E47-A9F8-4466A6BE2C26}"/>
              </a:ext>
            </a:extLst>
          </p:cNvPr>
          <p:cNvSpPr>
            <a:spLocks noGrp="1"/>
          </p:cNvSpPr>
          <p:nvPr>
            <p:ph type="sldNum" sz="quarter" idx="11"/>
          </p:nvPr>
        </p:nvSpPr>
        <p:spPr/>
        <p:txBody>
          <a:bodyPr/>
          <a:lstStyle/>
          <a:p>
            <a:fld id="{B60DAD87-7EB7-4D38-BAF0-0AF208F78DF0}" type="slidenum">
              <a:rPr lang="hu-HU" smtClean="0"/>
              <a:pPr/>
              <a:t>24</a:t>
            </a:fld>
            <a:endParaRPr lang="hu-HU"/>
          </a:p>
        </p:txBody>
      </p:sp>
      <p:sp>
        <p:nvSpPr>
          <p:cNvPr id="5" name="Szövegdoboz 4">
            <a:extLst>
              <a:ext uri="{FF2B5EF4-FFF2-40B4-BE49-F238E27FC236}">
                <a16:creationId xmlns:a16="http://schemas.microsoft.com/office/drawing/2014/main" id="{6497A847-C5B7-40D3-8844-D9997EC55163}"/>
              </a:ext>
            </a:extLst>
          </p:cNvPr>
          <p:cNvSpPr txBox="1">
            <a:spLocks noChangeArrowheads="1"/>
          </p:cNvSpPr>
          <p:nvPr/>
        </p:nvSpPr>
        <p:spPr bwMode="auto">
          <a:xfrm>
            <a:off x="-36640" y="732780"/>
            <a:ext cx="9289290" cy="3416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class</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MyClassWithEvent</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event</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EventHandler</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MyEvent</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a:t>
            </a:r>
          </a:p>
          <a:p>
            <a:pPr algn="l"/>
            <a:endParaRPr lang="hu-HU" sz="1800" dirty="0">
              <a:solidFill>
                <a:srgbClr val="000000"/>
              </a:solidFill>
              <a:latin typeface="Consolas" panose="020B0609020204030204" pitchFamily="49" charset="0"/>
            </a:endParaRPr>
          </a:p>
          <a:p>
            <a:pPr algn="l"/>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class</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MySubscriberClass</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public</a:t>
            </a:r>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void</a:t>
            </a:r>
            <a:r>
              <a:rPr lang="en-GB" sz="1800" dirty="0">
                <a:solidFill>
                  <a:srgbClr val="000000"/>
                </a:solidFill>
                <a:latin typeface="Consolas" panose="020B0609020204030204" pitchFamily="49" charset="0"/>
              </a:rPr>
              <a:t> </a:t>
            </a:r>
            <a:r>
              <a:rPr lang="en-GB" sz="1800" dirty="0" err="1">
                <a:solidFill>
                  <a:srgbClr val="000000"/>
                </a:solidFill>
                <a:latin typeface="Consolas" panose="020B0609020204030204" pitchFamily="49" charset="0"/>
              </a:rPr>
              <a:t>OnMyEvent</a:t>
            </a:r>
            <a:r>
              <a:rPr lang="en-GB" sz="1800" dirty="0">
                <a:solidFill>
                  <a:srgbClr val="000000"/>
                </a:solidFill>
                <a:latin typeface="Consolas" panose="020B0609020204030204" pitchFamily="49" charset="0"/>
              </a:rPr>
              <a:t>(</a:t>
            </a:r>
            <a:r>
              <a:rPr lang="en-GB" sz="1800" dirty="0">
                <a:solidFill>
                  <a:srgbClr val="0000FF"/>
                </a:solidFill>
                <a:latin typeface="Consolas" panose="020B0609020204030204" pitchFamily="49" charset="0"/>
              </a:rPr>
              <a:t>object</a:t>
            </a:r>
            <a:r>
              <a:rPr lang="en-GB" sz="1800" dirty="0">
                <a:solidFill>
                  <a:srgbClr val="000000"/>
                </a:solidFill>
                <a:latin typeface="Consolas" panose="020B0609020204030204" pitchFamily="49" charset="0"/>
              </a:rPr>
              <a:t> sender, </a:t>
            </a:r>
            <a:r>
              <a:rPr lang="en-GB" sz="1800" dirty="0" err="1">
                <a:solidFill>
                  <a:srgbClr val="2B91AF"/>
                </a:solidFill>
                <a:latin typeface="Consolas" panose="020B0609020204030204" pitchFamily="49" charset="0"/>
              </a:rPr>
              <a:t>EventArgs</a:t>
            </a:r>
            <a:r>
              <a:rPr lang="en-GB" sz="1800" dirty="0">
                <a:solidFill>
                  <a:srgbClr val="000000"/>
                </a:solidFill>
                <a:latin typeface="Consolas" panose="020B0609020204030204" pitchFamily="49" charset="0"/>
              </a:rPr>
              <a:t> </a:t>
            </a:r>
            <a:r>
              <a:rPr lang="en-GB" sz="1800" dirty="0" err="1">
                <a:solidFill>
                  <a:srgbClr val="000000"/>
                </a:solidFill>
                <a:latin typeface="Consolas" panose="020B0609020204030204" pitchFamily="49" charset="0"/>
              </a:rPr>
              <a:t>eventArgs</a:t>
            </a:r>
            <a:r>
              <a:rPr lang="en-GB"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Console</a:t>
            </a:r>
            <a:r>
              <a:rPr lang="hu-HU" sz="1800" dirty="0" err="1">
                <a:solidFill>
                  <a:srgbClr val="000000"/>
                </a:solidFill>
                <a:latin typeface="Consolas" panose="020B0609020204030204" pitchFamily="49" charset="0"/>
              </a:rPr>
              <a:t>.WriteLine</a:t>
            </a:r>
            <a:r>
              <a:rPr lang="hu-HU" sz="1800" dirty="0">
                <a:solidFill>
                  <a:srgbClr val="000000"/>
                </a:solidFill>
                <a:latin typeface="Consolas" panose="020B0609020204030204" pitchFamily="49" charset="0"/>
              </a:rPr>
              <a:t>(</a:t>
            </a:r>
            <a:r>
              <a:rPr lang="hu-HU" sz="1800" dirty="0">
                <a:solidFill>
                  <a:srgbClr val="A31515"/>
                </a:solidFill>
                <a:latin typeface="Consolas" panose="020B0609020204030204" pitchFamily="49" charset="0"/>
              </a:rPr>
              <a:t>$"</a:t>
            </a:r>
            <a:r>
              <a:rPr lang="hu-HU" sz="1800" dirty="0">
                <a:solidFill>
                  <a:srgbClr val="000000"/>
                </a:solidFill>
                <a:latin typeface="Consolas" panose="020B0609020204030204" pitchFamily="49" charset="0"/>
              </a:rPr>
              <a:t>{</a:t>
            </a:r>
            <a:r>
              <a:rPr lang="hu-HU" sz="1800" dirty="0" err="1">
                <a:solidFill>
                  <a:srgbClr val="000000"/>
                </a:solidFill>
                <a:latin typeface="Consolas" panose="020B0609020204030204" pitchFamily="49" charset="0"/>
              </a:rPr>
              <a:t>sender</a:t>
            </a:r>
            <a:r>
              <a:rPr lang="hu-HU" sz="1800" dirty="0">
                <a:solidFill>
                  <a:srgbClr val="000000"/>
                </a:solidFill>
                <a:latin typeface="Consolas" panose="020B0609020204030204" pitchFamily="49" charset="0"/>
              </a:rPr>
              <a:t>}</a:t>
            </a:r>
            <a:r>
              <a:rPr lang="hu-HU" sz="1800" dirty="0">
                <a:solidFill>
                  <a:srgbClr val="A31515"/>
                </a:solidFill>
                <a:latin typeface="Consolas" panose="020B0609020204030204" pitchFamily="49" charset="0"/>
              </a:rPr>
              <a:t> </a:t>
            </a:r>
            <a:r>
              <a:rPr lang="hu-HU" sz="1800" dirty="0" err="1">
                <a:solidFill>
                  <a:srgbClr val="A31515"/>
                </a:solidFill>
                <a:latin typeface="Consolas" panose="020B0609020204030204" pitchFamily="49" charset="0"/>
              </a:rPr>
              <a:t>fired</a:t>
            </a:r>
            <a:r>
              <a:rPr lang="hu-HU" sz="1800" dirty="0">
                <a:solidFill>
                  <a:srgbClr val="A31515"/>
                </a:solidFill>
                <a:latin typeface="Consolas" panose="020B0609020204030204" pitchFamily="49" charset="0"/>
              </a:rPr>
              <a:t> </a:t>
            </a:r>
            <a:r>
              <a:rPr lang="hu-HU" sz="1800" dirty="0" err="1">
                <a:solidFill>
                  <a:srgbClr val="A31515"/>
                </a:solidFill>
                <a:latin typeface="Consolas" panose="020B0609020204030204" pitchFamily="49" charset="0"/>
              </a:rPr>
              <a:t>MyEvent</a:t>
            </a:r>
            <a:r>
              <a:rPr lang="hu-HU" sz="1800" dirty="0">
                <a:solidFill>
                  <a:srgbClr val="A31515"/>
                </a:solidFill>
                <a:latin typeface="Consolas" panose="020B0609020204030204" pitchFamily="49" charset="0"/>
              </a:rPr>
              <a:t>!"</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a:t>
            </a:r>
            <a:endParaRPr lang="hu-HU" sz="1800" dirty="0">
              <a:solidFill>
                <a:srgbClr val="0000FF"/>
              </a:solidFill>
              <a:latin typeface="Consolas" panose="020B0609020204030204" pitchFamily="49" charset="0"/>
            </a:endParaRPr>
          </a:p>
        </p:txBody>
      </p:sp>
      <p:sp>
        <p:nvSpPr>
          <p:cNvPr id="6" name="Szövegdoboz 5">
            <a:extLst>
              <a:ext uri="{FF2B5EF4-FFF2-40B4-BE49-F238E27FC236}">
                <a16:creationId xmlns:a16="http://schemas.microsoft.com/office/drawing/2014/main" id="{03AB8EFA-D3F6-4BB4-B4A3-FC8FC685C19E}"/>
              </a:ext>
            </a:extLst>
          </p:cNvPr>
          <p:cNvSpPr txBox="1">
            <a:spLocks noChangeArrowheads="1"/>
          </p:cNvSpPr>
          <p:nvPr/>
        </p:nvSpPr>
        <p:spPr bwMode="auto">
          <a:xfrm>
            <a:off x="35370" y="4221110"/>
            <a:ext cx="9289290" cy="28623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smtClean="0">
                <a:solidFill>
                  <a:srgbClr val="0000FF"/>
                </a:solidFill>
                <a:latin typeface="Consolas" panose="020B0609020204030204" pitchFamily="49" charset="0"/>
              </a:rPr>
              <a:t>static </a:t>
            </a:r>
            <a:r>
              <a:rPr lang="hu-HU" sz="1800" dirty="0" smtClean="0">
                <a:solidFill>
                  <a:srgbClr val="2B91AF"/>
                </a:solidFill>
                <a:latin typeface="Consolas" panose="020B0609020204030204" pitchFamily="49" charset="0"/>
              </a:rPr>
              <a:t>MyClassWithEvent </a:t>
            </a:r>
            <a:r>
              <a:rPr lang="hu-HU" sz="1800" dirty="0" smtClean="0">
                <a:solidFill>
                  <a:srgbClr val="000000"/>
                </a:solidFill>
                <a:latin typeface="Consolas" panose="020B0609020204030204" pitchFamily="49" charset="0"/>
              </a:rPr>
              <a:t>myClassWithEvent = </a:t>
            </a:r>
            <a:r>
              <a:rPr lang="hu-HU" sz="1800" dirty="0" smtClean="0">
                <a:solidFill>
                  <a:srgbClr val="0000FF"/>
                </a:solidFill>
                <a:latin typeface="Consolas" panose="020B0609020204030204" pitchFamily="49" charset="0"/>
              </a:rPr>
              <a:t>new </a:t>
            </a:r>
            <a:r>
              <a:rPr lang="hu-HU" sz="1800" dirty="0" smtClean="0">
                <a:solidFill>
                  <a:srgbClr val="2B91AF"/>
                </a:solidFill>
                <a:latin typeface="Consolas" panose="020B0609020204030204" pitchFamily="49" charset="0"/>
              </a:rPr>
              <a:t>MyClassWithEvent</a:t>
            </a:r>
            <a:r>
              <a:rPr lang="hu-HU" sz="1800" dirty="0">
                <a:solidFill>
                  <a:srgbClr val="000000"/>
                </a:solidFill>
                <a:latin typeface="Consolas" panose="020B0609020204030204" pitchFamily="49" charset="0"/>
              </a:rPr>
              <a:t>()</a:t>
            </a:r>
            <a:r>
              <a:rPr lang="hu-HU" sz="1800" dirty="0" smtClean="0">
                <a:solidFill>
                  <a:srgbClr val="000000"/>
                </a:solidFill>
                <a:latin typeface="Consolas" panose="020B0609020204030204" pitchFamily="49" charset="0"/>
              </a:rPr>
              <a:t>;</a:t>
            </a:r>
          </a:p>
          <a:p>
            <a:pPr algn="l"/>
            <a:endParaRPr lang="hu-HU" sz="1800" dirty="0" smtClean="0">
              <a:solidFill>
                <a:srgbClr val="0000FF"/>
              </a:solidFill>
              <a:latin typeface="Consolas" panose="020B0609020204030204" pitchFamily="49" charset="0"/>
            </a:endParaRPr>
          </a:p>
          <a:p>
            <a:pPr algn="l"/>
            <a:r>
              <a:rPr lang="hu-HU" sz="1800" dirty="0" smtClean="0">
                <a:solidFill>
                  <a:srgbClr val="0000FF"/>
                </a:solidFill>
                <a:latin typeface="Consolas" panose="020B0609020204030204" pitchFamily="49" charset="0"/>
              </a:rPr>
              <a:t>public</a:t>
            </a:r>
            <a:r>
              <a:rPr lang="hu-HU" sz="1800" dirty="0" smtClean="0">
                <a:solidFill>
                  <a:srgbClr val="000000"/>
                </a:solidFill>
                <a:latin typeface="Consolas" panose="020B0609020204030204" pitchFamily="49" charset="0"/>
              </a:rPr>
              <a:t> </a:t>
            </a:r>
            <a:r>
              <a:rPr lang="hu-HU" sz="1800" dirty="0">
                <a:solidFill>
                  <a:srgbClr val="0000FF"/>
                </a:solidFill>
                <a:latin typeface="Consolas" panose="020B0609020204030204" pitchFamily="49" charset="0"/>
              </a:rPr>
              <a:t>static</a:t>
            </a:r>
            <a:r>
              <a:rPr lang="hu-HU" sz="1800" dirty="0">
                <a:solidFill>
                  <a:srgbClr val="000000"/>
                </a:solidFill>
                <a:latin typeface="Consolas" panose="020B0609020204030204" pitchFamily="49" charset="0"/>
              </a:rPr>
              <a:t> </a:t>
            </a:r>
            <a:r>
              <a:rPr lang="hu-HU" sz="1800" dirty="0">
                <a:solidFill>
                  <a:srgbClr val="0000FF"/>
                </a:solidFill>
                <a:latin typeface="Consolas" panose="020B0609020204030204" pitchFamily="49" charset="0"/>
              </a:rPr>
              <a:t>void</a:t>
            </a:r>
            <a:r>
              <a:rPr lang="hu-HU" sz="1800" dirty="0">
                <a:solidFill>
                  <a:srgbClr val="000000"/>
                </a:solidFill>
                <a:latin typeface="Consolas" panose="020B0609020204030204" pitchFamily="49" charset="0"/>
              </a:rPr>
              <a:t> Main()</a:t>
            </a:r>
          </a:p>
          <a:p>
            <a:pPr algn="l"/>
            <a:r>
              <a:rPr lang="hu-HU" sz="1800" dirty="0">
                <a:solidFill>
                  <a:srgbClr val="000000"/>
                </a:solidFill>
                <a:latin typeface="Consolas" panose="020B0609020204030204" pitchFamily="49" charset="0"/>
              </a:rPr>
              <a:t>{</a:t>
            </a:r>
          </a:p>
          <a:p>
            <a:pPr algn="l"/>
            <a:r>
              <a:rPr lang="hu-HU" sz="1800" dirty="0" smtClean="0">
                <a:solidFill>
                  <a:srgbClr val="000000"/>
                </a:solidFill>
                <a:latin typeface="Consolas" panose="020B0609020204030204" pitchFamily="49" charset="0"/>
              </a:rPr>
              <a:t>    </a:t>
            </a:r>
            <a:r>
              <a:rPr lang="hu-HU" sz="1800" dirty="0" err="1" smtClean="0">
                <a:solidFill>
                  <a:srgbClr val="2B91AF"/>
                </a:solidFill>
                <a:latin typeface="Consolas" panose="020B0609020204030204" pitchFamily="49" charset="0"/>
              </a:rPr>
              <a:t>MySubscriberClass</a:t>
            </a:r>
            <a:r>
              <a:rPr lang="hu-HU" sz="1800" dirty="0" smtClean="0">
                <a:solidFill>
                  <a:schemeClr val="tx1"/>
                </a:solidFill>
                <a:latin typeface="Consolas" panose="020B0609020204030204" pitchFamily="49" charset="0"/>
              </a:rPr>
              <a:t> </a:t>
            </a:r>
            <a:r>
              <a:rPr lang="hu-HU" sz="1800" dirty="0" err="1" smtClean="0">
                <a:solidFill>
                  <a:schemeClr val="tx1"/>
                </a:solidFill>
                <a:latin typeface="Consolas" panose="020B0609020204030204" pitchFamily="49" charset="0"/>
              </a:rPr>
              <a:t>subscriber</a:t>
            </a:r>
            <a:r>
              <a:rPr lang="hu-HU" sz="1800" dirty="0" smtClean="0">
                <a:solidFill>
                  <a:schemeClr val="tx1"/>
                </a:solidFill>
                <a:latin typeface="Consolas" panose="020B0609020204030204" pitchFamily="49" charset="0"/>
              </a:rPr>
              <a:t> = </a:t>
            </a:r>
            <a:r>
              <a:rPr lang="hu-HU" sz="1800" dirty="0" err="1">
                <a:solidFill>
                  <a:srgbClr val="0000FF"/>
                </a:solidFill>
                <a:latin typeface="Consolas" panose="020B0609020204030204" pitchFamily="49" charset="0"/>
              </a:rPr>
              <a:t>new</a:t>
            </a:r>
            <a:r>
              <a:rPr lang="hu-HU" sz="1800" dirty="0">
                <a:solidFill>
                  <a:srgbClr val="0000FF"/>
                </a:solidFill>
                <a:latin typeface="Consolas" panose="020B0609020204030204" pitchFamily="49" charset="0"/>
              </a:rPr>
              <a:t> </a:t>
            </a:r>
            <a:r>
              <a:rPr lang="hu-HU" sz="1800" dirty="0" err="1" smtClean="0">
                <a:solidFill>
                  <a:srgbClr val="2B91AF"/>
                </a:solidFill>
                <a:latin typeface="Consolas" panose="020B0609020204030204" pitchFamily="49" charset="0"/>
              </a:rPr>
              <a:t>MySubscriberClass</a:t>
            </a:r>
            <a:r>
              <a:rPr lang="hu-HU" sz="1800" dirty="0" smtClean="0">
                <a:solidFill>
                  <a:srgbClr val="000000"/>
                </a:solidFill>
                <a:latin typeface="Consolas" panose="020B0609020204030204" pitchFamily="49" charset="0"/>
              </a:rPr>
              <a:t>();</a:t>
            </a:r>
            <a:endParaRPr lang="hu-HU" sz="1800" dirty="0" smtClean="0">
              <a:solidFill>
                <a:schemeClr val="tx1"/>
              </a:solidFill>
              <a:latin typeface="Consolas" panose="020B0609020204030204" pitchFamily="49" charset="0"/>
            </a:endParaRPr>
          </a:p>
          <a:p>
            <a:pPr algn="l"/>
            <a:r>
              <a:rPr lang="hu-HU" sz="1800" dirty="0" smtClean="0">
                <a:solidFill>
                  <a:srgbClr val="000000"/>
                </a:solidFill>
                <a:latin typeface="Consolas" panose="020B0609020204030204" pitchFamily="49" charset="0"/>
              </a:rPr>
              <a:t>    myClassWithEvent.MyEvent += subscriber.OnMyEvent;</a:t>
            </a:r>
            <a:r>
              <a:rPr lang="en-GB" sz="1800" dirty="0" smtClean="0">
                <a:solidFill>
                  <a:srgbClr val="000000"/>
                </a:solidFill>
                <a:latin typeface="Consolas" panose="020B0609020204030204" pitchFamily="49" charset="0"/>
              </a:rPr>
              <a:t> </a:t>
            </a:r>
            <a:r>
              <a:rPr lang="hu-HU" sz="1800" dirty="0" smtClean="0">
                <a:solidFill>
                  <a:srgbClr val="000000"/>
                </a:solidFill>
                <a:latin typeface="Consolas" panose="020B0609020204030204" pitchFamily="49" charset="0"/>
              </a:rPr>
              <a:t>   </a:t>
            </a:r>
          </a:p>
          <a:p>
            <a:pPr algn="l"/>
            <a:r>
              <a:rPr lang="en-GB" sz="1800" dirty="0" smtClean="0">
                <a:solidFill>
                  <a:srgbClr val="000000"/>
                </a:solidFill>
                <a:latin typeface="Consolas" panose="020B0609020204030204" pitchFamily="49" charset="0"/>
              </a:rPr>
              <a:t>    </a:t>
            </a:r>
            <a:r>
              <a:rPr lang="en-GB" sz="1800" dirty="0">
                <a:solidFill>
                  <a:srgbClr val="008000"/>
                </a:solidFill>
                <a:latin typeface="Consolas" panose="020B0609020204030204" pitchFamily="49" charset="0"/>
              </a:rPr>
              <a:t>// </a:t>
            </a:r>
            <a:r>
              <a:rPr lang="en-GB" sz="1800" dirty="0" err="1">
                <a:solidFill>
                  <a:srgbClr val="008000"/>
                </a:solidFill>
                <a:latin typeface="Consolas" panose="020B0609020204030204" pitchFamily="49" charset="0"/>
              </a:rPr>
              <a:t>myClassWithEvent</a:t>
            </a:r>
            <a:r>
              <a:rPr lang="en-GB" sz="1800" dirty="0">
                <a:solidFill>
                  <a:srgbClr val="008000"/>
                </a:solidFill>
                <a:latin typeface="Consolas" panose="020B0609020204030204" pitchFamily="49" charset="0"/>
              </a:rPr>
              <a:t> </a:t>
            </a:r>
            <a:r>
              <a:rPr lang="hu-HU" sz="1800" dirty="0" smtClean="0">
                <a:solidFill>
                  <a:srgbClr val="008000"/>
                </a:solidFill>
                <a:latin typeface="Consolas" panose="020B0609020204030204" pitchFamily="49" charset="0"/>
              </a:rPr>
              <a:t>hivatkozik a </a:t>
            </a:r>
            <a:r>
              <a:rPr lang="hu-HU" sz="1800" dirty="0" err="1" smtClean="0">
                <a:solidFill>
                  <a:srgbClr val="008000"/>
                </a:solidFill>
                <a:latin typeface="Consolas" panose="020B0609020204030204" pitchFamily="49" charset="0"/>
              </a:rPr>
              <a:t>subscriber</a:t>
            </a:r>
            <a:r>
              <a:rPr lang="hu-HU" sz="1800" dirty="0" smtClean="0">
                <a:solidFill>
                  <a:srgbClr val="008000"/>
                </a:solidFill>
                <a:latin typeface="Consolas" panose="020B0609020204030204" pitchFamily="49" charset="0"/>
              </a:rPr>
              <a:t> példányra, amíg</a:t>
            </a:r>
            <a:endParaRPr lang="hu-HU" sz="1800" dirty="0">
              <a:solidFill>
                <a:srgbClr val="008000"/>
              </a:solidFill>
              <a:latin typeface="Consolas" panose="020B0609020204030204" pitchFamily="49" charset="0"/>
            </a:endParaRPr>
          </a:p>
          <a:p>
            <a:pPr algn="l"/>
            <a:r>
              <a:rPr lang="hu-HU" sz="1800" dirty="0">
                <a:solidFill>
                  <a:srgbClr val="008000"/>
                </a:solidFill>
                <a:latin typeface="Consolas" panose="020B0609020204030204" pitchFamily="49" charset="0"/>
              </a:rPr>
              <a:t>    // myClassWithEvent.MyEvent -= subscriber.OnMyEvent; </a:t>
            </a:r>
            <a:endParaRPr lang="hu-HU" sz="1800" dirty="0" smtClean="0">
              <a:solidFill>
                <a:srgbClr val="008000"/>
              </a:solidFill>
              <a:latin typeface="Consolas" panose="020B0609020204030204" pitchFamily="49" charset="0"/>
            </a:endParaRPr>
          </a:p>
          <a:p>
            <a:pPr algn="l"/>
            <a:r>
              <a:rPr lang="hu-HU" sz="1800" dirty="0">
                <a:solidFill>
                  <a:srgbClr val="008000"/>
                </a:solidFill>
                <a:latin typeface="Consolas" panose="020B0609020204030204" pitchFamily="49" charset="0"/>
              </a:rPr>
              <a:t> </a:t>
            </a:r>
            <a:r>
              <a:rPr lang="hu-HU" sz="1800" dirty="0" smtClean="0">
                <a:solidFill>
                  <a:srgbClr val="008000"/>
                </a:solidFill>
                <a:latin typeface="Consolas" panose="020B0609020204030204" pitchFamily="49" charset="0"/>
              </a:rPr>
              <a:t>   // ... </a:t>
            </a:r>
            <a:r>
              <a:rPr lang="hu-HU" sz="1800" dirty="0" smtClean="0">
                <a:solidFill>
                  <a:srgbClr val="008000"/>
                </a:solidFill>
                <a:latin typeface="Consolas" panose="020B0609020204030204" pitchFamily="49" charset="0"/>
              </a:rPr>
              <a:t>Itt nem gond, minden felszabadul a Main() után ...</a:t>
            </a:r>
            <a:endParaRPr lang="en-GB" sz="1800" dirty="0">
              <a:solidFill>
                <a:srgbClr val="000000"/>
              </a:solidFill>
              <a:latin typeface="Consolas" panose="020B0609020204030204" pitchFamily="49" charset="0"/>
            </a:endParaRPr>
          </a:p>
          <a:p>
            <a:pPr algn="l"/>
            <a:r>
              <a:rPr lang="hu-HU" sz="1800" dirty="0" smtClean="0">
                <a:solidFill>
                  <a:srgbClr val="000000"/>
                </a:solidFill>
                <a:latin typeface="Consolas" panose="020B0609020204030204" pitchFamily="49" charset="0"/>
              </a:rPr>
              <a:t>}</a:t>
            </a:r>
            <a:endParaRPr lang="hu-HU" sz="18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1754125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F4D570-37F4-4546-BF9A-6AB127A3E3BD}"/>
              </a:ext>
            </a:extLst>
          </p:cNvPr>
          <p:cNvSpPr>
            <a:spLocks noGrp="1"/>
          </p:cNvSpPr>
          <p:nvPr>
            <p:ph type="title"/>
          </p:nvPr>
        </p:nvSpPr>
        <p:spPr/>
        <p:txBody>
          <a:bodyPr/>
          <a:lstStyle/>
          <a:p>
            <a:r>
              <a:rPr lang="hu-HU" dirty="0"/>
              <a:t>.NET </a:t>
            </a:r>
            <a:r>
              <a:rPr lang="hu-HU" dirty="0" err="1"/>
              <a:t>memory</a:t>
            </a:r>
            <a:r>
              <a:rPr lang="hu-HU" dirty="0"/>
              <a:t> </a:t>
            </a:r>
            <a:r>
              <a:rPr lang="hu-HU" dirty="0" err="1"/>
              <a:t>leak</a:t>
            </a:r>
            <a:r>
              <a:rPr lang="hu-HU" dirty="0"/>
              <a:t> </a:t>
            </a:r>
            <a:r>
              <a:rPr lang="hu-HU" dirty="0" smtClean="0"/>
              <a:t>+</a:t>
            </a:r>
            <a:r>
              <a:rPr lang="en-US" dirty="0" smtClean="0"/>
              <a:t> event</a:t>
            </a:r>
            <a:endParaRPr lang="hu-HU" dirty="0"/>
          </a:p>
        </p:txBody>
      </p:sp>
      <p:sp>
        <p:nvSpPr>
          <p:cNvPr id="8" name="Tartalom helye 7">
            <a:extLst>
              <a:ext uri="{FF2B5EF4-FFF2-40B4-BE49-F238E27FC236}">
                <a16:creationId xmlns:a16="http://schemas.microsoft.com/office/drawing/2014/main" id="{88E99692-A394-4EA8-BEA5-468F92FBFFC4}"/>
              </a:ext>
            </a:extLst>
          </p:cNvPr>
          <p:cNvSpPr>
            <a:spLocks noGrp="1"/>
          </p:cNvSpPr>
          <p:nvPr>
            <p:ph idx="1"/>
          </p:nvPr>
        </p:nvSpPr>
        <p:spPr>
          <a:xfrm>
            <a:off x="107950" y="3573020"/>
            <a:ext cx="8928100" cy="2880168"/>
          </a:xfrm>
        </p:spPr>
        <p:txBody>
          <a:bodyPr/>
          <a:lstStyle/>
          <a:p>
            <a:r>
              <a:rPr lang="hu-HU" dirty="0" smtClean="0"/>
              <a:t>Kötelező mindig</a:t>
            </a:r>
            <a:endParaRPr lang="en-US" dirty="0" smtClean="0"/>
          </a:p>
          <a:p>
            <a:pPr lvl="1"/>
            <a:r>
              <a:rPr lang="en-US" dirty="0" smtClean="0"/>
              <a:t>1000% </a:t>
            </a:r>
            <a:r>
              <a:rPr lang="hu-HU" dirty="0" smtClean="0"/>
              <a:t>biztosnak lenni abban, hogy a feliratkozó és az esemény forrás ugyanakkor felszabadítható </a:t>
            </a:r>
            <a:r>
              <a:rPr lang="en-US" dirty="0" smtClean="0"/>
              <a:t>(</a:t>
            </a:r>
            <a:r>
              <a:rPr lang="hu-HU" dirty="0" smtClean="0"/>
              <a:t>a kettőnek azonos az élettartama</a:t>
            </a:r>
            <a:r>
              <a:rPr lang="en-US" dirty="0" smtClean="0"/>
              <a:t>)</a:t>
            </a:r>
          </a:p>
          <a:p>
            <a:pPr lvl="1"/>
            <a:r>
              <a:rPr lang="hu-HU" dirty="0" smtClean="0"/>
              <a:t>Leiratkozni az eseményről saját művelettel</a:t>
            </a:r>
            <a:r>
              <a:rPr lang="en-US" dirty="0" smtClean="0"/>
              <a:t> (</a:t>
            </a:r>
            <a:r>
              <a:rPr lang="hu-HU" dirty="0" smtClean="0"/>
              <a:t>a</a:t>
            </a:r>
            <a:r>
              <a:rPr lang="en-US" dirty="0" smtClean="0"/>
              <a:t> -= </a:t>
            </a:r>
            <a:r>
              <a:rPr lang="hu-HU" dirty="0" smtClean="0"/>
              <a:t>operátorral</a:t>
            </a:r>
            <a:r>
              <a:rPr lang="en-US" dirty="0" smtClean="0"/>
              <a:t>)</a:t>
            </a:r>
          </a:p>
          <a:p>
            <a:pPr lvl="1"/>
            <a:r>
              <a:rPr lang="hu-HU" dirty="0" smtClean="0"/>
              <a:t>Leiratkozni az eseményről megfelelően implementált </a:t>
            </a:r>
            <a:r>
              <a:rPr lang="en-US" dirty="0" err="1" smtClean="0"/>
              <a:t>IDisposable</a:t>
            </a:r>
            <a:r>
              <a:rPr lang="en-US" dirty="0" smtClean="0"/>
              <a:t> </a:t>
            </a:r>
            <a:r>
              <a:rPr lang="hu-HU" dirty="0" smtClean="0"/>
              <a:t>interfésszel </a:t>
            </a:r>
            <a:r>
              <a:rPr lang="en-US" dirty="0" smtClean="0"/>
              <a:t>(full </a:t>
            </a:r>
            <a:r>
              <a:rPr lang="en-US" dirty="0" err="1" smtClean="0"/>
              <a:t>IDisposable</a:t>
            </a:r>
            <a:r>
              <a:rPr lang="en-US" dirty="0" smtClean="0"/>
              <a:t> pattern, </a:t>
            </a:r>
            <a:r>
              <a:rPr lang="hu-HU" dirty="0" smtClean="0"/>
              <a:t>ld. később</a:t>
            </a:r>
            <a:r>
              <a:rPr lang="en-US" dirty="0" smtClean="0"/>
              <a:t>)</a:t>
            </a:r>
          </a:p>
          <a:p>
            <a:pPr lvl="1"/>
            <a:r>
              <a:rPr lang="hu-HU" dirty="0" smtClean="0"/>
              <a:t>Hagyni a </a:t>
            </a:r>
            <a:r>
              <a:rPr lang="hu-HU" dirty="0" err="1" smtClean="0"/>
              <a:t>Garbage</a:t>
            </a:r>
            <a:r>
              <a:rPr lang="hu-HU" dirty="0" smtClean="0"/>
              <a:t> </a:t>
            </a:r>
            <a:r>
              <a:rPr lang="hu-HU" dirty="0" err="1" smtClean="0"/>
              <a:t>Collectort</a:t>
            </a:r>
            <a:r>
              <a:rPr lang="hu-HU" dirty="0" smtClean="0"/>
              <a:t>, hogy felszabadítsa a </a:t>
            </a:r>
            <a:r>
              <a:rPr lang="hu-HU" dirty="0" err="1" smtClean="0"/>
              <a:t>subscriber</a:t>
            </a:r>
            <a:r>
              <a:rPr lang="hu-HU" dirty="0" smtClean="0"/>
              <a:t> példányt </a:t>
            </a:r>
            <a:r>
              <a:rPr lang="en-US" dirty="0" smtClean="0"/>
              <a:t>Weak Delegates </a:t>
            </a:r>
            <a:r>
              <a:rPr lang="hu-HU" dirty="0" smtClean="0"/>
              <a:t>D</a:t>
            </a:r>
            <a:r>
              <a:rPr lang="en-US" dirty="0" err="1" smtClean="0"/>
              <a:t>esign</a:t>
            </a:r>
            <a:r>
              <a:rPr lang="en-US" dirty="0" smtClean="0"/>
              <a:t> </a:t>
            </a:r>
            <a:r>
              <a:rPr lang="hu-HU" dirty="0" smtClean="0"/>
              <a:t>P</a:t>
            </a:r>
            <a:r>
              <a:rPr lang="en-US" dirty="0" err="1" smtClean="0"/>
              <a:t>attern</a:t>
            </a:r>
            <a:r>
              <a:rPr lang="hu-HU" dirty="0" smtClean="0"/>
              <a:t> segítségével</a:t>
            </a:r>
            <a:r>
              <a:rPr lang="en-US" dirty="0" smtClean="0"/>
              <a:t> (prog4), </a:t>
            </a:r>
            <a:r>
              <a:rPr lang="hu-HU" dirty="0" smtClean="0"/>
              <a:t>és utána rendesen le tudunk iratkozni az eseményről, ha a </a:t>
            </a:r>
            <a:r>
              <a:rPr lang="hu-HU" dirty="0" err="1" smtClean="0"/>
              <a:t>subscribert</a:t>
            </a:r>
            <a:r>
              <a:rPr lang="hu-HU" dirty="0" smtClean="0"/>
              <a:t> pont felszabadította a GC</a:t>
            </a:r>
            <a:endParaRPr lang="hu-HU" dirty="0"/>
          </a:p>
        </p:txBody>
      </p:sp>
      <p:sp>
        <p:nvSpPr>
          <p:cNvPr id="4" name="Dia számának helye 3">
            <a:extLst>
              <a:ext uri="{FF2B5EF4-FFF2-40B4-BE49-F238E27FC236}">
                <a16:creationId xmlns:a16="http://schemas.microsoft.com/office/drawing/2014/main" id="{D51DCB17-5FEC-4E47-A9F8-4466A6BE2C26}"/>
              </a:ext>
            </a:extLst>
          </p:cNvPr>
          <p:cNvSpPr>
            <a:spLocks noGrp="1"/>
          </p:cNvSpPr>
          <p:nvPr>
            <p:ph type="sldNum" sz="quarter" idx="11"/>
          </p:nvPr>
        </p:nvSpPr>
        <p:spPr/>
        <p:txBody>
          <a:bodyPr/>
          <a:lstStyle/>
          <a:p>
            <a:fld id="{B60DAD87-7EB7-4D38-BAF0-0AF208F78DF0}" type="slidenum">
              <a:rPr lang="hu-HU" smtClean="0"/>
              <a:pPr/>
              <a:t>25</a:t>
            </a:fld>
            <a:endParaRPr lang="hu-HU"/>
          </a:p>
        </p:txBody>
      </p:sp>
      <p:sp>
        <p:nvSpPr>
          <p:cNvPr id="6" name="Szövegdoboz 5">
            <a:extLst>
              <a:ext uri="{FF2B5EF4-FFF2-40B4-BE49-F238E27FC236}">
                <a16:creationId xmlns:a16="http://schemas.microsoft.com/office/drawing/2014/main" id="{03AB8EFA-D3F6-4BB4-B4A3-FC8FC685C19E}"/>
              </a:ext>
            </a:extLst>
          </p:cNvPr>
          <p:cNvSpPr txBox="1">
            <a:spLocks noChangeArrowheads="1"/>
          </p:cNvSpPr>
          <p:nvPr/>
        </p:nvSpPr>
        <p:spPr bwMode="auto">
          <a:xfrm>
            <a:off x="0" y="801687"/>
            <a:ext cx="9289290" cy="25853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smtClean="0">
                <a:solidFill>
                  <a:srgbClr val="0000FF"/>
                </a:solidFill>
                <a:latin typeface="Consolas" panose="020B0609020204030204" pitchFamily="49" charset="0"/>
              </a:rPr>
              <a:t>static </a:t>
            </a:r>
            <a:r>
              <a:rPr lang="hu-HU" sz="1800" dirty="0" smtClean="0">
                <a:solidFill>
                  <a:srgbClr val="2B91AF"/>
                </a:solidFill>
                <a:latin typeface="Consolas" panose="020B0609020204030204" pitchFamily="49" charset="0"/>
              </a:rPr>
              <a:t>MyClassWithEvent </a:t>
            </a:r>
            <a:r>
              <a:rPr lang="hu-HU" sz="1800" dirty="0" smtClean="0">
                <a:solidFill>
                  <a:srgbClr val="000000"/>
                </a:solidFill>
                <a:latin typeface="Consolas" panose="020B0609020204030204" pitchFamily="49" charset="0"/>
              </a:rPr>
              <a:t>myClassWithEvent = </a:t>
            </a:r>
            <a:r>
              <a:rPr lang="hu-HU" sz="1800" dirty="0" smtClean="0">
                <a:solidFill>
                  <a:srgbClr val="0000FF"/>
                </a:solidFill>
                <a:latin typeface="Consolas" panose="020B0609020204030204" pitchFamily="49" charset="0"/>
              </a:rPr>
              <a:t>new </a:t>
            </a:r>
            <a:r>
              <a:rPr lang="hu-HU" sz="1800" dirty="0" smtClean="0">
                <a:solidFill>
                  <a:srgbClr val="2B91AF"/>
                </a:solidFill>
                <a:latin typeface="Consolas" panose="020B0609020204030204" pitchFamily="49" charset="0"/>
              </a:rPr>
              <a:t>MyClassWithEvent</a:t>
            </a:r>
            <a:r>
              <a:rPr lang="hu-HU" sz="1800" dirty="0">
                <a:solidFill>
                  <a:srgbClr val="000000"/>
                </a:solidFill>
                <a:latin typeface="Consolas" panose="020B0609020204030204" pitchFamily="49" charset="0"/>
              </a:rPr>
              <a:t>()</a:t>
            </a:r>
            <a:r>
              <a:rPr lang="hu-HU" sz="1800" dirty="0" smtClean="0">
                <a:solidFill>
                  <a:srgbClr val="000000"/>
                </a:solidFill>
                <a:latin typeface="Consolas" panose="020B0609020204030204" pitchFamily="49" charset="0"/>
              </a:rPr>
              <a:t>;</a:t>
            </a:r>
          </a:p>
          <a:p>
            <a:pPr algn="l"/>
            <a:endParaRPr lang="hu-HU" sz="1800" dirty="0" smtClean="0">
              <a:solidFill>
                <a:srgbClr val="0000FF"/>
              </a:solidFill>
              <a:latin typeface="Consolas" panose="020B0609020204030204" pitchFamily="49" charset="0"/>
            </a:endParaRPr>
          </a:p>
          <a:p>
            <a:pPr algn="l"/>
            <a:r>
              <a:rPr lang="hu-HU" sz="1800" dirty="0" smtClean="0">
                <a:solidFill>
                  <a:srgbClr val="0000FF"/>
                </a:solidFill>
                <a:latin typeface="Consolas" panose="020B0609020204030204" pitchFamily="49" charset="0"/>
              </a:rPr>
              <a:t>public</a:t>
            </a:r>
            <a:r>
              <a:rPr lang="hu-HU" sz="1800" dirty="0" smtClean="0">
                <a:solidFill>
                  <a:srgbClr val="000000"/>
                </a:solidFill>
                <a:latin typeface="Consolas" panose="020B0609020204030204" pitchFamily="49" charset="0"/>
              </a:rPr>
              <a:t> </a:t>
            </a:r>
            <a:r>
              <a:rPr lang="hu-HU" sz="1800" dirty="0">
                <a:solidFill>
                  <a:srgbClr val="0000FF"/>
                </a:solidFill>
                <a:latin typeface="Consolas" panose="020B0609020204030204" pitchFamily="49" charset="0"/>
              </a:rPr>
              <a:t>static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void</a:t>
            </a:r>
            <a:r>
              <a:rPr lang="hu-HU" sz="1800" dirty="0">
                <a:solidFill>
                  <a:srgbClr val="000000"/>
                </a:solidFill>
                <a:latin typeface="Consolas" panose="020B0609020204030204" pitchFamily="49" charset="0"/>
              </a:rPr>
              <a:t> </a:t>
            </a:r>
            <a:r>
              <a:rPr lang="hu-HU" sz="1800" dirty="0" err="1" smtClean="0">
                <a:solidFill>
                  <a:srgbClr val="000000"/>
                </a:solidFill>
                <a:latin typeface="Consolas" panose="020B0609020204030204" pitchFamily="49" charset="0"/>
              </a:rPr>
              <a:t>OtherMethod</a:t>
            </a:r>
            <a:r>
              <a:rPr lang="hu-HU" sz="1800" dirty="0" smtClean="0">
                <a:solidFill>
                  <a:srgbClr val="000000"/>
                </a:solidFill>
                <a:latin typeface="Consolas" panose="020B0609020204030204" pitchFamily="49" charset="0"/>
              </a:rPr>
              <a:t>()</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hu-HU" sz="1800" dirty="0" smtClean="0">
                <a:solidFill>
                  <a:srgbClr val="000000"/>
                </a:solidFill>
                <a:latin typeface="Consolas" panose="020B0609020204030204" pitchFamily="49" charset="0"/>
              </a:rPr>
              <a:t>    </a:t>
            </a:r>
            <a:r>
              <a:rPr lang="hu-HU" sz="1800" dirty="0" err="1" smtClean="0">
                <a:solidFill>
                  <a:srgbClr val="2B91AF"/>
                </a:solidFill>
                <a:latin typeface="Consolas" panose="020B0609020204030204" pitchFamily="49" charset="0"/>
              </a:rPr>
              <a:t>MySubscriberClass</a:t>
            </a:r>
            <a:r>
              <a:rPr lang="hu-HU" sz="1800" dirty="0" smtClean="0">
                <a:solidFill>
                  <a:schemeClr val="tx1"/>
                </a:solidFill>
                <a:latin typeface="Consolas" panose="020B0609020204030204" pitchFamily="49" charset="0"/>
              </a:rPr>
              <a:t> </a:t>
            </a:r>
            <a:r>
              <a:rPr lang="hu-HU" sz="1800" dirty="0" err="1">
                <a:solidFill>
                  <a:schemeClr val="tx1"/>
                </a:solidFill>
                <a:latin typeface="Consolas" panose="020B0609020204030204" pitchFamily="49" charset="0"/>
              </a:rPr>
              <a:t>subscriber</a:t>
            </a:r>
            <a:r>
              <a:rPr lang="hu-HU" sz="1800" dirty="0">
                <a:solidFill>
                  <a:schemeClr val="tx1"/>
                </a:solidFill>
                <a:latin typeface="Consolas" panose="020B0609020204030204" pitchFamily="49" charset="0"/>
              </a:rPr>
              <a:t> = </a:t>
            </a:r>
            <a:r>
              <a:rPr lang="hu-HU" sz="1800" dirty="0" err="1">
                <a:solidFill>
                  <a:srgbClr val="0000FF"/>
                </a:solidFill>
                <a:latin typeface="Consolas" panose="020B0609020204030204" pitchFamily="49" charset="0"/>
              </a:rPr>
              <a:t>new</a:t>
            </a:r>
            <a:r>
              <a:rPr lang="hu-HU" sz="1800" dirty="0">
                <a:solidFill>
                  <a:srgbClr val="0000FF"/>
                </a:solidFill>
                <a:latin typeface="Consolas" panose="020B0609020204030204" pitchFamily="49" charset="0"/>
              </a:rPr>
              <a:t> </a:t>
            </a:r>
            <a:r>
              <a:rPr lang="hu-HU" sz="1800" dirty="0" err="1">
                <a:solidFill>
                  <a:srgbClr val="2B91AF"/>
                </a:solidFill>
                <a:latin typeface="Consolas" panose="020B0609020204030204" pitchFamily="49" charset="0"/>
              </a:rPr>
              <a:t>MySubscriberClass</a:t>
            </a:r>
            <a:r>
              <a:rPr lang="hu-HU" sz="1800" dirty="0" smtClean="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smtClean="0">
                <a:solidFill>
                  <a:srgbClr val="000000"/>
                </a:solidFill>
                <a:latin typeface="Consolas" panose="020B0609020204030204" pitchFamily="49" charset="0"/>
              </a:rPr>
              <a:t>   </a:t>
            </a:r>
            <a:r>
              <a:rPr lang="hu-HU" sz="1800" dirty="0" err="1" smtClean="0">
                <a:solidFill>
                  <a:srgbClr val="000000"/>
                </a:solidFill>
                <a:latin typeface="Consolas" panose="020B0609020204030204" pitchFamily="49" charset="0"/>
              </a:rPr>
              <a:t>myClassWithEvent.MyEvent</a:t>
            </a:r>
            <a:r>
              <a:rPr lang="hu-HU" sz="1800" dirty="0" smtClean="0">
                <a:solidFill>
                  <a:srgbClr val="000000"/>
                </a:solidFill>
                <a:latin typeface="Consolas" panose="020B0609020204030204" pitchFamily="49" charset="0"/>
              </a:rPr>
              <a:t> </a:t>
            </a:r>
            <a:r>
              <a:rPr lang="hu-HU" sz="1800" dirty="0" smtClean="0">
                <a:solidFill>
                  <a:srgbClr val="000000"/>
                </a:solidFill>
                <a:latin typeface="Consolas" panose="020B0609020204030204" pitchFamily="49" charset="0"/>
              </a:rPr>
              <a:t>+= subscriber.OnMyEvent;</a:t>
            </a:r>
            <a:r>
              <a:rPr lang="en-GB" sz="1800" dirty="0" smtClean="0">
                <a:solidFill>
                  <a:srgbClr val="000000"/>
                </a:solidFill>
                <a:latin typeface="Consolas" panose="020B0609020204030204" pitchFamily="49" charset="0"/>
              </a:rPr>
              <a:t> </a:t>
            </a:r>
            <a:r>
              <a:rPr lang="hu-HU" sz="1800" dirty="0" smtClean="0">
                <a:solidFill>
                  <a:srgbClr val="000000"/>
                </a:solidFill>
                <a:latin typeface="Consolas" panose="020B0609020204030204" pitchFamily="49" charset="0"/>
              </a:rPr>
              <a:t>   </a:t>
            </a:r>
          </a:p>
          <a:p>
            <a:pPr algn="l"/>
            <a:r>
              <a:rPr lang="hu-HU" sz="1800" dirty="0" smtClean="0">
                <a:solidFill>
                  <a:srgbClr val="008000"/>
                </a:solidFill>
                <a:latin typeface="Consolas" panose="020B0609020204030204" pitchFamily="49" charset="0"/>
              </a:rPr>
              <a:t>    // ... </a:t>
            </a:r>
            <a:endParaRPr lang="en-GB" sz="1800" dirty="0" smtClean="0">
              <a:solidFill>
                <a:srgbClr val="000000"/>
              </a:solidFill>
              <a:latin typeface="Consolas" panose="020B0609020204030204" pitchFamily="49" charset="0"/>
            </a:endParaRPr>
          </a:p>
          <a:p>
            <a:pPr algn="l"/>
            <a:r>
              <a:rPr lang="hu-HU" sz="1800" dirty="0" smtClean="0">
                <a:solidFill>
                  <a:srgbClr val="000000"/>
                </a:solidFill>
                <a:latin typeface="Consolas" panose="020B0609020204030204" pitchFamily="49" charset="0"/>
              </a:rPr>
              <a:t>}</a:t>
            </a:r>
          </a:p>
          <a:p>
            <a:pPr algn="l"/>
            <a:r>
              <a:rPr lang="hu-HU" sz="1800" dirty="0">
                <a:solidFill>
                  <a:srgbClr val="008000"/>
                </a:solidFill>
                <a:latin typeface="Consolas" panose="020B0609020204030204" pitchFamily="49" charset="0"/>
              </a:rPr>
              <a:t>// </a:t>
            </a:r>
            <a:r>
              <a:rPr lang="hu-HU" sz="1800" dirty="0" smtClean="0">
                <a:solidFill>
                  <a:srgbClr val="008000"/>
                </a:solidFill>
                <a:latin typeface="Consolas" panose="020B0609020204030204" pitchFamily="49" charset="0"/>
              </a:rPr>
              <a:t>A </a:t>
            </a:r>
            <a:r>
              <a:rPr lang="hu-HU" sz="1800" dirty="0" err="1" smtClean="0">
                <a:solidFill>
                  <a:srgbClr val="008000"/>
                </a:solidFill>
                <a:latin typeface="Consolas" panose="020B0609020204030204" pitchFamily="49" charset="0"/>
              </a:rPr>
              <a:t>subscriber</a:t>
            </a:r>
            <a:r>
              <a:rPr lang="hu-HU" sz="1800" dirty="0" smtClean="0">
                <a:solidFill>
                  <a:srgbClr val="008000"/>
                </a:solidFill>
                <a:latin typeface="Consolas" panose="020B0609020204030204" pitchFamily="49" charset="0"/>
              </a:rPr>
              <a:t> példány a metódus után elvileg nem elérhető </a:t>
            </a:r>
            <a:r>
              <a:rPr lang="hu-HU" sz="1800" dirty="0" smtClean="0">
                <a:solidFill>
                  <a:srgbClr val="008000"/>
                </a:solidFill>
                <a:latin typeface="Consolas" panose="020B0609020204030204" pitchFamily="49" charset="0"/>
                <a:sym typeface="Wingdings" panose="05000000000000000000" pitchFamily="2" charset="2"/>
              </a:rPr>
              <a:t> ???</a:t>
            </a:r>
            <a:r>
              <a:rPr lang="hu-HU" sz="1800" dirty="0" smtClean="0">
                <a:solidFill>
                  <a:srgbClr val="008000"/>
                </a:solidFill>
                <a:latin typeface="Consolas" panose="020B0609020204030204" pitchFamily="49" charset="0"/>
              </a:rPr>
              <a:t> </a:t>
            </a:r>
            <a:endParaRPr lang="hu-HU" sz="18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1453650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heckerboard(across)">
                                      <p:cBhvr>
                                        <p:cTn id="10" dur="500"/>
                                        <p:tgtEl>
                                          <p:spTgt spid="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heckerboard(across)">
                                      <p:cBhvr>
                                        <p:cTn id="13" dur="500"/>
                                        <p:tgtEl>
                                          <p:spTgt spid="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checkerboard(across)">
                                      <p:cBhvr>
                                        <p:cTn id="16" dur="500"/>
                                        <p:tgtEl>
                                          <p:spTgt spid="8">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checkerboard(across)">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83C3885-C4D5-4356-B1DA-8B0946144902}"/>
              </a:ext>
            </a:extLst>
          </p:cNvPr>
          <p:cNvSpPr>
            <a:spLocks noGrp="1"/>
          </p:cNvSpPr>
          <p:nvPr>
            <p:ph type="title"/>
          </p:nvPr>
        </p:nvSpPr>
        <p:spPr/>
        <p:txBody>
          <a:bodyPr/>
          <a:lstStyle/>
          <a:p>
            <a:r>
              <a:rPr lang="hu-HU" dirty="0"/>
              <a:t>Generációk</a:t>
            </a:r>
            <a:endParaRPr lang="en-GB" dirty="0"/>
          </a:p>
        </p:txBody>
      </p:sp>
      <p:sp>
        <p:nvSpPr>
          <p:cNvPr id="3" name="Tartalom helye 2">
            <a:extLst>
              <a:ext uri="{FF2B5EF4-FFF2-40B4-BE49-F238E27FC236}">
                <a16:creationId xmlns:a16="http://schemas.microsoft.com/office/drawing/2014/main" id="{CA6BBEA1-E97D-4E3E-8AA0-ADF6F2C01920}"/>
              </a:ext>
            </a:extLst>
          </p:cNvPr>
          <p:cNvSpPr>
            <a:spLocks noGrp="1"/>
          </p:cNvSpPr>
          <p:nvPr>
            <p:ph idx="1"/>
          </p:nvPr>
        </p:nvSpPr>
        <p:spPr/>
        <p:txBody>
          <a:bodyPr>
            <a:normAutofit/>
          </a:bodyPr>
          <a:lstStyle/>
          <a:p>
            <a:r>
              <a:rPr lang="hu-HU" dirty="0"/>
              <a:t>Probléma: a GC </a:t>
            </a:r>
            <a:r>
              <a:rPr lang="hu-HU" dirty="0" err="1"/>
              <a:t>lassúúúúúú</a:t>
            </a:r>
            <a:r>
              <a:rPr lang="hu-HU" dirty="0"/>
              <a:t>… </a:t>
            </a:r>
          </a:p>
          <a:p>
            <a:r>
              <a:rPr lang="hu-HU" dirty="0"/>
              <a:t>Feltételezés: a program futása során a legtöbb objektum rövid életű</a:t>
            </a:r>
          </a:p>
          <a:p>
            <a:r>
              <a:rPr lang="hu-HU" dirty="0"/>
              <a:t>Az objektumok korát a GC „generációkkal” követi </a:t>
            </a:r>
          </a:p>
          <a:p>
            <a:pPr lvl="1"/>
            <a:r>
              <a:rPr lang="hu-HU" dirty="0"/>
              <a:t>gen0: rövid életű → gen2: hosszúéletű objektumok</a:t>
            </a:r>
          </a:p>
          <a:p>
            <a:r>
              <a:rPr lang="hu-HU" dirty="0"/>
              <a:t>A szemétgyűjtés mindig generáció(k)</a:t>
            </a:r>
            <a:r>
              <a:rPr lang="hu-HU" dirty="0" err="1"/>
              <a:t>ra</a:t>
            </a:r>
            <a:r>
              <a:rPr lang="hu-HU" dirty="0"/>
              <a:t> érvényes</a:t>
            </a:r>
          </a:p>
          <a:p>
            <a:pPr lvl="1"/>
            <a:r>
              <a:rPr lang="hu-HU" dirty="0"/>
              <a:t>gen0 GC: gen0 objektumokat takarítja</a:t>
            </a:r>
          </a:p>
          <a:p>
            <a:pPr lvl="1"/>
            <a:r>
              <a:rPr lang="hu-HU" dirty="0"/>
              <a:t>gen1 GC: gen0 + gen1 objektumokat takarítja</a:t>
            </a:r>
          </a:p>
          <a:p>
            <a:pPr lvl="1"/>
            <a:r>
              <a:rPr lang="hu-HU" dirty="0"/>
              <a:t>gen2 GC: gen0 + gen1 + gen2 objektumokat takarítja</a:t>
            </a:r>
          </a:p>
          <a:p>
            <a:r>
              <a:rPr lang="hu-HU" dirty="0"/>
              <a:t>Ha az objektum túléli a szemétgyűjtést, a következő generációba lép elő</a:t>
            </a:r>
          </a:p>
          <a:p>
            <a:endParaRPr lang="en-GB" dirty="0"/>
          </a:p>
        </p:txBody>
      </p:sp>
    </p:spTree>
    <p:extLst>
      <p:ext uri="{BB962C8B-B14F-4D97-AF65-F5344CB8AC3E}">
        <p14:creationId xmlns:p14="http://schemas.microsoft.com/office/powerpoint/2010/main" val="606203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4B6318-DE2F-40D3-9AAD-7F4C730998A7}"/>
              </a:ext>
            </a:extLst>
          </p:cNvPr>
          <p:cNvSpPr>
            <a:spLocks noGrp="1"/>
          </p:cNvSpPr>
          <p:nvPr>
            <p:ph type="title"/>
          </p:nvPr>
        </p:nvSpPr>
        <p:spPr/>
        <p:txBody>
          <a:bodyPr/>
          <a:lstStyle/>
          <a:p>
            <a:r>
              <a:rPr lang="hu-HU" dirty="0" err="1"/>
              <a:t>GC.Collect</a:t>
            </a:r>
            <a:r>
              <a:rPr lang="hu-HU" dirty="0"/>
              <a:t>()</a:t>
            </a:r>
          </a:p>
        </p:txBody>
      </p:sp>
      <p:sp>
        <p:nvSpPr>
          <p:cNvPr id="4" name="Dia számának helye 3">
            <a:extLst>
              <a:ext uri="{FF2B5EF4-FFF2-40B4-BE49-F238E27FC236}">
                <a16:creationId xmlns:a16="http://schemas.microsoft.com/office/drawing/2014/main" id="{93BFD9F1-F0DA-4396-B196-DD4B47C87D02}"/>
              </a:ext>
            </a:extLst>
          </p:cNvPr>
          <p:cNvSpPr>
            <a:spLocks noGrp="1"/>
          </p:cNvSpPr>
          <p:nvPr>
            <p:ph type="sldNum" sz="quarter" idx="11"/>
          </p:nvPr>
        </p:nvSpPr>
        <p:spPr/>
        <p:txBody>
          <a:bodyPr/>
          <a:lstStyle/>
          <a:p>
            <a:pPr>
              <a:defRPr/>
            </a:pPr>
            <a:fld id="{B60DAD87-7EB7-4D38-BAF0-0AF208F78DF0}" type="slidenum">
              <a:rPr lang="hu-HU" smtClean="0"/>
              <a:pPr>
                <a:defRPr/>
              </a:pPr>
              <a:t>27</a:t>
            </a:fld>
            <a:endParaRPr lang="hu-HU"/>
          </a:p>
        </p:txBody>
      </p:sp>
      <p:sp>
        <p:nvSpPr>
          <p:cNvPr id="5" name="Szövegdoboz 4">
            <a:extLst>
              <a:ext uri="{FF2B5EF4-FFF2-40B4-BE49-F238E27FC236}">
                <a16:creationId xmlns:a16="http://schemas.microsoft.com/office/drawing/2014/main" id="{EC280B8E-430D-4CB1-A834-4BD99D8A53B6}"/>
              </a:ext>
            </a:extLst>
          </p:cNvPr>
          <p:cNvSpPr txBox="1">
            <a:spLocks noChangeArrowheads="1"/>
          </p:cNvSpPr>
          <p:nvPr/>
        </p:nvSpPr>
        <p:spPr bwMode="auto">
          <a:xfrm>
            <a:off x="-36640" y="1268700"/>
            <a:ext cx="9289290" cy="5632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0000FF"/>
                </a:solidFill>
                <a:latin typeface="Consolas" panose="020B0609020204030204" pitchFamily="49" charset="0"/>
              </a:rPr>
              <a:t>class</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MyGCCollectClass</a:t>
            </a:r>
            <a:endParaRPr lang="hu-HU" sz="1800" dirty="0">
              <a:solidFill>
                <a:srgbClr val="2B91AF"/>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private</a:t>
            </a:r>
            <a:r>
              <a:rPr lang="hu-HU" sz="1800" dirty="0">
                <a:solidFill>
                  <a:srgbClr val="000000"/>
                </a:solidFill>
                <a:latin typeface="Consolas" panose="020B0609020204030204" pitchFamily="49" charset="0"/>
              </a:rPr>
              <a:t> </a:t>
            </a:r>
            <a:r>
              <a:rPr lang="hu-HU" sz="1800" dirty="0">
                <a:solidFill>
                  <a:srgbClr val="0000FF"/>
                </a:solidFill>
                <a:latin typeface="Consolas" panose="020B0609020204030204" pitchFamily="49" charset="0"/>
              </a:rPr>
              <a:t>const</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long</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maxGarbage</a:t>
            </a:r>
            <a:r>
              <a:rPr lang="hu-HU" sz="1800" dirty="0">
                <a:solidFill>
                  <a:srgbClr val="000000"/>
                </a:solidFill>
                <a:latin typeface="Consolas" panose="020B0609020204030204" pitchFamily="49" charset="0"/>
              </a:rPr>
              <a:t> = 1000;</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void</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MakeSomeGarbage</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a:solidFill>
                  <a:srgbClr val="2B91AF"/>
                </a:solidFill>
                <a:latin typeface="Consolas" panose="020B0609020204030204" pitchFamily="49" charset="0"/>
              </a:rPr>
              <a:t>Version</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vt</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for</a:t>
            </a:r>
            <a:r>
              <a:rPr lang="hu-HU" sz="1800" dirty="0">
                <a:solidFill>
                  <a:srgbClr val="000000"/>
                </a:solidFill>
                <a:latin typeface="Consolas" panose="020B0609020204030204" pitchFamily="49" charset="0"/>
              </a:rPr>
              <a:t> (</a:t>
            </a:r>
            <a:r>
              <a:rPr lang="hu-HU" sz="1800" dirty="0">
                <a:solidFill>
                  <a:srgbClr val="0000FF"/>
                </a:solidFill>
                <a:latin typeface="Consolas" panose="020B0609020204030204" pitchFamily="49" charset="0"/>
              </a:rPr>
              <a:t>int</a:t>
            </a:r>
            <a:r>
              <a:rPr lang="hu-HU" sz="1800" dirty="0">
                <a:solidFill>
                  <a:srgbClr val="000000"/>
                </a:solidFill>
                <a:latin typeface="Consolas" panose="020B0609020204030204" pitchFamily="49" charset="0"/>
              </a:rPr>
              <a:t> i = 0; i &lt; </a:t>
            </a:r>
            <a:r>
              <a:rPr lang="hu-HU" sz="1800" dirty="0" err="1">
                <a:solidFill>
                  <a:srgbClr val="000000"/>
                </a:solidFill>
                <a:latin typeface="Consolas" panose="020B0609020204030204" pitchFamily="49" charset="0"/>
              </a:rPr>
              <a:t>maxGarbage</a:t>
            </a:r>
            <a:r>
              <a:rPr lang="hu-HU" sz="1800" dirty="0">
                <a:solidFill>
                  <a:srgbClr val="000000"/>
                </a:solidFill>
                <a:latin typeface="Consolas" panose="020B0609020204030204" pitchFamily="49" charset="0"/>
              </a:rPr>
              <a:t>; i++)</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vt</a:t>
            </a:r>
            <a:r>
              <a:rPr lang="hu-HU" sz="1800" dirty="0">
                <a:solidFill>
                  <a:srgbClr val="000000"/>
                </a:solidFill>
                <a:latin typeface="Consolas" panose="020B0609020204030204" pitchFamily="49" charset="0"/>
              </a:rPr>
              <a:t> = </a:t>
            </a:r>
            <a:r>
              <a:rPr lang="hu-HU" sz="1800" dirty="0" err="1">
                <a:solidFill>
                  <a:srgbClr val="0000FF"/>
                </a:solidFill>
                <a:latin typeface="Consolas" panose="020B0609020204030204" pitchFamily="49" charset="0"/>
              </a:rPr>
              <a:t>new</a:t>
            </a:r>
            <a:r>
              <a:rPr lang="hu-HU" sz="1800" dirty="0">
                <a:solidFill>
                  <a:srgbClr val="000000"/>
                </a:solidFill>
                <a:latin typeface="Consolas" panose="020B0609020204030204" pitchFamily="49" charset="0"/>
              </a:rPr>
              <a:t> </a:t>
            </a:r>
            <a:r>
              <a:rPr lang="hu-HU" sz="1800" dirty="0">
                <a:solidFill>
                  <a:srgbClr val="2B91AF"/>
                </a:solidFill>
                <a:latin typeface="Consolas" panose="020B0609020204030204" pitchFamily="49" charset="0"/>
              </a:rPr>
              <a:t>Version</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p>
          <a:p>
            <a:pPr algn="l"/>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static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void</a:t>
            </a:r>
            <a:r>
              <a:rPr lang="hu-HU" sz="1800" dirty="0">
                <a:solidFill>
                  <a:srgbClr val="000000"/>
                </a:solidFill>
                <a:latin typeface="Consolas" panose="020B0609020204030204" pitchFamily="49" charset="0"/>
              </a:rPr>
              <a:t> Main()</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MyGCCollectClass</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myGCCol</a:t>
            </a:r>
            <a:r>
              <a:rPr lang="hu-HU" sz="1800" dirty="0">
                <a:solidFill>
                  <a:srgbClr val="000000"/>
                </a:solidFill>
                <a:latin typeface="Consolas" panose="020B0609020204030204" pitchFamily="49" charset="0"/>
              </a:rPr>
              <a:t> = </a:t>
            </a:r>
            <a:r>
              <a:rPr lang="hu-HU" sz="1800" dirty="0" err="1">
                <a:solidFill>
                  <a:srgbClr val="0000FF"/>
                </a:solidFill>
                <a:latin typeface="Consolas" panose="020B0609020204030204" pitchFamily="49" charset="0"/>
              </a:rPr>
              <a:t>new</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MyGCCollectClass</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myGCCol.MakeSomeGarbage</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GC</a:t>
            </a:r>
            <a:r>
              <a:rPr lang="hu-HU" sz="1800" dirty="0" err="1">
                <a:solidFill>
                  <a:srgbClr val="000000"/>
                </a:solidFill>
                <a:latin typeface="Consolas" panose="020B0609020204030204" pitchFamily="49" charset="0"/>
              </a:rPr>
              <a:t>.Collect</a:t>
            </a:r>
            <a:r>
              <a:rPr lang="hu-HU" sz="1800" dirty="0">
                <a:solidFill>
                  <a:srgbClr val="000000"/>
                </a:solidFill>
                <a:latin typeface="Consolas" panose="020B0609020204030204" pitchFamily="49" charset="0"/>
              </a:rPr>
              <a:t>();           </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trigger</a:t>
            </a:r>
            <a:r>
              <a:rPr lang="hu-HU" sz="1800" dirty="0">
                <a:solidFill>
                  <a:srgbClr val="008000"/>
                </a:solidFill>
                <a:latin typeface="Consolas" panose="020B0609020204030204" pitchFamily="49" charset="0"/>
              </a:rPr>
              <a:t> GC </a:t>
            </a:r>
            <a:r>
              <a:rPr lang="hu-HU" sz="1800" dirty="0" err="1">
                <a:solidFill>
                  <a:srgbClr val="008000"/>
                </a:solidFill>
                <a:latin typeface="Consolas" panose="020B0609020204030204" pitchFamily="49" charset="0"/>
              </a:rPr>
              <a:t>manually</a:t>
            </a:r>
            <a:endParaRPr lang="hu-HU" sz="1800" dirty="0">
              <a:solidFill>
                <a:srgbClr val="000000"/>
              </a:solidFill>
              <a:latin typeface="Consolas" panose="020B0609020204030204" pitchFamily="49" charset="0"/>
            </a:endParaRPr>
          </a:p>
          <a:p>
            <a:pPr algn="l"/>
            <a:r>
              <a:rPr lang="hu-HU" sz="1800" dirty="0">
                <a:solidFill>
                  <a:srgbClr val="2B91AF"/>
                </a:solidFill>
                <a:latin typeface="Consolas" panose="020B0609020204030204" pitchFamily="49" charset="0"/>
              </a:rPr>
              <a:t>        </a:t>
            </a:r>
            <a:r>
              <a:rPr lang="hu-HU" sz="1800" dirty="0" err="1">
                <a:solidFill>
                  <a:srgbClr val="2B91AF"/>
                </a:solidFill>
                <a:latin typeface="Consolas" panose="020B0609020204030204" pitchFamily="49" charset="0"/>
              </a:rPr>
              <a:t>GC</a:t>
            </a:r>
            <a:r>
              <a:rPr lang="hu-HU" sz="1800" dirty="0" err="1">
                <a:solidFill>
                  <a:srgbClr val="000000"/>
                </a:solidFill>
                <a:latin typeface="Consolas" panose="020B0609020204030204" pitchFamily="49" charset="0"/>
              </a:rPr>
              <a:t>.KeepAlive</a:t>
            </a:r>
            <a:r>
              <a:rPr lang="hu-HU" sz="1800" dirty="0">
                <a:solidFill>
                  <a:srgbClr val="000000"/>
                </a:solidFill>
                <a:latin typeface="Consolas" panose="020B0609020204030204" pitchFamily="49" charset="0"/>
              </a:rPr>
              <a:t>(</a:t>
            </a:r>
            <a:r>
              <a:rPr lang="hu-HU" sz="1800" dirty="0" err="1">
                <a:solidFill>
                  <a:srgbClr val="000000"/>
                </a:solidFill>
                <a:latin typeface="Consolas" panose="020B0609020204030204" pitchFamily="49" charset="0"/>
              </a:rPr>
              <a:t>myGCCol</a:t>
            </a:r>
            <a:r>
              <a:rPr lang="hu-HU" sz="1800" dirty="0">
                <a:solidFill>
                  <a:srgbClr val="000000"/>
                </a:solidFill>
                <a:latin typeface="Consolas" panose="020B0609020204030204" pitchFamily="49" charset="0"/>
              </a:rPr>
              <a:t>);</a:t>
            </a:r>
            <a:r>
              <a:rPr lang="hu-HU" sz="1800" dirty="0">
                <a:solidFill>
                  <a:srgbClr val="008000"/>
                </a:solidFill>
                <a:latin typeface="Consolas" panose="020B0609020204030204" pitchFamily="49" charset="0"/>
              </a:rPr>
              <a:t>  // </a:t>
            </a:r>
            <a:r>
              <a:rPr lang="hu-HU" sz="1800" dirty="0" err="1">
                <a:solidFill>
                  <a:srgbClr val="008000"/>
                </a:solidFill>
                <a:latin typeface="Consolas" panose="020B0609020204030204" pitchFamily="49" charset="0"/>
              </a:rPr>
              <a:t>do</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not</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clean</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up</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myGCCol</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a:t>
            </a:r>
            <a:endParaRPr lang="en-GB" sz="1800" dirty="0">
              <a:solidFill>
                <a:srgbClr val="000000"/>
              </a:solidFill>
              <a:latin typeface="Consolas" panose="020B0609020204030204" pitchFamily="49" charset="0"/>
            </a:endParaRPr>
          </a:p>
        </p:txBody>
      </p:sp>
      <p:sp>
        <p:nvSpPr>
          <p:cNvPr id="7" name="Tartalom helye 6">
            <a:extLst>
              <a:ext uri="{FF2B5EF4-FFF2-40B4-BE49-F238E27FC236}">
                <a16:creationId xmlns:a16="http://schemas.microsoft.com/office/drawing/2014/main" id="{8045E3A7-FE9E-473D-B4C3-037C235D4CDD}"/>
              </a:ext>
            </a:extLst>
          </p:cNvPr>
          <p:cNvSpPr>
            <a:spLocks noGrp="1"/>
          </p:cNvSpPr>
          <p:nvPr>
            <p:ph idx="1"/>
          </p:nvPr>
        </p:nvSpPr>
        <p:spPr>
          <a:xfrm>
            <a:off x="107950" y="764630"/>
            <a:ext cx="8928100" cy="504070"/>
          </a:xfrm>
        </p:spPr>
        <p:txBody>
          <a:bodyPr/>
          <a:lstStyle/>
          <a:p>
            <a:r>
              <a:rPr lang="hu-HU" dirty="0"/>
              <a:t>Csak különleges </a:t>
            </a:r>
            <a:r>
              <a:rPr lang="hu-HU" dirty="0" smtClean="0"/>
              <a:t>szituációkban</a:t>
            </a:r>
            <a:r>
              <a:rPr lang="en-US" dirty="0" smtClean="0"/>
              <a:t> </a:t>
            </a:r>
            <a:r>
              <a:rPr lang="hu-HU" dirty="0" smtClean="0"/>
              <a:t>(= soha </a:t>
            </a:r>
            <a:r>
              <a:rPr lang="hu-HU" dirty="0" smtClean="0">
                <a:sym typeface="Wingdings" panose="05000000000000000000" pitchFamily="2" charset="2"/>
              </a:rPr>
              <a:t> )</a:t>
            </a:r>
            <a:r>
              <a:rPr lang="hu-HU" dirty="0" smtClean="0"/>
              <a:t>!</a:t>
            </a:r>
            <a:endParaRPr lang="hu-HU" dirty="0"/>
          </a:p>
        </p:txBody>
      </p:sp>
    </p:spTree>
    <p:extLst>
      <p:ext uri="{BB962C8B-B14F-4D97-AF65-F5344CB8AC3E}">
        <p14:creationId xmlns:p14="http://schemas.microsoft.com/office/powerpoint/2010/main" val="1364310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0F15698-9B67-4F96-8811-5DF6C212353F}"/>
              </a:ext>
            </a:extLst>
          </p:cNvPr>
          <p:cNvSpPr>
            <a:spLocks noGrp="1"/>
          </p:cNvSpPr>
          <p:nvPr>
            <p:ph type="title"/>
          </p:nvPr>
        </p:nvSpPr>
        <p:spPr/>
        <p:txBody>
          <a:bodyPr/>
          <a:lstStyle/>
          <a:p>
            <a:r>
              <a:rPr lang="hu-HU" dirty="0"/>
              <a:t>Teljesítménykérdések – GC beállítások</a:t>
            </a:r>
          </a:p>
        </p:txBody>
      </p:sp>
      <p:sp>
        <p:nvSpPr>
          <p:cNvPr id="3" name="Tartalom helye 2">
            <a:extLst>
              <a:ext uri="{FF2B5EF4-FFF2-40B4-BE49-F238E27FC236}">
                <a16:creationId xmlns:a16="http://schemas.microsoft.com/office/drawing/2014/main" id="{545DCFE9-A78B-44FC-B92C-44C79C5429B8}"/>
              </a:ext>
            </a:extLst>
          </p:cNvPr>
          <p:cNvSpPr>
            <a:spLocks noGrp="1"/>
          </p:cNvSpPr>
          <p:nvPr>
            <p:ph idx="1"/>
          </p:nvPr>
        </p:nvSpPr>
        <p:spPr/>
        <p:txBody>
          <a:bodyPr/>
          <a:lstStyle/>
          <a:p>
            <a:r>
              <a:rPr lang="hu-HU" dirty="0"/>
              <a:t>A GC szemétgyűjtéskor ideiglenesen leállítja az összes </a:t>
            </a:r>
            <a:r>
              <a:rPr lang="hu-HU" dirty="0" err="1"/>
              <a:t>threadet</a:t>
            </a:r>
            <a:endParaRPr lang="hu-HU" dirty="0"/>
          </a:p>
          <a:p>
            <a:pPr lvl="1"/>
            <a:r>
              <a:rPr lang="hu-HU" dirty="0"/>
              <a:t>Pl. adatfeldolgozáskor, megjelenítéskor is…</a:t>
            </a:r>
          </a:p>
          <a:p>
            <a:pPr lvl="1"/>
            <a:endParaRPr lang="hu-HU" dirty="0"/>
          </a:p>
          <a:p>
            <a:pPr lvl="1"/>
            <a:endParaRPr lang="hu-HU" dirty="0"/>
          </a:p>
          <a:p>
            <a:pPr lvl="1"/>
            <a:endParaRPr lang="hu-HU" dirty="0"/>
          </a:p>
          <a:p>
            <a:pPr lvl="1"/>
            <a:endParaRPr lang="hu-HU" dirty="0"/>
          </a:p>
          <a:p>
            <a:pPr lvl="1"/>
            <a:endParaRPr lang="hu-HU" dirty="0"/>
          </a:p>
          <a:p>
            <a:pPr lvl="1"/>
            <a:endParaRPr lang="hu-HU" dirty="0"/>
          </a:p>
          <a:p>
            <a:pPr marL="457200" lvl="1" indent="0">
              <a:buNone/>
            </a:pPr>
            <a:endParaRPr lang="hu-HU" dirty="0"/>
          </a:p>
          <a:p>
            <a:r>
              <a:rPr lang="hu-HU" dirty="0"/>
              <a:t>LOH tömörítés (&gt;.NET Framework 4.5.1)</a:t>
            </a:r>
          </a:p>
          <a:p>
            <a:pPr lvl="1"/>
            <a:endParaRPr lang="hu-HU" dirty="0"/>
          </a:p>
        </p:txBody>
      </p:sp>
      <p:sp>
        <p:nvSpPr>
          <p:cNvPr id="4" name="Dia számának helye 3">
            <a:extLst>
              <a:ext uri="{FF2B5EF4-FFF2-40B4-BE49-F238E27FC236}">
                <a16:creationId xmlns:a16="http://schemas.microsoft.com/office/drawing/2014/main" id="{FA227EAB-D491-42BD-8A30-48225556757D}"/>
              </a:ext>
            </a:extLst>
          </p:cNvPr>
          <p:cNvSpPr>
            <a:spLocks noGrp="1"/>
          </p:cNvSpPr>
          <p:nvPr>
            <p:ph type="sldNum" sz="quarter" idx="11"/>
          </p:nvPr>
        </p:nvSpPr>
        <p:spPr/>
        <p:txBody>
          <a:bodyPr/>
          <a:lstStyle/>
          <a:p>
            <a:pPr>
              <a:defRPr/>
            </a:pPr>
            <a:fld id="{B60DAD87-7EB7-4D38-BAF0-0AF208F78DF0}" type="slidenum">
              <a:rPr lang="hu-HU" smtClean="0"/>
              <a:pPr>
                <a:defRPr/>
              </a:pPr>
              <a:t>28</a:t>
            </a:fld>
            <a:endParaRPr lang="hu-HU"/>
          </a:p>
        </p:txBody>
      </p:sp>
      <p:sp>
        <p:nvSpPr>
          <p:cNvPr id="5" name="Szövegdoboz 4">
            <a:extLst>
              <a:ext uri="{FF2B5EF4-FFF2-40B4-BE49-F238E27FC236}">
                <a16:creationId xmlns:a16="http://schemas.microsoft.com/office/drawing/2014/main" id="{1624E1AF-E446-4B45-83ED-F7FA92689581}"/>
              </a:ext>
            </a:extLst>
          </p:cNvPr>
          <p:cNvSpPr txBox="1">
            <a:spLocks noChangeArrowheads="1"/>
          </p:cNvSpPr>
          <p:nvPr/>
        </p:nvSpPr>
        <p:spPr bwMode="auto">
          <a:xfrm>
            <a:off x="779616" y="1556740"/>
            <a:ext cx="758476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2B91AF"/>
                </a:solidFill>
                <a:latin typeface="Consolas" panose="020B0609020204030204" pitchFamily="49" charset="0"/>
              </a:rPr>
              <a:t>GCSettings</a:t>
            </a:r>
            <a:r>
              <a:rPr lang="hu-HU" sz="1800" dirty="0" err="1">
                <a:solidFill>
                  <a:srgbClr val="000000"/>
                </a:solidFill>
                <a:latin typeface="Consolas" panose="020B0609020204030204" pitchFamily="49" charset="0"/>
              </a:rPr>
              <a:t>.LatencyMode</a:t>
            </a:r>
            <a:r>
              <a:rPr lang="hu-HU" sz="1800" dirty="0">
                <a:solidFill>
                  <a:srgbClr val="000000"/>
                </a:solidFill>
                <a:latin typeface="Consolas" panose="020B0609020204030204" pitchFamily="49" charset="0"/>
              </a:rPr>
              <a:t> = </a:t>
            </a:r>
            <a:r>
              <a:rPr lang="hu-HU" sz="1800" dirty="0" err="1">
                <a:solidFill>
                  <a:srgbClr val="2B91AF"/>
                </a:solidFill>
                <a:latin typeface="Consolas" panose="020B0609020204030204" pitchFamily="49" charset="0"/>
              </a:rPr>
              <a:t>GCLatencyMode</a:t>
            </a:r>
            <a:r>
              <a:rPr lang="hu-HU" sz="1800" dirty="0" err="1">
                <a:solidFill>
                  <a:srgbClr val="000000"/>
                </a:solidFill>
                <a:latin typeface="Consolas" panose="020B0609020204030204" pitchFamily="49" charset="0"/>
              </a:rPr>
              <a:t>.SustainedLowLatency</a:t>
            </a:r>
            <a:r>
              <a:rPr lang="hu-HU" sz="1800" dirty="0">
                <a:solidFill>
                  <a:srgbClr val="000000"/>
                </a:solidFill>
                <a:latin typeface="Consolas" panose="020B0609020204030204" pitchFamily="49" charset="0"/>
              </a:rPr>
              <a:t>;</a:t>
            </a:r>
          </a:p>
        </p:txBody>
      </p:sp>
      <p:sp>
        <p:nvSpPr>
          <p:cNvPr id="6" name="Szövegdoboz 5">
            <a:extLst>
              <a:ext uri="{FF2B5EF4-FFF2-40B4-BE49-F238E27FC236}">
                <a16:creationId xmlns:a16="http://schemas.microsoft.com/office/drawing/2014/main" id="{A8ECFE7A-690F-4F27-B707-DF72213B7972}"/>
              </a:ext>
            </a:extLst>
          </p:cNvPr>
          <p:cNvSpPr txBox="1">
            <a:spLocks noChangeArrowheads="1"/>
          </p:cNvSpPr>
          <p:nvPr/>
        </p:nvSpPr>
        <p:spPr bwMode="auto">
          <a:xfrm>
            <a:off x="642008" y="4545006"/>
            <a:ext cx="7859984" cy="1477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2B91AF"/>
                </a:solidFill>
                <a:latin typeface="Consolas" panose="020B0609020204030204" pitchFamily="49" charset="0"/>
              </a:rPr>
              <a:t>GCSettings</a:t>
            </a:r>
            <a:r>
              <a:rPr lang="hu-HU" sz="1800" dirty="0" err="1">
                <a:solidFill>
                  <a:srgbClr val="000000"/>
                </a:solidFill>
                <a:latin typeface="Consolas" panose="020B0609020204030204" pitchFamily="49" charset="0"/>
              </a:rPr>
              <a:t>.LargeObjectHeapCompactionMode</a:t>
            </a:r>
            <a:r>
              <a:rPr lang="hu-HU" sz="1800" dirty="0">
                <a:solidFill>
                  <a:srgbClr val="000000"/>
                </a:solidFill>
                <a:latin typeface="Consolas" panose="020B0609020204030204" pitchFamily="49" charset="0"/>
              </a:rPr>
              <a:t> = </a:t>
            </a:r>
          </a:p>
          <a:p>
            <a:pPr algn="l"/>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GCLargeObjectHeapCompactionMode</a:t>
            </a:r>
            <a:r>
              <a:rPr lang="hu-HU" sz="1800" dirty="0" err="1">
                <a:solidFill>
                  <a:srgbClr val="000000"/>
                </a:solidFill>
                <a:latin typeface="Consolas" panose="020B0609020204030204" pitchFamily="49" charset="0"/>
              </a:rPr>
              <a:t>.CompactOnce</a:t>
            </a:r>
            <a:r>
              <a:rPr lang="hu-HU" sz="1800" dirty="0">
                <a:solidFill>
                  <a:srgbClr val="000000"/>
                </a:solidFill>
                <a:latin typeface="Consolas" panose="020B0609020204030204" pitchFamily="49" charset="0"/>
              </a:rPr>
              <a:t>;</a:t>
            </a:r>
          </a:p>
          <a:p>
            <a:pPr algn="l"/>
            <a:r>
              <a:rPr lang="hu-HU" sz="1800" dirty="0" err="1">
                <a:solidFill>
                  <a:srgbClr val="2B91AF"/>
                </a:solidFill>
                <a:latin typeface="Consolas" panose="020B0609020204030204" pitchFamily="49" charset="0"/>
              </a:rPr>
              <a:t>GC</a:t>
            </a:r>
            <a:r>
              <a:rPr lang="hu-HU" sz="1800" dirty="0" err="1">
                <a:solidFill>
                  <a:srgbClr val="000000"/>
                </a:solidFill>
                <a:latin typeface="Consolas" panose="020B0609020204030204" pitchFamily="49" charset="0"/>
              </a:rPr>
              <a:t>.Collect</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Console</a:t>
            </a:r>
            <a:r>
              <a:rPr lang="hu-HU" sz="1800" dirty="0" err="1">
                <a:solidFill>
                  <a:srgbClr val="000000"/>
                </a:solidFill>
                <a:latin typeface="Consolas" panose="020B0609020204030204" pitchFamily="49" charset="0"/>
              </a:rPr>
              <a:t>.WriteLine</a:t>
            </a:r>
            <a:r>
              <a:rPr lang="hu-HU" sz="1800" dirty="0">
                <a:solidFill>
                  <a:srgbClr val="000000"/>
                </a:solidFill>
                <a:latin typeface="Consolas" panose="020B0609020204030204" pitchFamily="49" charset="0"/>
              </a:rPr>
              <a:t>(</a:t>
            </a:r>
            <a:r>
              <a:rPr lang="hu-HU" sz="1800" dirty="0" err="1">
                <a:solidFill>
                  <a:srgbClr val="2B91AF"/>
                </a:solidFill>
                <a:latin typeface="Consolas" panose="020B0609020204030204" pitchFamily="49" charset="0"/>
              </a:rPr>
              <a:t>GCSettings</a:t>
            </a:r>
            <a:r>
              <a:rPr lang="hu-HU" sz="1800" dirty="0" err="1">
                <a:solidFill>
                  <a:srgbClr val="000000"/>
                </a:solidFill>
                <a:latin typeface="Consolas" panose="020B0609020204030204" pitchFamily="49" charset="0"/>
              </a:rPr>
              <a:t>.LargeObjectHeapCompactionMode</a:t>
            </a:r>
            <a:r>
              <a:rPr lang="hu-HU" sz="1800" dirty="0">
                <a:solidFill>
                  <a:srgbClr val="000000"/>
                </a:solidFill>
                <a:latin typeface="Consolas" panose="020B0609020204030204" pitchFamily="49" charset="0"/>
              </a:rPr>
              <a:t>);</a:t>
            </a:r>
          </a:p>
        </p:txBody>
      </p:sp>
      <p:pic>
        <p:nvPicPr>
          <p:cNvPr id="7" name="Kép 6">
            <a:extLst>
              <a:ext uri="{FF2B5EF4-FFF2-40B4-BE49-F238E27FC236}">
                <a16:creationId xmlns:a16="http://schemas.microsoft.com/office/drawing/2014/main" id="{1329576C-06F5-41A4-B5B7-8B8619235E57}"/>
              </a:ext>
            </a:extLst>
          </p:cNvPr>
          <p:cNvPicPr>
            <a:picLocks noChangeAspect="1"/>
          </p:cNvPicPr>
          <p:nvPr/>
        </p:nvPicPr>
        <p:blipFill>
          <a:blip r:embed="rId3"/>
          <a:stretch>
            <a:fillRect/>
          </a:stretch>
        </p:blipFill>
        <p:spPr>
          <a:xfrm>
            <a:off x="7200455" y="5976520"/>
            <a:ext cx="1835595" cy="902752"/>
          </a:xfrm>
          <a:prstGeom prst="rect">
            <a:avLst/>
          </a:prstGeom>
        </p:spPr>
      </p:pic>
      <p:graphicFrame>
        <p:nvGraphicFramePr>
          <p:cNvPr id="9" name="Táblázat 8">
            <a:extLst>
              <a:ext uri="{FF2B5EF4-FFF2-40B4-BE49-F238E27FC236}">
                <a16:creationId xmlns:a16="http://schemas.microsoft.com/office/drawing/2014/main" id="{F8267939-C58C-4BBC-8134-284C9189BC6D}"/>
              </a:ext>
            </a:extLst>
          </p:cNvPr>
          <p:cNvGraphicFramePr>
            <a:graphicFrameLocks noGrp="1"/>
          </p:cNvGraphicFramePr>
          <p:nvPr>
            <p:extLst>
              <p:ext uri="{D42A27DB-BD31-4B8C-83A1-F6EECF244321}">
                <p14:modId xmlns:p14="http://schemas.microsoft.com/office/powerpoint/2010/main" val="1400663722"/>
              </p:ext>
            </p:extLst>
          </p:nvPr>
        </p:nvGraphicFramePr>
        <p:xfrm>
          <a:off x="107950" y="2060810"/>
          <a:ext cx="8906820" cy="1854200"/>
        </p:xfrm>
        <a:graphic>
          <a:graphicData uri="http://schemas.openxmlformats.org/drawingml/2006/table">
            <a:tbl>
              <a:tblPr bandRow="1">
                <a:tableStyleId>{5C22544A-7EE6-4342-B048-85BDC9FD1C3A}</a:tableStyleId>
              </a:tblPr>
              <a:tblGrid>
                <a:gridCol w="2231740">
                  <a:extLst>
                    <a:ext uri="{9D8B030D-6E8A-4147-A177-3AD203B41FA5}">
                      <a16:colId xmlns:a16="http://schemas.microsoft.com/office/drawing/2014/main" val="1399775227"/>
                    </a:ext>
                  </a:extLst>
                </a:gridCol>
                <a:gridCol w="6675080">
                  <a:extLst>
                    <a:ext uri="{9D8B030D-6E8A-4147-A177-3AD203B41FA5}">
                      <a16:colId xmlns:a16="http://schemas.microsoft.com/office/drawing/2014/main" val="1400195429"/>
                    </a:ext>
                  </a:extLst>
                </a:gridCol>
              </a:tblGrid>
              <a:tr h="370840">
                <a:tc>
                  <a:txBody>
                    <a:bodyPr/>
                    <a:lstStyle/>
                    <a:p>
                      <a:r>
                        <a:rPr lang="hu-HU" dirty="0"/>
                        <a:t>Batch</a:t>
                      </a:r>
                    </a:p>
                  </a:txBody>
                  <a:tcPr/>
                </a:tc>
                <a:tc>
                  <a:txBody>
                    <a:bodyPr/>
                    <a:lstStyle/>
                    <a:p>
                      <a:r>
                        <a:rPr lang="hu-HU" dirty="0"/>
                        <a:t>Gen2 szemétgyűjtés előtérszálon</a:t>
                      </a:r>
                    </a:p>
                  </a:txBody>
                  <a:tcPr/>
                </a:tc>
                <a:extLst>
                  <a:ext uri="{0D108BD9-81ED-4DB2-BD59-A6C34878D82A}">
                    <a16:rowId xmlns:a16="http://schemas.microsoft.com/office/drawing/2014/main" val="1011649637"/>
                  </a:ext>
                </a:extLst>
              </a:tr>
              <a:tr h="370840">
                <a:tc>
                  <a:txBody>
                    <a:bodyPr/>
                    <a:lstStyle/>
                    <a:p>
                      <a:r>
                        <a:rPr lang="hu-HU" dirty="0" err="1"/>
                        <a:t>Interactive</a:t>
                      </a:r>
                      <a:endParaRPr lang="hu-HU" dirty="0"/>
                    </a:p>
                  </a:txBody>
                  <a:tcPr/>
                </a:tc>
                <a:tc>
                  <a:txBody>
                    <a:bodyPr/>
                    <a:lstStyle/>
                    <a:p>
                      <a:r>
                        <a:rPr lang="hu-HU" dirty="0"/>
                        <a:t>Gen2 szemétgyűjtés háttérszálon</a:t>
                      </a:r>
                    </a:p>
                  </a:txBody>
                  <a:tcPr/>
                </a:tc>
                <a:extLst>
                  <a:ext uri="{0D108BD9-81ED-4DB2-BD59-A6C34878D82A}">
                    <a16:rowId xmlns:a16="http://schemas.microsoft.com/office/drawing/2014/main" val="3285974651"/>
                  </a:ext>
                </a:extLst>
              </a:tr>
              <a:tr h="370840">
                <a:tc>
                  <a:txBody>
                    <a:bodyPr/>
                    <a:lstStyle/>
                    <a:p>
                      <a:r>
                        <a:rPr lang="hu-HU" dirty="0" err="1"/>
                        <a:t>LowLatency</a:t>
                      </a:r>
                      <a:endParaRPr lang="hu-HU" dirty="0"/>
                    </a:p>
                  </a:txBody>
                  <a:tcPr/>
                </a:tc>
                <a:tc>
                  <a:txBody>
                    <a:bodyPr/>
                    <a:lstStyle/>
                    <a:p>
                      <a:r>
                        <a:rPr lang="hu-HU" dirty="0"/>
                        <a:t>Letiltja a gen2 szemétgyűjtést (de ha mégis, előtérszálon történik)</a:t>
                      </a:r>
                    </a:p>
                  </a:txBody>
                  <a:tcPr/>
                </a:tc>
                <a:extLst>
                  <a:ext uri="{0D108BD9-81ED-4DB2-BD59-A6C34878D82A}">
                    <a16:rowId xmlns:a16="http://schemas.microsoft.com/office/drawing/2014/main" val="3920280622"/>
                  </a:ext>
                </a:extLst>
              </a:tr>
              <a:tr h="370840">
                <a:tc>
                  <a:txBody>
                    <a:bodyPr/>
                    <a:lstStyle/>
                    <a:p>
                      <a:r>
                        <a:rPr lang="hu-HU" dirty="0" err="1"/>
                        <a:t>SustainedLowLatency</a:t>
                      </a:r>
                      <a:endParaRPr lang="hu-HU" dirty="0"/>
                    </a:p>
                  </a:txBody>
                  <a:tcPr/>
                </a:tc>
                <a:tc>
                  <a:txBody>
                    <a:bodyPr/>
                    <a:lstStyle/>
                    <a:p>
                      <a:r>
                        <a:rPr lang="hu-HU" dirty="0"/>
                        <a:t>Letiltja a gen2 szemétgyűjtést (de ha mégis, háttérszálon történik)</a:t>
                      </a:r>
                    </a:p>
                  </a:txBody>
                  <a:tcPr/>
                </a:tc>
                <a:extLst>
                  <a:ext uri="{0D108BD9-81ED-4DB2-BD59-A6C34878D82A}">
                    <a16:rowId xmlns:a16="http://schemas.microsoft.com/office/drawing/2014/main" val="1016949274"/>
                  </a:ext>
                </a:extLst>
              </a:tr>
              <a:tr h="370840">
                <a:tc>
                  <a:txBody>
                    <a:bodyPr/>
                    <a:lstStyle/>
                    <a:p>
                      <a:r>
                        <a:rPr lang="hu-HU" dirty="0" err="1"/>
                        <a:t>NoGCRegion</a:t>
                      </a:r>
                      <a:endParaRPr lang="hu-HU" dirty="0"/>
                    </a:p>
                  </a:txBody>
                  <a:tcPr/>
                </a:tc>
                <a:tc>
                  <a:txBody>
                    <a:bodyPr/>
                    <a:lstStyle/>
                    <a:p>
                      <a:r>
                        <a:rPr lang="hu-HU" dirty="0"/>
                        <a:t>Ideiglenesen nincs szemétgyűjtés</a:t>
                      </a:r>
                    </a:p>
                  </a:txBody>
                  <a:tcPr/>
                </a:tc>
                <a:extLst>
                  <a:ext uri="{0D108BD9-81ED-4DB2-BD59-A6C34878D82A}">
                    <a16:rowId xmlns:a16="http://schemas.microsoft.com/office/drawing/2014/main" val="197927602"/>
                  </a:ext>
                </a:extLst>
              </a:tr>
            </a:tbl>
          </a:graphicData>
        </a:graphic>
      </p:graphicFrame>
    </p:spTree>
    <p:extLst>
      <p:ext uri="{BB962C8B-B14F-4D97-AF65-F5344CB8AC3E}">
        <p14:creationId xmlns:p14="http://schemas.microsoft.com/office/powerpoint/2010/main" val="3534300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4B6318-DE2F-40D3-9AAD-7F4C730998A7}"/>
              </a:ext>
            </a:extLst>
          </p:cNvPr>
          <p:cNvSpPr>
            <a:spLocks noGrp="1"/>
          </p:cNvSpPr>
          <p:nvPr>
            <p:ph type="title"/>
          </p:nvPr>
        </p:nvSpPr>
        <p:spPr/>
        <p:txBody>
          <a:bodyPr/>
          <a:lstStyle/>
          <a:p>
            <a:r>
              <a:rPr lang="hu-HU" dirty="0"/>
              <a:t>Teljesítménykérdések – GC beállítások</a:t>
            </a:r>
          </a:p>
        </p:txBody>
      </p:sp>
      <p:sp>
        <p:nvSpPr>
          <p:cNvPr id="4" name="Dia számának helye 3">
            <a:extLst>
              <a:ext uri="{FF2B5EF4-FFF2-40B4-BE49-F238E27FC236}">
                <a16:creationId xmlns:a16="http://schemas.microsoft.com/office/drawing/2014/main" id="{93BFD9F1-F0DA-4396-B196-DD4B47C87D02}"/>
              </a:ext>
            </a:extLst>
          </p:cNvPr>
          <p:cNvSpPr>
            <a:spLocks noGrp="1"/>
          </p:cNvSpPr>
          <p:nvPr>
            <p:ph type="sldNum" sz="quarter" idx="11"/>
          </p:nvPr>
        </p:nvSpPr>
        <p:spPr/>
        <p:txBody>
          <a:bodyPr/>
          <a:lstStyle/>
          <a:p>
            <a:pPr>
              <a:defRPr/>
            </a:pPr>
            <a:fld id="{B60DAD87-7EB7-4D38-BAF0-0AF208F78DF0}" type="slidenum">
              <a:rPr lang="hu-HU" smtClean="0"/>
              <a:pPr>
                <a:defRPr/>
              </a:pPr>
              <a:t>29</a:t>
            </a:fld>
            <a:endParaRPr lang="hu-HU"/>
          </a:p>
        </p:txBody>
      </p:sp>
      <p:sp>
        <p:nvSpPr>
          <p:cNvPr id="5" name="Szövegdoboz 4">
            <a:extLst>
              <a:ext uri="{FF2B5EF4-FFF2-40B4-BE49-F238E27FC236}">
                <a16:creationId xmlns:a16="http://schemas.microsoft.com/office/drawing/2014/main" id="{EC280B8E-430D-4CB1-A834-4BD99D8A53B6}"/>
              </a:ext>
            </a:extLst>
          </p:cNvPr>
          <p:cNvSpPr txBox="1">
            <a:spLocks noChangeArrowheads="1"/>
          </p:cNvSpPr>
          <p:nvPr/>
        </p:nvSpPr>
        <p:spPr bwMode="auto">
          <a:xfrm>
            <a:off x="11420" y="889843"/>
            <a:ext cx="9505320" cy="5078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0000FF"/>
                </a:solidFill>
                <a:latin typeface="Consolas" panose="020B0609020204030204" pitchFamily="49" charset="0"/>
              </a:rPr>
              <a:t>static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void</a:t>
            </a:r>
            <a:r>
              <a:rPr lang="hu-HU" sz="1800" dirty="0">
                <a:solidFill>
                  <a:srgbClr val="000000"/>
                </a:solidFill>
                <a:latin typeface="Consolas" panose="020B0609020204030204" pitchFamily="49" charset="0"/>
              </a:rPr>
              <a:t> Main()</a:t>
            </a:r>
          </a:p>
          <a:p>
            <a:pPr algn="l"/>
            <a:r>
              <a:rPr lang="hu-HU" sz="1800" dirty="0">
                <a:solidFill>
                  <a:srgbClr val="000000"/>
                </a:solidFill>
                <a:latin typeface="Consolas" panose="020B0609020204030204" pitchFamily="49" charset="0"/>
              </a:rPr>
              <a:t>{</a:t>
            </a:r>
          </a:p>
          <a:p>
            <a:pPr algn="l"/>
            <a:r>
              <a:rPr lang="hu-HU" sz="1800" dirty="0">
                <a:solidFill>
                  <a:srgbClr val="008000"/>
                </a:solidFill>
                <a:latin typeface="Consolas" panose="020B0609020204030204" pitchFamily="49" charset="0"/>
              </a:rPr>
              <a:t>    // </a:t>
            </a:r>
            <a:r>
              <a:rPr lang="hu-HU" sz="1800" dirty="0" err="1">
                <a:solidFill>
                  <a:srgbClr val="008000"/>
                </a:solidFill>
                <a:latin typeface="Consolas" panose="020B0609020204030204" pitchFamily="49" charset="0"/>
              </a:rPr>
              <a:t>NoGCRegion</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if</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GC</a:t>
            </a:r>
            <a:r>
              <a:rPr lang="hu-HU" sz="1800" dirty="0" err="1">
                <a:solidFill>
                  <a:srgbClr val="000000"/>
                </a:solidFill>
                <a:latin typeface="Consolas" panose="020B0609020204030204" pitchFamily="49" charset="0"/>
              </a:rPr>
              <a:t>.TryStartNoGCRegion</a:t>
            </a:r>
            <a:r>
              <a:rPr lang="hu-HU" sz="1800" dirty="0">
                <a:solidFill>
                  <a:srgbClr val="000000"/>
                </a:solidFill>
                <a:latin typeface="Consolas" panose="020B0609020204030204" pitchFamily="49" charset="0"/>
              </a:rPr>
              <a:t>(</a:t>
            </a:r>
            <a:r>
              <a:rPr lang="hu-HU" sz="1800" dirty="0" err="1">
                <a:solidFill>
                  <a:srgbClr val="000000"/>
                </a:solidFill>
                <a:latin typeface="Consolas" panose="020B0609020204030204" pitchFamily="49" charset="0"/>
              </a:rPr>
              <a:t>maxGarbage</a:t>
            </a:r>
            <a:r>
              <a:rPr lang="hu-HU" sz="1800" dirty="0">
                <a:solidFill>
                  <a:srgbClr val="000000"/>
                </a:solidFill>
                <a:latin typeface="Consolas" panose="020B0609020204030204" pitchFamily="49" charset="0"/>
              </a:rPr>
              <a:t>*16))</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try</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a:solidFill>
                  <a:srgbClr val="008000"/>
                </a:solidFill>
                <a:latin typeface="Consolas" panose="020B0609020204030204" pitchFamily="49" charset="0"/>
              </a:rPr>
              <a:t>// ... </a:t>
            </a:r>
            <a:r>
              <a:rPr lang="hu-HU" sz="1800" dirty="0" err="1">
                <a:solidFill>
                  <a:srgbClr val="008000"/>
                </a:solidFill>
                <a:latin typeface="Consolas" panose="020B0609020204030204" pitchFamily="49" charset="0"/>
              </a:rPr>
              <a:t>do</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extremely</a:t>
            </a:r>
            <a:r>
              <a:rPr lang="hu-HU" sz="1800" dirty="0">
                <a:solidFill>
                  <a:srgbClr val="008000"/>
                </a:solidFill>
                <a:latin typeface="Consolas" panose="020B0609020204030204" pitchFamily="49" charset="0"/>
              </a:rPr>
              <a:t> performance </a:t>
            </a:r>
            <a:r>
              <a:rPr lang="hu-HU" sz="1800" dirty="0" err="1">
                <a:solidFill>
                  <a:srgbClr val="008000"/>
                </a:solidFill>
                <a:latin typeface="Consolas" panose="020B0609020204030204" pitchFamily="49" charset="0"/>
              </a:rPr>
              <a:t>critical</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allocations</a:t>
            </a:r>
            <a:r>
              <a:rPr lang="hu-HU" sz="1800" dirty="0">
                <a:solidFill>
                  <a:srgbClr val="008000"/>
                </a:solidFill>
                <a:latin typeface="Consolas" panose="020B0609020204030204" pitchFamily="49" charset="0"/>
              </a:rPr>
              <a:t>... </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finally</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if</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GCSettings</a:t>
            </a:r>
            <a:r>
              <a:rPr lang="hu-HU" sz="1800" dirty="0" err="1">
                <a:solidFill>
                  <a:srgbClr val="000000"/>
                </a:solidFill>
                <a:latin typeface="Consolas" panose="020B0609020204030204" pitchFamily="49" charset="0"/>
              </a:rPr>
              <a:t>.LatencyMode</a:t>
            </a:r>
            <a:r>
              <a:rPr lang="hu-HU" sz="1800" dirty="0">
                <a:solidFill>
                  <a:srgbClr val="000000"/>
                </a:solidFill>
                <a:latin typeface="Consolas" panose="020B0609020204030204" pitchFamily="49" charset="0"/>
              </a:rPr>
              <a:t> == </a:t>
            </a:r>
            <a:r>
              <a:rPr lang="hu-HU" sz="1800" dirty="0" err="1">
                <a:solidFill>
                  <a:srgbClr val="2B91AF"/>
                </a:solidFill>
                <a:latin typeface="Consolas" panose="020B0609020204030204" pitchFamily="49" charset="0"/>
              </a:rPr>
              <a:t>GCLatencyMode</a:t>
            </a:r>
            <a:r>
              <a:rPr lang="hu-HU" sz="1800" dirty="0" err="1">
                <a:solidFill>
                  <a:srgbClr val="000000"/>
                </a:solidFill>
                <a:latin typeface="Consolas" panose="020B0609020204030204" pitchFamily="49" charset="0"/>
              </a:rPr>
              <a:t>.NoGCRegion</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GC</a:t>
            </a:r>
            <a:r>
              <a:rPr lang="hu-HU" sz="1800" dirty="0" err="1">
                <a:solidFill>
                  <a:srgbClr val="000000"/>
                </a:solidFill>
                <a:latin typeface="Consolas" panose="020B0609020204030204" pitchFamily="49" charset="0"/>
              </a:rPr>
              <a:t>.EndNoGCRegion</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a:t>
            </a:r>
            <a:endParaRPr lang="en-GB" sz="18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2425165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églalap 22">
            <a:extLst>
              <a:ext uri="{FF2B5EF4-FFF2-40B4-BE49-F238E27FC236}">
                <a16:creationId xmlns:a16="http://schemas.microsoft.com/office/drawing/2014/main" id="{55BC8D68-D613-4F8A-B5BB-48859534C02A}"/>
              </a:ext>
            </a:extLst>
          </p:cNvPr>
          <p:cNvSpPr/>
          <p:nvPr/>
        </p:nvSpPr>
        <p:spPr>
          <a:xfrm>
            <a:off x="291600" y="1123200"/>
            <a:ext cx="2647090" cy="2016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.NET Framework</a:t>
            </a:r>
          </a:p>
        </p:txBody>
      </p:sp>
      <p:grpSp>
        <p:nvGrpSpPr>
          <p:cNvPr id="26" name="Csoportba foglalás 25">
            <a:extLst>
              <a:ext uri="{FF2B5EF4-FFF2-40B4-BE49-F238E27FC236}">
                <a16:creationId xmlns:a16="http://schemas.microsoft.com/office/drawing/2014/main" id="{35D1825F-7A3E-4F7A-9B58-B329EDF6F164}"/>
              </a:ext>
            </a:extLst>
          </p:cNvPr>
          <p:cNvGrpSpPr/>
          <p:nvPr/>
        </p:nvGrpSpPr>
        <p:grpSpPr>
          <a:xfrm>
            <a:off x="290147" y="1124680"/>
            <a:ext cx="2647090" cy="2016280"/>
            <a:chOff x="290147" y="1124680"/>
            <a:chExt cx="2647090" cy="2016280"/>
          </a:xfrm>
        </p:grpSpPr>
        <p:sp>
          <p:nvSpPr>
            <p:cNvPr id="13" name="Téglalap 12">
              <a:extLst>
                <a:ext uri="{FF2B5EF4-FFF2-40B4-BE49-F238E27FC236}">
                  <a16:creationId xmlns:a16="http://schemas.microsoft.com/office/drawing/2014/main" id="{856DDA7A-5B57-40A9-92BD-ADF929062850}"/>
                </a:ext>
              </a:extLst>
            </p:cNvPr>
            <p:cNvSpPr/>
            <p:nvPr/>
          </p:nvSpPr>
          <p:spPr>
            <a:xfrm>
              <a:off x="290147" y="1124680"/>
              <a:ext cx="2647090" cy="20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.NET Framework</a:t>
              </a:r>
            </a:p>
          </p:txBody>
        </p:sp>
        <p:sp>
          <p:nvSpPr>
            <p:cNvPr id="14" name="Téglalap 13">
              <a:extLst>
                <a:ext uri="{FF2B5EF4-FFF2-40B4-BE49-F238E27FC236}">
                  <a16:creationId xmlns:a16="http://schemas.microsoft.com/office/drawing/2014/main" id="{76251AD6-4051-4894-9309-0289FF35288A}"/>
                </a:ext>
              </a:extLst>
            </p:cNvPr>
            <p:cNvSpPr/>
            <p:nvPr/>
          </p:nvSpPr>
          <p:spPr>
            <a:xfrm>
              <a:off x="539512" y="1676814"/>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WPF</a:t>
              </a:r>
            </a:p>
          </p:txBody>
        </p:sp>
        <p:sp>
          <p:nvSpPr>
            <p:cNvPr id="15" name="Téglalap 14">
              <a:extLst>
                <a:ext uri="{FF2B5EF4-FFF2-40B4-BE49-F238E27FC236}">
                  <a16:creationId xmlns:a16="http://schemas.microsoft.com/office/drawing/2014/main" id="{CF8A4344-4A2A-48F3-8B39-4D13EB18F44F}"/>
                </a:ext>
              </a:extLst>
            </p:cNvPr>
            <p:cNvSpPr/>
            <p:nvPr/>
          </p:nvSpPr>
          <p:spPr>
            <a:xfrm>
              <a:off x="611450" y="2200954"/>
              <a:ext cx="1839778" cy="3600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Windows </a:t>
              </a:r>
              <a:r>
                <a:rPr lang="hu-HU" sz="1800" dirty="0" err="1"/>
                <a:t>Forms</a:t>
              </a:r>
              <a:endParaRPr lang="hu-HU" sz="1800" dirty="0"/>
            </a:p>
          </p:txBody>
        </p:sp>
        <p:sp>
          <p:nvSpPr>
            <p:cNvPr id="16" name="Téglalap 15">
              <a:extLst>
                <a:ext uri="{FF2B5EF4-FFF2-40B4-BE49-F238E27FC236}">
                  <a16:creationId xmlns:a16="http://schemas.microsoft.com/office/drawing/2014/main" id="{ECCC19CA-2F43-4596-8C2F-98FE295753E4}"/>
                </a:ext>
              </a:extLst>
            </p:cNvPr>
            <p:cNvSpPr/>
            <p:nvPr/>
          </p:nvSpPr>
          <p:spPr>
            <a:xfrm>
              <a:off x="1187530" y="2653084"/>
              <a:ext cx="1623748" cy="43224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ASP.NET</a:t>
              </a:r>
            </a:p>
          </p:txBody>
        </p:sp>
        <p:sp>
          <p:nvSpPr>
            <p:cNvPr id="19" name="Téglalap 18">
              <a:extLst>
                <a:ext uri="{FF2B5EF4-FFF2-40B4-BE49-F238E27FC236}">
                  <a16:creationId xmlns:a16="http://schemas.microsoft.com/office/drawing/2014/main" id="{87399847-D9D1-4BF0-8DF4-9FFF8CB19038}"/>
                </a:ext>
              </a:extLst>
            </p:cNvPr>
            <p:cNvSpPr/>
            <p:nvPr/>
          </p:nvSpPr>
          <p:spPr>
            <a:xfrm>
              <a:off x="1767869" y="1635076"/>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Console</a:t>
              </a:r>
              <a:endParaRPr lang="hu-HU" sz="1800" dirty="0"/>
            </a:p>
          </p:txBody>
        </p:sp>
      </p:grpSp>
      <p:sp>
        <p:nvSpPr>
          <p:cNvPr id="2" name="Cím 1">
            <a:extLst>
              <a:ext uri="{FF2B5EF4-FFF2-40B4-BE49-F238E27FC236}">
                <a16:creationId xmlns:a16="http://schemas.microsoft.com/office/drawing/2014/main" id="{6D169D0A-5D53-41FD-B3F4-25D31F780AF7}"/>
              </a:ext>
            </a:extLst>
          </p:cNvPr>
          <p:cNvSpPr>
            <a:spLocks noGrp="1"/>
          </p:cNvSpPr>
          <p:nvPr>
            <p:ph type="title"/>
          </p:nvPr>
        </p:nvSpPr>
        <p:spPr/>
        <p:txBody>
          <a:bodyPr/>
          <a:lstStyle/>
          <a:p>
            <a:r>
              <a:rPr lang="hu-HU" dirty="0"/>
              <a:t>A mai nap </a:t>
            </a:r>
            <a:r>
              <a:rPr lang="hu-HU" dirty="0" err="1"/>
              <a:t>anyaga</a:t>
            </a:r>
            <a:r>
              <a:rPr lang="hu-HU" dirty="0"/>
              <a:t>…</a:t>
            </a:r>
          </a:p>
        </p:txBody>
      </p:sp>
      <p:sp>
        <p:nvSpPr>
          <p:cNvPr id="4" name="Dia számának helye 3">
            <a:extLst>
              <a:ext uri="{FF2B5EF4-FFF2-40B4-BE49-F238E27FC236}">
                <a16:creationId xmlns:a16="http://schemas.microsoft.com/office/drawing/2014/main" id="{43D2CA12-BBA7-4C77-8016-31EA3BBC3758}"/>
              </a:ext>
            </a:extLst>
          </p:cNvPr>
          <p:cNvSpPr>
            <a:spLocks noGrp="1"/>
          </p:cNvSpPr>
          <p:nvPr>
            <p:ph type="sldNum" sz="quarter" idx="11"/>
          </p:nvPr>
        </p:nvSpPr>
        <p:spPr/>
        <p:txBody>
          <a:bodyPr/>
          <a:lstStyle/>
          <a:p>
            <a:pPr>
              <a:defRPr/>
            </a:pPr>
            <a:fld id="{B60DAD87-7EB7-4D38-BAF0-0AF208F78DF0}" type="slidenum">
              <a:rPr lang="hu-HU" smtClean="0"/>
              <a:pPr>
                <a:defRPr/>
              </a:pPr>
              <a:t>3</a:t>
            </a:fld>
            <a:endParaRPr lang="hu-HU"/>
          </a:p>
        </p:txBody>
      </p:sp>
      <p:sp>
        <p:nvSpPr>
          <p:cNvPr id="17" name="Téglalap 16">
            <a:extLst>
              <a:ext uri="{FF2B5EF4-FFF2-40B4-BE49-F238E27FC236}">
                <a16:creationId xmlns:a16="http://schemas.microsoft.com/office/drawing/2014/main" id="{9FBCD3B8-E04F-4E0B-95FF-EB05E0A04109}"/>
              </a:ext>
            </a:extLst>
          </p:cNvPr>
          <p:cNvSpPr/>
          <p:nvPr/>
        </p:nvSpPr>
        <p:spPr>
          <a:xfrm>
            <a:off x="290147" y="321297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Framework </a:t>
            </a:r>
            <a:r>
              <a:rPr lang="hu-HU" dirty="0" err="1"/>
              <a:t>Class</a:t>
            </a:r>
            <a:r>
              <a:rPr lang="hu-HU" dirty="0"/>
              <a:t> </a:t>
            </a:r>
            <a:r>
              <a:rPr lang="hu-HU" dirty="0" err="1"/>
              <a:t>Library</a:t>
            </a:r>
            <a:endParaRPr lang="hu-HU" dirty="0"/>
          </a:p>
        </p:txBody>
      </p:sp>
      <p:sp>
        <p:nvSpPr>
          <p:cNvPr id="18" name="Téglalap 17">
            <a:extLst>
              <a:ext uri="{FF2B5EF4-FFF2-40B4-BE49-F238E27FC236}">
                <a16:creationId xmlns:a16="http://schemas.microsoft.com/office/drawing/2014/main" id="{0B9A0ADC-DD88-42DC-A9A7-EDD1EAFF830A}"/>
              </a:ext>
            </a:extLst>
          </p:cNvPr>
          <p:cNvSpPr/>
          <p:nvPr/>
        </p:nvSpPr>
        <p:spPr>
          <a:xfrm>
            <a:off x="300883" y="429312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solidFill>
                  <a:schemeClr val="tx1"/>
                </a:solidFill>
              </a:rPr>
              <a:t>Common </a:t>
            </a:r>
            <a:r>
              <a:rPr lang="hu-HU" sz="1800" dirty="0" smtClean="0">
                <a:solidFill>
                  <a:schemeClr val="tx1"/>
                </a:solidFill>
              </a:rPr>
              <a:t>Language Runtime</a:t>
            </a:r>
            <a:endParaRPr lang="hu-HU" sz="1800" dirty="0">
              <a:solidFill>
                <a:schemeClr val="tx1"/>
              </a:solidFill>
            </a:endParaRPr>
          </a:p>
          <a:p>
            <a:pPr algn="ctr"/>
            <a:r>
              <a:rPr lang="hu-HU" sz="1800" dirty="0" smtClean="0">
                <a:solidFill>
                  <a:schemeClr val="tx1"/>
                </a:solidFill>
              </a:rPr>
              <a:t>(CLR)</a:t>
            </a:r>
            <a:endParaRPr lang="hu-HU" sz="1800" dirty="0">
              <a:solidFill>
                <a:schemeClr val="tx1"/>
              </a:solidFill>
            </a:endParaRPr>
          </a:p>
        </p:txBody>
      </p:sp>
      <p:sp>
        <p:nvSpPr>
          <p:cNvPr id="20" name="Téglalap 19">
            <a:extLst>
              <a:ext uri="{FF2B5EF4-FFF2-40B4-BE49-F238E27FC236}">
                <a16:creationId xmlns:a16="http://schemas.microsoft.com/office/drawing/2014/main" id="{3A79F978-BD6E-40BC-828D-618E47F0B269}"/>
              </a:ext>
            </a:extLst>
          </p:cNvPr>
          <p:cNvSpPr/>
          <p:nvPr/>
        </p:nvSpPr>
        <p:spPr>
          <a:xfrm>
            <a:off x="274305" y="1124680"/>
            <a:ext cx="2673668" cy="4168828"/>
          </a:xfrm>
          <a:prstGeom prst="rect">
            <a:avLst/>
          </a:prstGeom>
          <a:noFill/>
          <a:ln w="762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Tartalom helye 21">
            <a:extLst>
              <a:ext uri="{FF2B5EF4-FFF2-40B4-BE49-F238E27FC236}">
                <a16:creationId xmlns:a16="http://schemas.microsoft.com/office/drawing/2014/main" id="{6E850284-A051-46AD-B21A-3B635A1361BE}"/>
              </a:ext>
            </a:extLst>
          </p:cNvPr>
          <p:cNvSpPr>
            <a:spLocks noGrp="1"/>
          </p:cNvSpPr>
          <p:nvPr>
            <p:ph idx="1"/>
          </p:nvPr>
        </p:nvSpPr>
        <p:spPr>
          <a:xfrm>
            <a:off x="3186602" y="692150"/>
            <a:ext cx="5849448" cy="5761038"/>
          </a:xfrm>
        </p:spPr>
        <p:txBody>
          <a:bodyPr/>
          <a:lstStyle/>
          <a:p>
            <a:r>
              <a:rPr lang="hu-HU" dirty="0"/>
              <a:t>.NET Framework: „menedzselt futtatókörnyezet”</a:t>
            </a:r>
          </a:p>
          <a:p>
            <a:r>
              <a:rPr lang="hu-HU" dirty="0" err="1"/>
              <a:t>Standardek</a:t>
            </a:r>
            <a:r>
              <a:rPr lang="hu-HU" dirty="0"/>
              <a:t> által definiált módon működik (ECMA 334, 335)</a:t>
            </a:r>
          </a:p>
          <a:p>
            <a:r>
              <a:rPr lang="hu-HU" dirty="0"/>
              <a:t>Tartalma:</a:t>
            </a:r>
          </a:p>
          <a:p>
            <a:pPr lvl="1"/>
            <a:r>
              <a:rPr lang="hu-HU" dirty="0"/>
              <a:t>Virtuális gép</a:t>
            </a:r>
          </a:p>
          <a:p>
            <a:pPr lvl="1"/>
            <a:r>
              <a:rPr lang="hu-HU" dirty="0"/>
              <a:t>+ </a:t>
            </a:r>
            <a:r>
              <a:rPr lang="hu-HU" dirty="0" err="1"/>
              <a:t>futásidejű</a:t>
            </a:r>
            <a:r>
              <a:rPr lang="hu-HU" dirty="0"/>
              <a:t> szolgáltatások</a:t>
            </a:r>
          </a:p>
          <a:p>
            <a:pPr lvl="1"/>
            <a:r>
              <a:rPr lang="hu-HU" dirty="0"/>
              <a:t>Osztálykönyvtárak </a:t>
            </a:r>
          </a:p>
          <a:p>
            <a:r>
              <a:rPr lang="hu-HU" dirty="0"/>
              <a:t>„.NET Framework </a:t>
            </a:r>
            <a:r>
              <a:rPr lang="hu-HU" dirty="0" err="1"/>
              <a:t>Dev</a:t>
            </a:r>
            <a:r>
              <a:rPr lang="hu-HU" dirty="0"/>
              <a:t> </a:t>
            </a:r>
            <a:r>
              <a:rPr lang="hu-HU" dirty="0" err="1"/>
              <a:t>Pack</a:t>
            </a:r>
            <a:r>
              <a:rPr lang="hu-HU" dirty="0"/>
              <a:t>”</a:t>
            </a:r>
          </a:p>
          <a:p>
            <a:pPr lvl="1"/>
            <a:r>
              <a:rPr lang="hu-HU" dirty="0"/>
              <a:t>Kb. az SDK</a:t>
            </a:r>
          </a:p>
          <a:p>
            <a:pPr lvl="1"/>
            <a:r>
              <a:rPr lang="hu-HU" dirty="0"/>
              <a:t>„</a:t>
            </a:r>
            <a:r>
              <a:rPr lang="hu-HU" dirty="0" err="1"/>
              <a:t>Workload</a:t>
            </a:r>
            <a:r>
              <a:rPr lang="hu-HU" dirty="0"/>
              <a:t>”-</a:t>
            </a:r>
            <a:r>
              <a:rPr lang="hu-HU" dirty="0" err="1"/>
              <a:t>okat</a:t>
            </a:r>
            <a:r>
              <a:rPr lang="hu-HU" dirty="0"/>
              <a:t> támogat</a:t>
            </a:r>
          </a:p>
          <a:p>
            <a:endParaRPr lang="hu-HU" dirty="0"/>
          </a:p>
        </p:txBody>
      </p:sp>
      <p:sp>
        <p:nvSpPr>
          <p:cNvPr id="21" name="Téglalap 20">
            <a:extLst>
              <a:ext uri="{FF2B5EF4-FFF2-40B4-BE49-F238E27FC236}">
                <a16:creationId xmlns:a16="http://schemas.microsoft.com/office/drawing/2014/main" id="{CACA277A-7FC8-41F6-999E-C0230ACE4F29}"/>
              </a:ext>
            </a:extLst>
          </p:cNvPr>
          <p:cNvSpPr/>
          <p:nvPr/>
        </p:nvSpPr>
        <p:spPr>
          <a:xfrm>
            <a:off x="6804310" y="4642385"/>
            <a:ext cx="313249" cy="30573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dirty="0"/>
          </a:p>
        </p:txBody>
      </p:sp>
    </p:spTree>
    <p:extLst>
      <p:ext uri="{BB962C8B-B14F-4D97-AF65-F5344CB8AC3E}">
        <p14:creationId xmlns:p14="http://schemas.microsoft.com/office/powerpoint/2010/main" val="2206930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xEl>
                                              <p:pRg st="8" end="8"/>
                                            </p:txEl>
                                          </p:spTgt>
                                        </p:tgtEl>
                                        <p:attrNameLst>
                                          <p:attrName>style.visibility</p:attrName>
                                        </p:attrNameLst>
                                      </p:cBhvr>
                                      <p:to>
                                        <p:strVal val="visible"/>
                                      </p:to>
                                    </p:set>
                                  </p:childTnLst>
                                </p:cTn>
                              </p:par>
                              <p:par>
                                <p:cTn id="29" presetID="5"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279AA8C-F024-4C47-ADCF-E26D8120244A}"/>
              </a:ext>
            </a:extLst>
          </p:cNvPr>
          <p:cNvSpPr>
            <a:spLocks noGrp="1"/>
          </p:cNvSpPr>
          <p:nvPr>
            <p:ph type="title"/>
          </p:nvPr>
        </p:nvSpPr>
        <p:spPr/>
        <p:txBody>
          <a:bodyPr/>
          <a:lstStyle/>
          <a:p>
            <a:r>
              <a:rPr lang="hu-HU" dirty="0"/>
              <a:t>Teljesítménykérdések – </a:t>
            </a:r>
            <a:r>
              <a:rPr lang="hu-HU" dirty="0" err="1"/>
              <a:t>destruktor</a:t>
            </a:r>
            <a:r>
              <a:rPr lang="hu-HU" dirty="0"/>
              <a:t> </a:t>
            </a:r>
            <a:endParaRPr lang="en-GB" dirty="0"/>
          </a:p>
        </p:txBody>
      </p:sp>
      <p:sp>
        <p:nvSpPr>
          <p:cNvPr id="3" name="Tartalom helye 2">
            <a:extLst>
              <a:ext uri="{FF2B5EF4-FFF2-40B4-BE49-F238E27FC236}">
                <a16:creationId xmlns:a16="http://schemas.microsoft.com/office/drawing/2014/main" id="{56C5DC4C-25D7-44D5-9A2D-1AADCCDFE0E2}"/>
              </a:ext>
            </a:extLst>
          </p:cNvPr>
          <p:cNvSpPr>
            <a:spLocks noGrp="1"/>
          </p:cNvSpPr>
          <p:nvPr>
            <p:ph idx="1"/>
          </p:nvPr>
        </p:nvSpPr>
        <p:spPr>
          <a:xfrm>
            <a:off x="628650" y="980660"/>
            <a:ext cx="7886700" cy="4746247"/>
          </a:xfrm>
        </p:spPr>
        <p:txBody>
          <a:bodyPr>
            <a:normAutofit/>
          </a:bodyPr>
          <a:lstStyle/>
          <a:p>
            <a:endParaRPr lang="hu-HU" dirty="0"/>
          </a:p>
          <a:p>
            <a:endParaRPr lang="en-GB" dirty="0"/>
          </a:p>
        </p:txBody>
      </p:sp>
      <p:sp>
        <p:nvSpPr>
          <p:cNvPr id="4" name="Tartalom helye 2">
            <a:extLst>
              <a:ext uri="{FF2B5EF4-FFF2-40B4-BE49-F238E27FC236}">
                <a16:creationId xmlns:a16="http://schemas.microsoft.com/office/drawing/2014/main" id="{145888F9-840F-4727-8770-8CA7417831EE}"/>
              </a:ext>
            </a:extLst>
          </p:cNvPr>
          <p:cNvSpPr txBox="1">
            <a:spLocks/>
          </p:cNvSpPr>
          <p:nvPr/>
        </p:nvSpPr>
        <p:spPr bwMode="auto">
          <a:xfrm>
            <a:off x="107950" y="692150"/>
            <a:ext cx="89281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hu-HU" kern="0" dirty="0" err="1"/>
              <a:t>Menedzseletlen</a:t>
            </a:r>
            <a:r>
              <a:rPr lang="hu-HU" kern="0" dirty="0"/>
              <a:t> erőforrás == amiről a GC nem tud</a:t>
            </a:r>
          </a:p>
          <a:p>
            <a:pPr lvl="1"/>
            <a:r>
              <a:rPr lang="hu-HU" kern="0" dirty="0"/>
              <a:t>Pl.: </a:t>
            </a:r>
            <a:r>
              <a:rPr lang="hu-HU" kern="0" dirty="0" err="1"/>
              <a:t>FileStream</a:t>
            </a:r>
            <a:r>
              <a:rPr lang="hu-HU" kern="0" dirty="0"/>
              <a:t> -&gt; Win32.CreateFile() -&gt; </a:t>
            </a:r>
            <a:r>
              <a:rPr lang="hu-HU" kern="0" dirty="0" err="1"/>
              <a:t>IntPtr</a:t>
            </a:r>
            <a:r>
              <a:rPr lang="hu-HU" kern="0" dirty="0"/>
              <a:t>… </a:t>
            </a:r>
          </a:p>
          <a:p>
            <a:pPr lvl="1"/>
            <a:r>
              <a:rPr lang="hu-HU" kern="0" dirty="0"/>
              <a:t>vagy natív kódhívásnál (</a:t>
            </a:r>
            <a:r>
              <a:rPr lang="hu-HU" kern="0" dirty="0" err="1"/>
              <a:t>pl</a:t>
            </a:r>
            <a:r>
              <a:rPr lang="hu-HU" kern="0" dirty="0"/>
              <a:t>: </a:t>
            </a:r>
            <a:r>
              <a:rPr lang="hu-HU" kern="0" dirty="0" err="1"/>
              <a:t>dll</a:t>
            </a:r>
            <a:r>
              <a:rPr lang="hu-HU" kern="0" dirty="0"/>
              <a:t>-ek!)…</a:t>
            </a:r>
          </a:p>
          <a:p>
            <a:pPr lvl="1"/>
            <a:r>
              <a:rPr lang="hu-HU" kern="0" dirty="0"/>
              <a:t>Normál: </a:t>
            </a:r>
            <a:r>
              <a:rPr lang="hu-HU" kern="0" dirty="0" err="1"/>
              <a:t>FileStream.</a:t>
            </a:r>
            <a:r>
              <a:rPr lang="hu-HU" b="1" kern="0" dirty="0" err="1"/>
              <a:t>Dispose</a:t>
            </a:r>
            <a:r>
              <a:rPr lang="hu-HU" b="1" kern="0" dirty="0"/>
              <a:t>()</a:t>
            </a:r>
          </a:p>
          <a:p>
            <a:pPr lvl="1"/>
            <a:r>
              <a:rPr lang="hu-HU" kern="0" dirty="0" err="1"/>
              <a:t>Fallback</a:t>
            </a:r>
            <a:r>
              <a:rPr lang="hu-HU" kern="0" dirty="0"/>
              <a:t>: ~</a:t>
            </a:r>
            <a:r>
              <a:rPr lang="hu-HU" kern="0" dirty="0" err="1"/>
              <a:t>FileStream</a:t>
            </a:r>
            <a:r>
              <a:rPr lang="hu-HU" kern="0" dirty="0" smtClean="0"/>
              <a:t>()</a:t>
            </a:r>
            <a:endParaRPr lang="hu-HU" kern="0" dirty="0"/>
          </a:p>
          <a:p>
            <a:r>
              <a:rPr lang="hu-HU" kern="0" dirty="0"/>
              <a:t>Speciális GC algoritmus… </a:t>
            </a:r>
          </a:p>
          <a:p>
            <a:pPr lvl="1"/>
            <a:r>
              <a:rPr lang="hu-HU" kern="0" dirty="0"/>
              <a:t>Minden </a:t>
            </a:r>
            <a:r>
              <a:rPr lang="hu-HU" kern="0" dirty="0" err="1"/>
              <a:t>destruktorral</a:t>
            </a:r>
            <a:r>
              <a:rPr lang="hu-HU" kern="0" dirty="0"/>
              <a:t> rendelkező objektum +1 helyről hivatkozva van: a „</a:t>
            </a:r>
            <a:r>
              <a:rPr lang="hu-HU" kern="0" dirty="0" err="1"/>
              <a:t>finalization</a:t>
            </a:r>
            <a:r>
              <a:rPr lang="hu-HU" kern="0" dirty="0"/>
              <a:t> </a:t>
            </a:r>
            <a:r>
              <a:rPr lang="hu-HU" kern="0" dirty="0" err="1"/>
              <a:t>queue</a:t>
            </a:r>
            <a:r>
              <a:rPr lang="hu-HU" kern="0" dirty="0"/>
              <a:t>”-</a:t>
            </a:r>
            <a:r>
              <a:rPr lang="hu-HU" kern="0" dirty="0" err="1"/>
              <a:t>ról</a:t>
            </a:r>
            <a:endParaRPr lang="hu-HU" kern="0" dirty="0"/>
          </a:p>
          <a:p>
            <a:pPr lvl="1"/>
            <a:r>
              <a:rPr lang="hu-HU" kern="0" dirty="0"/>
              <a:t>GC-kor, ha már nincs rá hivatkozás, átkerül a „</a:t>
            </a:r>
            <a:r>
              <a:rPr lang="hu-HU" kern="0" dirty="0" err="1"/>
              <a:t>fReachable</a:t>
            </a:r>
            <a:r>
              <a:rPr lang="hu-HU" kern="0" dirty="0"/>
              <a:t> </a:t>
            </a:r>
            <a:r>
              <a:rPr lang="hu-HU" kern="0" dirty="0" err="1"/>
              <a:t>queue</a:t>
            </a:r>
            <a:r>
              <a:rPr lang="hu-HU" kern="0" dirty="0"/>
              <a:t>”-</a:t>
            </a:r>
            <a:r>
              <a:rPr lang="hu-HU" kern="0" dirty="0" err="1"/>
              <a:t>ra</a:t>
            </a:r>
            <a:endParaRPr lang="hu-HU" kern="0" dirty="0"/>
          </a:p>
          <a:p>
            <a:pPr lvl="1"/>
            <a:r>
              <a:rPr lang="hu-HU" kern="0" dirty="0"/>
              <a:t>„</a:t>
            </a:r>
            <a:r>
              <a:rPr lang="hu-HU" kern="0" dirty="0" err="1"/>
              <a:t>Finalization</a:t>
            </a:r>
            <a:r>
              <a:rPr lang="hu-HU" kern="0" dirty="0"/>
              <a:t> </a:t>
            </a:r>
            <a:r>
              <a:rPr lang="hu-HU" kern="0" dirty="0" err="1"/>
              <a:t>thread</a:t>
            </a:r>
            <a:r>
              <a:rPr lang="hu-HU" kern="0" dirty="0"/>
              <a:t>” futtatja a </a:t>
            </a:r>
            <a:r>
              <a:rPr lang="hu-HU" kern="0" dirty="0" err="1"/>
              <a:t>destruktorokat</a:t>
            </a:r>
            <a:r>
              <a:rPr lang="hu-HU" kern="0" dirty="0"/>
              <a:t>…</a:t>
            </a:r>
          </a:p>
          <a:p>
            <a:r>
              <a:rPr lang="hu-HU" kern="0" dirty="0"/>
              <a:t>… Csak a következő GC takarítja ki</a:t>
            </a:r>
          </a:p>
          <a:p>
            <a:r>
              <a:rPr lang="hu-HU" kern="0" dirty="0"/>
              <a:t>Következmények:</a:t>
            </a:r>
          </a:p>
          <a:p>
            <a:pPr lvl="1"/>
            <a:r>
              <a:rPr lang="hu-HU" kern="0" dirty="0"/>
              <a:t>Ideiglenes </a:t>
            </a:r>
            <a:r>
              <a:rPr lang="hu-HU" kern="0" dirty="0" err="1"/>
              <a:t>root</a:t>
            </a:r>
            <a:r>
              <a:rPr lang="hu-HU" kern="0" dirty="0"/>
              <a:t> objektum (mert az összes hivatkozott objektum is meg kell maradjon a </a:t>
            </a:r>
            <a:r>
              <a:rPr lang="hu-HU" kern="0" dirty="0" err="1"/>
              <a:t>destruktor</a:t>
            </a:r>
            <a:r>
              <a:rPr lang="hu-HU" kern="0" dirty="0"/>
              <a:t> futásáig)</a:t>
            </a:r>
          </a:p>
          <a:p>
            <a:pPr lvl="1"/>
            <a:r>
              <a:rPr lang="hu-HU" kern="0" dirty="0"/>
              <a:t>2 GC kell a kitakarításához</a:t>
            </a:r>
          </a:p>
          <a:p>
            <a:pPr lvl="1"/>
            <a:r>
              <a:rPr lang="hu-HU" kern="0" dirty="0"/>
              <a:t>Az első GC után elő is lép!</a:t>
            </a:r>
          </a:p>
          <a:p>
            <a:pPr lvl="1"/>
            <a:r>
              <a:rPr lang="hu-HU" kern="0" dirty="0"/>
              <a:t>Gen2 objektumoknál eleve ritka a GC… </a:t>
            </a:r>
            <a:endParaRPr lang="hu-HU" kern="0" dirty="0" smtClean="0"/>
          </a:p>
          <a:p>
            <a:pPr lvl="1"/>
            <a:r>
              <a:rPr lang="hu-HU" kern="0" dirty="0" smtClean="0"/>
              <a:t>Ismeretlen időben meghívott (a GC által)</a:t>
            </a:r>
            <a:endParaRPr lang="en-US" kern="0" dirty="0" smtClean="0"/>
          </a:p>
        </p:txBody>
      </p:sp>
    </p:spTree>
    <p:extLst>
      <p:ext uri="{BB962C8B-B14F-4D97-AF65-F5344CB8AC3E}">
        <p14:creationId xmlns:p14="http://schemas.microsoft.com/office/powerpoint/2010/main" val="187778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A6F644-0F2D-4160-9B62-D44E837B98DC}"/>
              </a:ext>
            </a:extLst>
          </p:cNvPr>
          <p:cNvSpPr>
            <a:spLocks noGrp="1"/>
          </p:cNvSpPr>
          <p:nvPr>
            <p:ph type="title"/>
          </p:nvPr>
        </p:nvSpPr>
        <p:spPr/>
        <p:txBody>
          <a:bodyPr/>
          <a:lstStyle/>
          <a:p>
            <a:r>
              <a:rPr lang="hu-HU" dirty="0" err="1"/>
              <a:t>Dispose</a:t>
            </a:r>
            <a:endParaRPr lang="hu-HU" dirty="0"/>
          </a:p>
        </p:txBody>
      </p:sp>
      <p:sp>
        <p:nvSpPr>
          <p:cNvPr id="3" name="Tartalom helye 2">
            <a:extLst>
              <a:ext uri="{FF2B5EF4-FFF2-40B4-BE49-F238E27FC236}">
                <a16:creationId xmlns:a16="http://schemas.microsoft.com/office/drawing/2014/main" id="{30093731-069C-450D-9894-D1429F29F138}"/>
              </a:ext>
            </a:extLst>
          </p:cNvPr>
          <p:cNvSpPr>
            <a:spLocks noGrp="1"/>
          </p:cNvSpPr>
          <p:nvPr>
            <p:ph idx="1"/>
          </p:nvPr>
        </p:nvSpPr>
        <p:spPr/>
        <p:txBody>
          <a:bodyPr/>
          <a:lstStyle/>
          <a:p>
            <a:r>
              <a:rPr lang="hu-HU" dirty="0"/>
              <a:t>Ne csináljunk </a:t>
            </a:r>
            <a:r>
              <a:rPr lang="hu-HU" dirty="0" err="1"/>
              <a:t>destruktort</a:t>
            </a:r>
            <a:r>
              <a:rPr lang="hu-HU" dirty="0"/>
              <a:t>, ha nem nagyon muszáj!</a:t>
            </a:r>
          </a:p>
          <a:p>
            <a:pPr marL="0" indent="0">
              <a:buNone/>
            </a:pPr>
            <a:r>
              <a:rPr lang="hu-HU" dirty="0" smtClean="0"/>
              <a:t>→ </a:t>
            </a:r>
            <a:r>
              <a:rPr lang="hu-HU" dirty="0"/>
              <a:t>Egyszerű </a:t>
            </a:r>
            <a:r>
              <a:rPr lang="hu-HU" dirty="0" err="1"/>
              <a:t>Dispose</a:t>
            </a:r>
            <a:r>
              <a:rPr lang="hu-HU" dirty="0"/>
              <a:t> </a:t>
            </a:r>
            <a:r>
              <a:rPr lang="hu-HU" dirty="0" err="1"/>
              <a:t>pattern</a:t>
            </a:r>
            <a:r>
              <a:rPr lang="hu-HU" dirty="0"/>
              <a:t> (csak menedzselt erőforrás)</a:t>
            </a:r>
          </a:p>
        </p:txBody>
      </p:sp>
      <p:sp>
        <p:nvSpPr>
          <p:cNvPr id="4" name="Dia számának helye 3">
            <a:extLst>
              <a:ext uri="{FF2B5EF4-FFF2-40B4-BE49-F238E27FC236}">
                <a16:creationId xmlns:a16="http://schemas.microsoft.com/office/drawing/2014/main" id="{06F4B5C8-E867-4A3C-B758-FE13445C43C5}"/>
              </a:ext>
            </a:extLst>
          </p:cNvPr>
          <p:cNvSpPr>
            <a:spLocks noGrp="1"/>
          </p:cNvSpPr>
          <p:nvPr>
            <p:ph type="sldNum" sz="quarter" idx="11"/>
          </p:nvPr>
        </p:nvSpPr>
        <p:spPr/>
        <p:txBody>
          <a:bodyPr/>
          <a:lstStyle/>
          <a:p>
            <a:pPr>
              <a:defRPr/>
            </a:pPr>
            <a:fld id="{B60DAD87-7EB7-4D38-BAF0-0AF208F78DF0}" type="slidenum">
              <a:rPr lang="hu-HU" smtClean="0"/>
              <a:pPr>
                <a:defRPr/>
              </a:pPr>
              <a:t>31</a:t>
            </a:fld>
            <a:endParaRPr lang="hu-HU"/>
          </a:p>
        </p:txBody>
      </p:sp>
      <p:sp>
        <p:nvSpPr>
          <p:cNvPr id="5" name="Szövegdoboz 4">
            <a:extLst>
              <a:ext uri="{FF2B5EF4-FFF2-40B4-BE49-F238E27FC236}">
                <a16:creationId xmlns:a16="http://schemas.microsoft.com/office/drawing/2014/main" id="{38BFB709-781F-424C-9F3D-A3FF714BD173}"/>
              </a:ext>
            </a:extLst>
          </p:cNvPr>
          <p:cNvSpPr txBox="1">
            <a:spLocks noChangeArrowheads="1"/>
          </p:cNvSpPr>
          <p:nvPr/>
        </p:nvSpPr>
        <p:spPr bwMode="auto">
          <a:xfrm>
            <a:off x="0" y="2056686"/>
            <a:ext cx="9505320" cy="4524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class</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ClassWithBasicDispose</a:t>
            </a:r>
            <a:r>
              <a:rPr lang="hu-HU" sz="1800" dirty="0">
                <a:solidFill>
                  <a:srgbClr val="000000"/>
                </a:solidFill>
                <a:latin typeface="Consolas" panose="020B0609020204030204" pitchFamily="49" charset="0"/>
              </a:rPr>
              <a:t> : </a:t>
            </a:r>
            <a:r>
              <a:rPr lang="hu-HU" sz="1800" dirty="0" err="1">
                <a:solidFill>
                  <a:srgbClr val="2B91AF"/>
                </a:solidFill>
                <a:latin typeface="Consolas" panose="020B0609020204030204" pitchFamily="49" charset="0"/>
              </a:rPr>
              <a:t>IDisposable</a:t>
            </a:r>
            <a:endParaRPr lang="hu-HU" sz="1800" dirty="0">
              <a:solidFill>
                <a:srgbClr val="2B91AF"/>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void</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Dispose</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smtClean="0">
                <a:solidFill>
                  <a:srgbClr val="000000"/>
                </a:solidFill>
                <a:latin typeface="Consolas" panose="020B0609020204030204" pitchFamily="49" charset="0"/>
              </a:rPr>
              <a:t>       </a:t>
            </a:r>
            <a:r>
              <a:rPr lang="hu-HU" sz="1800" dirty="0" err="1" smtClean="0">
                <a:solidFill>
                  <a:srgbClr val="000000"/>
                </a:solidFill>
                <a:latin typeface="Consolas" panose="020B0609020204030204" pitchFamily="49" charset="0"/>
              </a:rPr>
              <a:t>Dispose</a:t>
            </a:r>
            <a:r>
              <a:rPr lang="hu-HU" sz="1800" dirty="0" smtClean="0">
                <a:solidFill>
                  <a:srgbClr val="000000"/>
                </a:solidFill>
                <a:latin typeface="Consolas" panose="020B0609020204030204" pitchFamily="49" charset="0"/>
              </a:rPr>
              <a:t>(</a:t>
            </a:r>
            <a:r>
              <a:rPr lang="hu-HU" sz="1800" dirty="0" err="1" smtClean="0">
                <a:solidFill>
                  <a:srgbClr val="0000FF"/>
                </a:solidFill>
                <a:latin typeface="Consolas" panose="020B0609020204030204" pitchFamily="49" charset="0"/>
              </a:rPr>
              <a:t>true</a:t>
            </a:r>
            <a:r>
              <a:rPr lang="hu-HU" sz="1800" dirty="0">
                <a:solidFill>
                  <a:srgbClr val="000000"/>
                </a:solidFill>
                <a:latin typeface="Consolas" panose="020B0609020204030204" pitchFamily="49" charset="0"/>
              </a:rPr>
              <a:t>); </a:t>
            </a:r>
            <a:r>
              <a:rPr lang="en-GB"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usually</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not</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needed</a:t>
            </a:r>
            <a:r>
              <a:rPr lang="hu-HU" sz="1800" dirty="0">
                <a:solidFill>
                  <a:srgbClr val="008000"/>
                </a:solidFill>
                <a:latin typeface="Consolas" panose="020B0609020204030204" pitchFamily="49" charset="0"/>
              </a:rPr>
              <a:t> – </a:t>
            </a:r>
            <a:r>
              <a:rPr lang="hu-HU" sz="1800" dirty="0" err="1">
                <a:solidFill>
                  <a:srgbClr val="008000"/>
                </a:solidFill>
                <a:latin typeface="Consolas" panose="020B0609020204030204" pitchFamily="49" charset="0"/>
              </a:rPr>
              <a:t>put</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code</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into</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Dispose</a:t>
            </a:r>
            <a:r>
              <a:rPr lang="hu-HU" sz="1800" dirty="0">
                <a:solidFill>
                  <a:srgbClr val="008000"/>
                </a:solidFill>
                <a:latin typeface="Consolas" panose="020B0609020204030204" pitchFamily="49" charset="0"/>
              </a:rPr>
              <a:t>() </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GC.SuppressFinalize</a:t>
            </a:r>
            <a:r>
              <a:rPr lang="hu-HU" sz="1800" dirty="0">
                <a:solidFill>
                  <a:srgbClr val="000000"/>
                </a:solidFill>
                <a:latin typeface="Consolas" panose="020B0609020204030204" pitchFamily="49" charset="0"/>
              </a:rPr>
              <a:t>(</a:t>
            </a:r>
            <a:r>
              <a:rPr lang="hu-HU" sz="1800" dirty="0" err="1">
                <a:solidFill>
                  <a:srgbClr val="0000FF"/>
                </a:solidFill>
                <a:latin typeface="Consolas" panose="020B0609020204030204" pitchFamily="49" charset="0"/>
              </a:rPr>
              <a:t>this</a:t>
            </a:r>
            <a:r>
              <a:rPr lang="hu-HU" sz="1800" dirty="0">
                <a:solidFill>
                  <a:srgbClr val="000000"/>
                </a:solidFill>
                <a:latin typeface="Consolas" panose="020B0609020204030204" pitchFamily="49" charset="0"/>
              </a:rPr>
              <a:t>); </a:t>
            </a:r>
            <a:r>
              <a:rPr lang="en-GB"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take</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object</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off</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the</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finalization</a:t>
            </a:r>
            <a:r>
              <a:rPr lang="hu-HU" sz="1800" dirty="0">
                <a:solidFill>
                  <a:srgbClr val="008000"/>
                </a:solidFill>
                <a:latin typeface="Consolas" panose="020B0609020204030204" pitchFamily="49" charset="0"/>
              </a:rPr>
              <a:t> </a:t>
            </a:r>
            <a:r>
              <a:rPr lang="hu-HU" sz="1800" dirty="0" smtClean="0">
                <a:solidFill>
                  <a:srgbClr val="008000"/>
                </a:solidFill>
                <a:latin typeface="Consolas" panose="020B0609020204030204" pitchFamily="49" charset="0"/>
              </a:rPr>
              <a:t>q</a:t>
            </a:r>
            <a:r>
              <a:rPr lang="hu-HU" sz="1800" dirty="0" smtClean="0">
                <a:solidFill>
                  <a:srgbClr val="000000"/>
                </a:solidFill>
                <a:latin typeface="Consolas" panose="020B0609020204030204" pitchFamily="49" charset="0"/>
              </a:rPr>
              <a:t/>
            </a:r>
            <a:br>
              <a:rPr lang="hu-HU" sz="1800" dirty="0" smtClean="0">
                <a:solidFill>
                  <a:srgbClr val="000000"/>
                </a:solidFill>
                <a:latin typeface="Consolas" panose="020B0609020204030204" pitchFamily="49" charset="0"/>
              </a:rPr>
            </a:br>
            <a:r>
              <a:rPr lang="hu-HU" sz="1800" dirty="0" smtClean="0">
                <a:solidFill>
                  <a:srgbClr val="000000"/>
                </a:solidFill>
                <a:latin typeface="Consolas" panose="020B0609020204030204" pitchFamily="49" charset="0"/>
              </a:rPr>
              <a:t>   </a:t>
            </a:r>
            <a:r>
              <a:rPr lang="hu-HU" sz="1800" dirty="0" smtClean="0">
                <a:solidFill>
                  <a:srgbClr val="000000"/>
                </a:solidFill>
                <a:latin typeface="Consolas" panose="020B0609020204030204" pitchFamily="49" charset="0"/>
              </a:rPr>
              <a:t>}</a:t>
            </a:r>
            <a:endParaRPr lang="hu-HU" sz="1800" dirty="0">
              <a:solidFill>
                <a:srgbClr val="000000"/>
              </a:solidFill>
              <a:latin typeface="Consolas" panose="020B0609020204030204" pitchFamily="49" charset="0"/>
            </a:endParaRPr>
          </a:p>
          <a:p>
            <a:pPr algn="l"/>
            <a:endParaRPr lang="hu-HU" sz="1800" dirty="0">
              <a:solidFill>
                <a:srgbClr val="000000"/>
              </a:solidFill>
              <a:latin typeface="Consolas" panose="020B0609020204030204" pitchFamily="49" charset="0"/>
            </a:endParaRPr>
          </a:p>
          <a:p>
            <a:pPr algn="l"/>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protected</a:t>
            </a:r>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virtual</a:t>
            </a:r>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void</a:t>
            </a:r>
            <a:r>
              <a:rPr lang="en-GB" sz="1800" dirty="0">
                <a:solidFill>
                  <a:srgbClr val="000000"/>
                </a:solidFill>
                <a:latin typeface="Consolas" panose="020B0609020204030204" pitchFamily="49" charset="0"/>
              </a:rPr>
              <a:t> Dispose(</a:t>
            </a:r>
            <a:r>
              <a:rPr lang="en-GB" sz="1800" dirty="0">
                <a:solidFill>
                  <a:srgbClr val="0000FF"/>
                </a:solidFill>
                <a:latin typeface="Consolas" panose="020B0609020204030204" pitchFamily="49" charset="0"/>
              </a:rPr>
              <a:t>bool</a:t>
            </a:r>
            <a:r>
              <a:rPr lang="en-GB" sz="1800" dirty="0">
                <a:solidFill>
                  <a:srgbClr val="000000"/>
                </a:solidFill>
                <a:latin typeface="Consolas" panose="020B0609020204030204" pitchFamily="49" charset="0"/>
              </a:rPr>
              <a:t> disposing)</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if</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disposing</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Dispose</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all</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managed</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resources</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a:t>
            </a:r>
            <a:endParaRPr lang="en-GB" sz="18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2603678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5AE3B-DC91-46CB-BC08-E0DDBD6B1C52}"/>
              </a:ext>
            </a:extLst>
          </p:cNvPr>
          <p:cNvSpPr>
            <a:spLocks noGrp="1"/>
          </p:cNvSpPr>
          <p:nvPr>
            <p:ph type="title"/>
          </p:nvPr>
        </p:nvSpPr>
        <p:spPr/>
        <p:txBody>
          <a:bodyPr/>
          <a:lstStyle/>
          <a:p>
            <a:r>
              <a:rPr lang="hu-HU" dirty="0" err="1"/>
              <a:t>Dispose</a:t>
            </a:r>
            <a:endParaRPr lang="hu-HU" dirty="0"/>
          </a:p>
        </p:txBody>
      </p:sp>
      <p:sp>
        <p:nvSpPr>
          <p:cNvPr id="3" name="Tartalom helye 2">
            <a:extLst>
              <a:ext uri="{FF2B5EF4-FFF2-40B4-BE49-F238E27FC236}">
                <a16:creationId xmlns:a16="http://schemas.microsoft.com/office/drawing/2014/main" id="{60461056-7F34-468D-86E4-E61FACD5671A}"/>
              </a:ext>
            </a:extLst>
          </p:cNvPr>
          <p:cNvSpPr>
            <a:spLocks noGrp="1"/>
          </p:cNvSpPr>
          <p:nvPr>
            <p:ph idx="1"/>
          </p:nvPr>
        </p:nvSpPr>
        <p:spPr/>
        <p:txBody>
          <a:bodyPr/>
          <a:lstStyle/>
          <a:p>
            <a:pPr marL="0" indent="0">
              <a:buNone/>
            </a:pPr>
            <a:r>
              <a:rPr lang="hu-HU" dirty="0"/>
              <a:t>→ </a:t>
            </a:r>
            <a:r>
              <a:rPr lang="en-US" dirty="0"/>
              <a:t>Full</a:t>
            </a:r>
            <a:r>
              <a:rPr lang="hu-HU" dirty="0"/>
              <a:t> </a:t>
            </a:r>
            <a:r>
              <a:rPr lang="hu-HU" dirty="0" err="1"/>
              <a:t>Dispose</a:t>
            </a:r>
            <a:r>
              <a:rPr lang="hu-HU" dirty="0"/>
              <a:t> </a:t>
            </a:r>
            <a:r>
              <a:rPr lang="hu-HU" dirty="0" err="1"/>
              <a:t>pattern</a:t>
            </a:r>
            <a:r>
              <a:rPr lang="hu-HU" dirty="0"/>
              <a:t> </a:t>
            </a:r>
            <a:r>
              <a:rPr lang="hu-HU" dirty="0" smtClean="0"/>
              <a:t>(ha van </a:t>
            </a:r>
            <a:r>
              <a:rPr lang="en-US" dirty="0" smtClean="0"/>
              <a:t>unmanaged </a:t>
            </a:r>
            <a:r>
              <a:rPr lang="hu-HU" dirty="0" smtClean="0"/>
              <a:t>erőforrás is</a:t>
            </a:r>
            <a:r>
              <a:rPr lang="hu-HU" dirty="0" smtClean="0"/>
              <a:t>)</a:t>
            </a:r>
            <a:endParaRPr lang="hu-HU" dirty="0"/>
          </a:p>
        </p:txBody>
      </p:sp>
      <p:sp>
        <p:nvSpPr>
          <p:cNvPr id="4" name="Dia számának helye 3">
            <a:extLst>
              <a:ext uri="{FF2B5EF4-FFF2-40B4-BE49-F238E27FC236}">
                <a16:creationId xmlns:a16="http://schemas.microsoft.com/office/drawing/2014/main" id="{21072C96-E069-4D43-9E68-11F78209A7AE}"/>
              </a:ext>
            </a:extLst>
          </p:cNvPr>
          <p:cNvSpPr>
            <a:spLocks noGrp="1"/>
          </p:cNvSpPr>
          <p:nvPr>
            <p:ph type="sldNum" sz="quarter" idx="11"/>
          </p:nvPr>
        </p:nvSpPr>
        <p:spPr/>
        <p:txBody>
          <a:bodyPr/>
          <a:lstStyle/>
          <a:p>
            <a:pPr>
              <a:defRPr/>
            </a:pPr>
            <a:fld id="{B60DAD87-7EB7-4D38-BAF0-0AF208F78DF0}" type="slidenum">
              <a:rPr lang="hu-HU" smtClean="0"/>
              <a:pPr>
                <a:defRPr/>
              </a:pPr>
              <a:t>32</a:t>
            </a:fld>
            <a:endParaRPr lang="hu-HU"/>
          </a:p>
        </p:txBody>
      </p:sp>
      <p:sp>
        <p:nvSpPr>
          <p:cNvPr id="5" name="Szövegdoboz 4">
            <a:extLst>
              <a:ext uri="{FF2B5EF4-FFF2-40B4-BE49-F238E27FC236}">
                <a16:creationId xmlns:a16="http://schemas.microsoft.com/office/drawing/2014/main" id="{03CB7E09-9A6D-4C21-ABE1-4C45D34D9E00}"/>
              </a:ext>
            </a:extLst>
          </p:cNvPr>
          <p:cNvSpPr txBox="1">
            <a:spLocks noChangeArrowheads="1"/>
          </p:cNvSpPr>
          <p:nvPr/>
        </p:nvSpPr>
        <p:spPr bwMode="auto">
          <a:xfrm>
            <a:off x="11420" y="1158591"/>
            <a:ext cx="9505320" cy="5909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class</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ClassWithFullDispose</a:t>
            </a:r>
            <a:r>
              <a:rPr lang="hu-HU" sz="1800" dirty="0">
                <a:solidFill>
                  <a:srgbClr val="000000"/>
                </a:solidFill>
                <a:latin typeface="Consolas" panose="020B0609020204030204" pitchFamily="49" charset="0"/>
              </a:rPr>
              <a:t> : </a:t>
            </a:r>
            <a:r>
              <a:rPr lang="hu-HU" sz="1800" dirty="0" err="1">
                <a:solidFill>
                  <a:srgbClr val="2B91AF"/>
                </a:solidFill>
                <a:latin typeface="Consolas" panose="020B0609020204030204" pitchFamily="49" charset="0"/>
              </a:rPr>
              <a:t>IDisposable</a:t>
            </a:r>
            <a:endParaRPr lang="hu-HU" sz="1800" dirty="0">
              <a:solidFill>
                <a:srgbClr val="2B91AF"/>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private</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bool</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disposed</a:t>
            </a:r>
            <a:r>
              <a:rPr lang="hu-HU" sz="1800" dirty="0">
                <a:solidFill>
                  <a:srgbClr val="000000"/>
                </a:solidFill>
                <a:latin typeface="Consolas" panose="020B0609020204030204" pitchFamily="49" charset="0"/>
              </a:rPr>
              <a:t> = </a:t>
            </a:r>
            <a:r>
              <a:rPr lang="hu-HU" sz="1800" dirty="0" err="1">
                <a:solidFill>
                  <a:srgbClr val="0000FF"/>
                </a:solidFill>
                <a:latin typeface="Consolas" panose="020B0609020204030204" pitchFamily="49" charset="0"/>
              </a:rPr>
              <a:t>false</a:t>
            </a:r>
            <a:r>
              <a:rPr lang="hu-HU" sz="1800" dirty="0">
                <a:solidFill>
                  <a:srgbClr val="000000"/>
                </a:solidFill>
                <a:latin typeface="Consolas" panose="020B0609020204030204" pitchFamily="49" charset="0"/>
              </a:rPr>
              <a:t>;</a:t>
            </a:r>
          </a:p>
          <a:p>
            <a:pPr algn="l"/>
            <a:endParaRPr lang="hu-HU" sz="1800" dirty="0">
              <a:solidFill>
                <a:srgbClr val="000000"/>
              </a:solidFill>
              <a:latin typeface="Consolas" panose="020B0609020204030204" pitchFamily="49" charset="0"/>
            </a:endParaRPr>
          </a:p>
          <a:p>
            <a:pPr algn="l"/>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protected</a:t>
            </a:r>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virtual</a:t>
            </a:r>
            <a:r>
              <a:rPr lang="en-GB" sz="1800" dirty="0">
                <a:solidFill>
                  <a:srgbClr val="000000"/>
                </a:solidFill>
                <a:latin typeface="Consolas" panose="020B0609020204030204" pitchFamily="49" charset="0"/>
              </a:rPr>
              <a:t> </a:t>
            </a:r>
            <a:r>
              <a:rPr lang="en-GB" sz="1800" dirty="0">
                <a:solidFill>
                  <a:srgbClr val="0000FF"/>
                </a:solidFill>
                <a:latin typeface="Consolas" panose="020B0609020204030204" pitchFamily="49" charset="0"/>
              </a:rPr>
              <a:t>void</a:t>
            </a:r>
            <a:r>
              <a:rPr lang="en-GB" sz="1800" dirty="0">
                <a:solidFill>
                  <a:srgbClr val="000000"/>
                </a:solidFill>
                <a:latin typeface="Consolas" panose="020B0609020204030204" pitchFamily="49" charset="0"/>
              </a:rPr>
              <a:t> Dispose(</a:t>
            </a:r>
            <a:r>
              <a:rPr lang="en-GB" sz="1800" dirty="0">
                <a:solidFill>
                  <a:srgbClr val="0000FF"/>
                </a:solidFill>
                <a:latin typeface="Consolas" panose="020B0609020204030204" pitchFamily="49" charset="0"/>
              </a:rPr>
              <a:t>bool</a:t>
            </a:r>
            <a:r>
              <a:rPr lang="en-GB" sz="1800" dirty="0">
                <a:solidFill>
                  <a:srgbClr val="000000"/>
                </a:solidFill>
                <a:latin typeface="Consolas" panose="020B0609020204030204" pitchFamily="49" charset="0"/>
              </a:rPr>
              <a:t> disposing)</a:t>
            </a:r>
          </a:p>
          <a:p>
            <a:pPr algn="l"/>
            <a:r>
              <a:rPr lang="hu-HU" sz="1800" dirty="0">
                <a:solidFill>
                  <a:srgbClr val="000000"/>
                </a:solidFill>
                <a:latin typeface="Consolas" panose="020B0609020204030204" pitchFamily="49" charset="0"/>
              </a:rPr>
              <a:t>    </a:t>
            </a:r>
            <a:r>
              <a:rPr lang="hu-HU" sz="1800" dirty="0" smtClean="0">
                <a:solidFill>
                  <a:srgbClr val="000000"/>
                </a:solidFill>
                <a:latin typeface="Consolas" panose="020B0609020204030204" pitchFamily="49" charset="0"/>
              </a:rPr>
              <a:t>{</a:t>
            </a:r>
          </a:p>
          <a:p>
            <a:pPr algn="l"/>
            <a:r>
              <a:rPr lang="hu-HU" sz="1800" dirty="0" smtClean="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if</a:t>
            </a:r>
            <a:r>
              <a:rPr lang="hu-HU" sz="1800" dirty="0">
                <a:solidFill>
                  <a:srgbClr val="000000"/>
                </a:solidFill>
                <a:latin typeface="Consolas" panose="020B0609020204030204" pitchFamily="49" charset="0"/>
              </a:rPr>
              <a:t> </a:t>
            </a:r>
            <a:r>
              <a:rPr lang="hu-HU" sz="1800" dirty="0" smtClean="0">
                <a:solidFill>
                  <a:srgbClr val="000000"/>
                </a:solidFill>
                <a:latin typeface="Consolas" panose="020B0609020204030204" pitchFamily="49" charset="0"/>
              </a:rPr>
              <a:t>(</a:t>
            </a:r>
            <a:r>
              <a:rPr lang="hu-HU" sz="1800" dirty="0" err="1" smtClean="0">
                <a:solidFill>
                  <a:srgbClr val="0000FF"/>
                </a:solidFill>
                <a:latin typeface="Consolas" panose="020B0609020204030204" pitchFamily="49" charset="0"/>
              </a:rPr>
              <a:t>this</a:t>
            </a:r>
            <a:r>
              <a:rPr lang="hu-HU" sz="1800" dirty="0" err="1" smtClean="0">
                <a:solidFill>
                  <a:srgbClr val="000000"/>
                </a:solidFill>
                <a:latin typeface="Consolas" panose="020B0609020204030204" pitchFamily="49" charset="0"/>
              </a:rPr>
              <a:t>.disposed</a:t>
            </a:r>
            <a:r>
              <a:rPr lang="hu-HU" sz="1800" dirty="0">
                <a:solidFill>
                  <a:srgbClr val="000000"/>
                </a:solidFill>
                <a:latin typeface="Consolas" panose="020B0609020204030204" pitchFamily="49" charset="0"/>
              </a:rPr>
              <a:t>)</a:t>
            </a:r>
            <a:r>
              <a:rPr lang="hu-HU" sz="1800" dirty="0" smtClean="0">
                <a:solidFill>
                  <a:srgbClr val="000000"/>
                </a:solidFill>
                <a:latin typeface="Consolas" panose="020B0609020204030204" pitchFamily="49" charset="0"/>
              </a:rPr>
              <a:t> </a:t>
            </a:r>
            <a:r>
              <a:rPr lang="hu-HU" sz="1800" dirty="0" err="1" smtClean="0">
                <a:solidFill>
                  <a:srgbClr val="000000"/>
                </a:solidFill>
                <a:latin typeface="Consolas" panose="020B0609020204030204" pitchFamily="49" charset="0"/>
              </a:rPr>
              <a:t>return</a:t>
            </a:r>
            <a:r>
              <a:rPr lang="hu-HU" sz="1800" dirty="0" smtClean="0">
                <a:solidFill>
                  <a:srgbClr val="000000"/>
                </a:solidFill>
                <a:latin typeface="Consolas" panose="020B0609020204030204" pitchFamily="49" charset="0"/>
              </a:rPr>
              <a:t>;</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if</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this</a:t>
            </a:r>
            <a:r>
              <a:rPr lang="hu-HU" sz="1800" dirty="0" err="1">
                <a:solidFill>
                  <a:srgbClr val="000000"/>
                </a:solidFill>
                <a:latin typeface="Consolas" panose="020B0609020204030204" pitchFamily="49" charset="0"/>
              </a:rPr>
              <a:t>.disposed</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if</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disposing</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a:solidFill>
                  <a:srgbClr val="008000"/>
                </a:solidFill>
                <a:latin typeface="Consolas" panose="020B0609020204030204" pitchFamily="49" charset="0"/>
              </a:rPr>
              <a:t>// </a:t>
            </a:r>
            <a:r>
              <a:rPr lang="hu-HU" sz="1800" dirty="0" smtClean="0">
                <a:solidFill>
                  <a:srgbClr val="008000"/>
                </a:solidFill>
                <a:latin typeface="Consolas" panose="020B0609020204030204" pitchFamily="49" charset="0"/>
              </a:rPr>
              <a:t>Dispose() </a:t>
            </a:r>
            <a:r>
              <a:rPr lang="hu-HU" sz="1800" dirty="0">
                <a:solidFill>
                  <a:srgbClr val="008000"/>
                </a:solidFill>
                <a:latin typeface="Consolas" panose="020B0609020204030204" pitchFamily="49" charset="0"/>
              </a:rPr>
              <a:t>all managed resources</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p>
          <a:p>
            <a:pPr algn="l"/>
            <a:endParaRPr lang="hu-HU" sz="1800" dirty="0">
              <a:solidFill>
                <a:srgbClr val="000000"/>
              </a:solidFill>
              <a:latin typeface="Consolas" panose="020B0609020204030204" pitchFamily="49" charset="0"/>
            </a:endParaRPr>
          </a:p>
          <a:p>
            <a:pPr algn="l"/>
            <a:r>
              <a:rPr lang="en-GB" sz="1800" dirty="0">
                <a:solidFill>
                  <a:srgbClr val="000000"/>
                </a:solidFill>
                <a:latin typeface="Consolas" panose="020B0609020204030204" pitchFamily="49" charset="0"/>
              </a:rPr>
              <a:t>            </a:t>
            </a:r>
            <a:r>
              <a:rPr lang="en-GB" sz="1800" dirty="0">
                <a:solidFill>
                  <a:srgbClr val="008000"/>
                </a:solidFill>
                <a:latin typeface="Consolas" panose="020B0609020204030204" pitchFamily="49" charset="0"/>
              </a:rPr>
              <a:t>// </a:t>
            </a:r>
            <a:r>
              <a:rPr lang="en-GB" sz="1800" dirty="0" err="1">
                <a:solidFill>
                  <a:srgbClr val="008000"/>
                </a:solidFill>
                <a:latin typeface="Consolas" panose="020B0609020204030204" pitchFamily="49" charset="0"/>
              </a:rPr>
              <a:t>Cleanup</a:t>
            </a:r>
            <a:r>
              <a:rPr lang="en-GB" sz="1800" dirty="0">
                <a:solidFill>
                  <a:srgbClr val="008000"/>
                </a:solidFill>
                <a:latin typeface="Consolas" panose="020B0609020204030204" pitchFamily="49" charset="0"/>
              </a:rPr>
              <a:t> all unmanaged resources - e.g. close handles, </a:t>
            </a:r>
            <a:endParaRPr lang="en-GB"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a:solidFill>
                  <a:srgbClr val="008000"/>
                </a:solidFill>
                <a:latin typeface="Consolas" panose="020B0609020204030204" pitchFamily="49" charset="0"/>
              </a:rPr>
              <a:t>// free </a:t>
            </a:r>
            <a:r>
              <a:rPr lang="hu-HU" sz="1800" dirty="0" err="1" smtClean="0">
                <a:solidFill>
                  <a:srgbClr val="008000"/>
                </a:solidFill>
                <a:latin typeface="Consolas" panose="020B0609020204030204" pitchFamily="49" charset="0"/>
              </a:rPr>
              <a:t>pointers</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set</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large</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fields</a:t>
            </a:r>
            <a:r>
              <a:rPr lang="hu-HU" sz="1800" dirty="0" smtClean="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to</a:t>
            </a:r>
            <a:r>
              <a:rPr lang="hu-HU" sz="1800" dirty="0" smtClean="0">
                <a:solidFill>
                  <a:srgbClr val="008000"/>
                </a:solidFill>
                <a:latin typeface="Consolas" panose="020B0609020204030204" pitchFamily="49" charset="0"/>
              </a:rPr>
              <a:t> null </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disposed</a:t>
            </a:r>
            <a:r>
              <a:rPr lang="hu-HU" sz="1800" dirty="0">
                <a:solidFill>
                  <a:srgbClr val="000000"/>
                </a:solidFill>
                <a:latin typeface="Consolas" panose="020B0609020204030204" pitchFamily="49" charset="0"/>
              </a:rPr>
              <a:t> = </a:t>
            </a:r>
            <a:r>
              <a:rPr lang="hu-HU" sz="1800" dirty="0" err="1">
                <a:solidFill>
                  <a:srgbClr val="0000FF"/>
                </a:solidFill>
                <a:latin typeface="Consolas" panose="020B0609020204030204" pitchFamily="49" charset="0"/>
              </a:rPr>
              <a:t>true</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en-GB" sz="1800" dirty="0">
                <a:solidFill>
                  <a:srgbClr val="008000"/>
                </a:solidFill>
                <a:latin typeface="Consolas" panose="020B0609020204030204" pitchFamily="49" charset="0"/>
              </a:rPr>
              <a:t>// </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public</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void</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Dispose</a:t>
            </a:r>
            <a:r>
              <a:rPr lang="hu-HU" sz="1800" dirty="0">
                <a:solidFill>
                  <a:srgbClr val="008000"/>
                </a:solidFill>
                <a:latin typeface="Consolas" panose="020B0609020204030204" pitchFamily="49" charset="0"/>
              </a:rPr>
              <a:t>()</a:t>
            </a:r>
            <a:endParaRPr lang="en-GB" sz="1800" dirty="0">
              <a:solidFill>
                <a:srgbClr val="008000"/>
              </a:solidFill>
              <a:latin typeface="Consolas" panose="020B0609020204030204" pitchFamily="49" charset="0"/>
            </a:endParaRPr>
          </a:p>
          <a:p>
            <a:pPr algn="l"/>
            <a:r>
              <a:rPr lang="hu-HU" sz="1800" dirty="0">
                <a:solidFill>
                  <a:srgbClr val="008000"/>
                </a:solidFill>
                <a:latin typeface="Consolas" panose="020B0609020204030204" pitchFamily="49" charset="0"/>
              </a:rPr>
              <a:t>    </a:t>
            </a:r>
            <a:r>
              <a:rPr lang="en-GB" sz="1800" dirty="0">
                <a:solidFill>
                  <a:srgbClr val="008000"/>
                </a:solidFill>
                <a:latin typeface="Consolas" panose="020B0609020204030204" pitchFamily="49" charset="0"/>
              </a:rPr>
              <a:t>// </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ClassWithFullDispose</a:t>
            </a:r>
            <a:r>
              <a:rPr lang="hu-HU" sz="1800" dirty="0">
                <a:solidFill>
                  <a:srgbClr val="008000"/>
                </a:solidFill>
                <a:latin typeface="Consolas" panose="020B0609020204030204" pitchFamily="49" charset="0"/>
              </a:rPr>
              <a:t>()</a:t>
            </a:r>
            <a:endParaRPr lang="hu-HU" sz="18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269334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5AE3B-DC91-46CB-BC08-E0DDBD6B1C52}"/>
              </a:ext>
            </a:extLst>
          </p:cNvPr>
          <p:cNvSpPr>
            <a:spLocks noGrp="1"/>
          </p:cNvSpPr>
          <p:nvPr>
            <p:ph type="title"/>
          </p:nvPr>
        </p:nvSpPr>
        <p:spPr/>
        <p:txBody>
          <a:bodyPr/>
          <a:lstStyle/>
          <a:p>
            <a:r>
              <a:rPr lang="hu-HU" dirty="0" err="1"/>
              <a:t>Dispose</a:t>
            </a:r>
            <a:endParaRPr lang="hu-HU" dirty="0"/>
          </a:p>
        </p:txBody>
      </p:sp>
      <p:sp>
        <p:nvSpPr>
          <p:cNvPr id="3" name="Tartalom helye 2">
            <a:extLst>
              <a:ext uri="{FF2B5EF4-FFF2-40B4-BE49-F238E27FC236}">
                <a16:creationId xmlns:a16="http://schemas.microsoft.com/office/drawing/2014/main" id="{60461056-7F34-468D-86E4-E61FACD5671A}"/>
              </a:ext>
            </a:extLst>
          </p:cNvPr>
          <p:cNvSpPr>
            <a:spLocks noGrp="1"/>
          </p:cNvSpPr>
          <p:nvPr>
            <p:ph idx="1"/>
          </p:nvPr>
        </p:nvSpPr>
        <p:spPr/>
        <p:txBody>
          <a:bodyPr/>
          <a:lstStyle/>
          <a:p>
            <a:pPr marL="0" indent="0">
              <a:buNone/>
            </a:pPr>
            <a:r>
              <a:rPr lang="hu-HU" dirty="0"/>
              <a:t>→ </a:t>
            </a:r>
            <a:r>
              <a:rPr lang="en-US" dirty="0" smtClean="0"/>
              <a:t>Full</a:t>
            </a:r>
            <a:r>
              <a:rPr lang="hu-HU" dirty="0" smtClean="0"/>
              <a:t> </a:t>
            </a:r>
            <a:r>
              <a:rPr lang="hu-HU" dirty="0" err="1"/>
              <a:t>Dispose</a:t>
            </a:r>
            <a:r>
              <a:rPr lang="hu-HU" dirty="0"/>
              <a:t> </a:t>
            </a:r>
            <a:r>
              <a:rPr lang="hu-HU" dirty="0" err="1"/>
              <a:t>pattern</a:t>
            </a:r>
            <a:r>
              <a:rPr lang="hu-HU" dirty="0"/>
              <a:t> </a:t>
            </a:r>
            <a:r>
              <a:rPr lang="hu-HU" dirty="0"/>
              <a:t>(ha van </a:t>
            </a:r>
            <a:r>
              <a:rPr lang="en-US" dirty="0"/>
              <a:t>unmanaged </a:t>
            </a:r>
            <a:r>
              <a:rPr lang="hu-HU" dirty="0"/>
              <a:t>erőforrás is)</a:t>
            </a:r>
            <a:endParaRPr lang="hu-HU" dirty="0"/>
          </a:p>
          <a:p>
            <a:endParaRPr lang="hu-HU" dirty="0"/>
          </a:p>
        </p:txBody>
      </p:sp>
      <p:sp>
        <p:nvSpPr>
          <p:cNvPr id="4" name="Dia számának helye 3">
            <a:extLst>
              <a:ext uri="{FF2B5EF4-FFF2-40B4-BE49-F238E27FC236}">
                <a16:creationId xmlns:a16="http://schemas.microsoft.com/office/drawing/2014/main" id="{21072C96-E069-4D43-9E68-11F78209A7AE}"/>
              </a:ext>
            </a:extLst>
          </p:cNvPr>
          <p:cNvSpPr>
            <a:spLocks noGrp="1"/>
          </p:cNvSpPr>
          <p:nvPr>
            <p:ph type="sldNum" sz="quarter" idx="11"/>
          </p:nvPr>
        </p:nvSpPr>
        <p:spPr/>
        <p:txBody>
          <a:bodyPr/>
          <a:lstStyle/>
          <a:p>
            <a:pPr>
              <a:defRPr/>
            </a:pPr>
            <a:fld id="{B60DAD87-7EB7-4D38-BAF0-0AF208F78DF0}" type="slidenum">
              <a:rPr lang="hu-HU" smtClean="0"/>
              <a:pPr>
                <a:defRPr/>
              </a:pPr>
              <a:t>33</a:t>
            </a:fld>
            <a:endParaRPr lang="hu-HU"/>
          </a:p>
        </p:txBody>
      </p:sp>
      <p:sp>
        <p:nvSpPr>
          <p:cNvPr id="5" name="Szövegdoboz 4">
            <a:extLst>
              <a:ext uri="{FF2B5EF4-FFF2-40B4-BE49-F238E27FC236}">
                <a16:creationId xmlns:a16="http://schemas.microsoft.com/office/drawing/2014/main" id="{03CB7E09-9A6D-4C21-ABE1-4C45D34D9E00}"/>
              </a:ext>
            </a:extLst>
          </p:cNvPr>
          <p:cNvSpPr txBox="1">
            <a:spLocks noChangeArrowheads="1"/>
          </p:cNvSpPr>
          <p:nvPr/>
        </p:nvSpPr>
        <p:spPr bwMode="auto">
          <a:xfrm>
            <a:off x="11420" y="1158591"/>
            <a:ext cx="9505320" cy="4247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class</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ClassWithFullDispose</a:t>
            </a:r>
            <a:r>
              <a:rPr lang="hu-HU" sz="1800" dirty="0">
                <a:solidFill>
                  <a:srgbClr val="000000"/>
                </a:solidFill>
                <a:latin typeface="Consolas" panose="020B0609020204030204" pitchFamily="49" charset="0"/>
              </a:rPr>
              <a:t> : </a:t>
            </a:r>
            <a:r>
              <a:rPr lang="hu-HU" sz="1800" dirty="0" err="1">
                <a:solidFill>
                  <a:srgbClr val="000000"/>
                </a:solidFill>
                <a:latin typeface="Consolas" panose="020B0609020204030204" pitchFamily="49" charset="0"/>
              </a:rPr>
              <a:t>IDisposable</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en-GB" sz="1800" dirty="0">
                <a:solidFill>
                  <a:srgbClr val="008000"/>
                </a:solidFill>
                <a:latin typeface="Consolas" panose="020B0609020204030204" pitchFamily="49" charset="0"/>
              </a:rPr>
              <a:t>// </a:t>
            </a:r>
            <a:r>
              <a:rPr lang="hu-HU" sz="1800" dirty="0">
                <a:solidFill>
                  <a:srgbClr val="008000"/>
                </a:solidFill>
                <a:latin typeface="Consolas" panose="020B0609020204030204" pitchFamily="49" charset="0"/>
              </a:rPr>
              <a:t>… </a:t>
            </a:r>
            <a:r>
              <a:rPr lang="en-GB" sz="1800" dirty="0">
                <a:solidFill>
                  <a:srgbClr val="008000"/>
                </a:solidFill>
                <a:latin typeface="Consolas" panose="020B0609020204030204" pitchFamily="49" charset="0"/>
              </a:rPr>
              <a:t>protected virtual void Dispose(bool disposing)</a:t>
            </a:r>
            <a:endParaRPr lang="hu-HU" sz="1800" dirty="0">
              <a:solidFill>
                <a:srgbClr val="008000"/>
              </a:solidFill>
              <a:latin typeface="Consolas" panose="020B0609020204030204" pitchFamily="49" charset="0"/>
            </a:endParaRPr>
          </a:p>
          <a:p>
            <a:pPr algn="l"/>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void</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Dispose</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Dispose</a:t>
            </a:r>
            <a:r>
              <a:rPr lang="hu-HU" sz="1800" dirty="0">
                <a:solidFill>
                  <a:srgbClr val="000000"/>
                </a:solidFill>
                <a:latin typeface="Consolas" panose="020B0609020204030204" pitchFamily="49" charset="0"/>
              </a:rPr>
              <a:t>(</a:t>
            </a:r>
            <a:r>
              <a:rPr lang="hu-HU" sz="1800" dirty="0" err="1">
                <a:solidFill>
                  <a:srgbClr val="0000FF"/>
                </a:solidFill>
                <a:latin typeface="Consolas" panose="020B0609020204030204" pitchFamily="49" charset="0"/>
              </a:rPr>
              <a:t>true</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GC.SuppressFinalize</a:t>
            </a:r>
            <a:r>
              <a:rPr lang="hu-HU" sz="1800" dirty="0">
                <a:solidFill>
                  <a:srgbClr val="000000"/>
                </a:solidFill>
                <a:latin typeface="Consolas" panose="020B0609020204030204" pitchFamily="49" charset="0"/>
              </a:rPr>
              <a:t>(</a:t>
            </a:r>
            <a:r>
              <a:rPr lang="hu-HU" sz="1800" dirty="0" err="1">
                <a:solidFill>
                  <a:srgbClr val="0000FF"/>
                </a:solidFill>
                <a:latin typeface="Consolas" panose="020B0609020204030204" pitchFamily="49" charset="0"/>
              </a:rPr>
              <a:t>this</a:t>
            </a:r>
            <a:r>
              <a:rPr lang="hu-HU" sz="1800" dirty="0">
                <a:solidFill>
                  <a:srgbClr val="000000"/>
                </a:solidFill>
                <a:latin typeface="Consolas" panose="020B0609020204030204" pitchFamily="49" charset="0"/>
              </a:rPr>
              <a:t>); </a:t>
            </a:r>
            <a:r>
              <a:rPr lang="en-GB"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take</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object</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off</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the</a:t>
            </a:r>
            <a:r>
              <a:rPr lang="hu-HU" sz="1800" dirty="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finalization</a:t>
            </a:r>
            <a:r>
              <a:rPr lang="hu-HU" sz="1800" dirty="0">
                <a:solidFill>
                  <a:srgbClr val="008000"/>
                </a:solidFill>
                <a:latin typeface="Consolas" panose="020B0609020204030204" pitchFamily="49" charset="0"/>
              </a:rPr>
              <a:t> q</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p>
          <a:p>
            <a:pPr algn="l"/>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MyResource</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Dispose</a:t>
            </a:r>
            <a:r>
              <a:rPr lang="hu-HU" sz="1800" dirty="0">
                <a:solidFill>
                  <a:srgbClr val="000000"/>
                </a:solidFill>
                <a:latin typeface="Consolas" panose="020B0609020204030204" pitchFamily="49" charset="0"/>
              </a:rPr>
              <a:t>(</a:t>
            </a:r>
            <a:r>
              <a:rPr lang="hu-HU" sz="1800" dirty="0" err="1">
                <a:solidFill>
                  <a:srgbClr val="0000FF"/>
                </a:solidFill>
                <a:latin typeface="Consolas" panose="020B0609020204030204" pitchFamily="49" charset="0"/>
              </a:rPr>
              <a:t>false</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a:t>
            </a:r>
            <a:endParaRPr lang="en-GB" sz="1800" dirty="0">
              <a:solidFill>
                <a:srgbClr val="000000"/>
              </a:solidFill>
              <a:latin typeface="Consolas" panose="020B0609020204030204" pitchFamily="49" charset="0"/>
            </a:endParaRPr>
          </a:p>
        </p:txBody>
      </p:sp>
      <p:pic>
        <p:nvPicPr>
          <p:cNvPr id="7" name="Kép 6"/>
          <p:cNvPicPr>
            <a:picLocks noChangeAspect="1"/>
          </p:cNvPicPr>
          <p:nvPr/>
        </p:nvPicPr>
        <p:blipFill>
          <a:blip r:embed="rId3"/>
          <a:stretch>
            <a:fillRect/>
          </a:stretch>
        </p:blipFill>
        <p:spPr>
          <a:xfrm>
            <a:off x="61992" y="3172848"/>
            <a:ext cx="9082007" cy="3569266"/>
          </a:xfrm>
          <a:prstGeom prst="rect">
            <a:avLst/>
          </a:prstGeom>
          <a:ln w="25400">
            <a:solidFill>
              <a:schemeClr val="tx1"/>
            </a:solidFill>
          </a:ln>
        </p:spPr>
      </p:pic>
    </p:spTree>
    <p:extLst>
      <p:ext uri="{BB962C8B-B14F-4D97-AF65-F5344CB8AC3E}">
        <p14:creationId xmlns:p14="http://schemas.microsoft.com/office/powerpoint/2010/main" val="124574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80D8269-4377-4B2A-9020-3ED227A65E5C}"/>
              </a:ext>
            </a:extLst>
          </p:cNvPr>
          <p:cNvSpPr>
            <a:spLocks noGrp="1"/>
          </p:cNvSpPr>
          <p:nvPr>
            <p:ph type="title"/>
          </p:nvPr>
        </p:nvSpPr>
        <p:spPr/>
        <p:txBody>
          <a:bodyPr/>
          <a:lstStyle/>
          <a:p>
            <a:r>
              <a:rPr lang="hu-HU" dirty="0" smtClean="0"/>
              <a:t>A GC teljesítményét rontó </a:t>
            </a:r>
            <a:r>
              <a:rPr lang="hu-HU" dirty="0" err="1" smtClean="0"/>
              <a:t>code</a:t>
            </a:r>
            <a:r>
              <a:rPr lang="hu-HU" dirty="0" smtClean="0"/>
              <a:t> </a:t>
            </a:r>
            <a:r>
              <a:rPr lang="hu-HU" dirty="0" err="1" smtClean="0"/>
              <a:t>smell-ek</a:t>
            </a:r>
            <a:endParaRPr lang="en-GB" dirty="0"/>
          </a:p>
        </p:txBody>
      </p:sp>
      <p:sp>
        <p:nvSpPr>
          <p:cNvPr id="3" name="Tartalom helye 2">
            <a:extLst>
              <a:ext uri="{FF2B5EF4-FFF2-40B4-BE49-F238E27FC236}">
                <a16:creationId xmlns:a16="http://schemas.microsoft.com/office/drawing/2014/main" id="{71056DCC-FD3B-40D6-803F-428C14DBCB9D}"/>
              </a:ext>
            </a:extLst>
          </p:cNvPr>
          <p:cNvSpPr>
            <a:spLocks noGrp="1"/>
          </p:cNvSpPr>
          <p:nvPr>
            <p:ph idx="1"/>
          </p:nvPr>
        </p:nvSpPr>
        <p:spPr/>
        <p:txBody>
          <a:bodyPr>
            <a:normAutofit/>
          </a:bodyPr>
          <a:lstStyle/>
          <a:p>
            <a:r>
              <a:rPr lang="hu-HU" dirty="0"/>
              <a:t>Felesleges </a:t>
            </a:r>
            <a:r>
              <a:rPr lang="hu-HU" dirty="0" err="1"/>
              <a:t>destruktorok</a:t>
            </a:r>
            <a:endParaRPr lang="hu-HU" dirty="0"/>
          </a:p>
          <a:p>
            <a:r>
              <a:rPr lang="hu-HU" dirty="0"/>
              <a:t>Túl sok allokáció</a:t>
            </a:r>
          </a:p>
          <a:p>
            <a:pPr lvl="1"/>
            <a:r>
              <a:rPr lang="hu-HU" dirty="0"/>
              <a:t>Pl. sok </a:t>
            </a:r>
            <a:r>
              <a:rPr lang="hu-HU" dirty="0" err="1"/>
              <a:t>string.Split</a:t>
            </a:r>
            <a:r>
              <a:rPr lang="hu-HU" dirty="0"/>
              <a:t>()[</a:t>
            </a:r>
            <a:r>
              <a:rPr lang="hu-HU" dirty="0" err="1"/>
              <a:t>ind</a:t>
            </a:r>
            <a:r>
              <a:rPr lang="hu-HU" dirty="0"/>
              <a:t>] </a:t>
            </a:r>
            <a:r>
              <a:rPr lang="hu-HU" dirty="0" err="1"/>
              <a:t>vs</a:t>
            </a:r>
            <a:r>
              <a:rPr lang="hu-HU" dirty="0"/>
              <a:t> sok </a:t>
            </a:r>
            <a:r>
              <a:rPr lang="hu-HU" dirty="0" err="1"/>
              <a:t>Substring</a:t>
            </a:r>
            <a:r>
              <a:rPr lang="hu-HU" dirty="0"/>
              <a:t>() … -&gt; gyakoribb GC</a:t>
            </a:r>
          </a:p>
          <a:p>
            <a:r>
              <a:rPr lang="hu-HU" dirty="0"/>
              <a:t>Túl nagy allokációk</a:t>
            </a:r>
          </a:p>
          <a:p>
            <a:pPr lvl="1"/>
            <a:r>
              <a:rPr lang="hu-HU" dirty="0"/>
              <a:t>Pl. a kelleténél nagyobb tömbök -&gt; </a:t>
            </a:r>
            <a:r>
              <a:rPr lang="en-US" dirty="0" err="1" smtClean="0"/>
              <a:t>hosszabb</a:t>
            </a:r>
            <a:r>
              <a:rPr lang="hu-HU" dirty="0" smtClean="0"/>
              <a:t> </a:t>
            </a:r>
            <a:r>
              <a:rPr lang="hu-HU" dirty="0"/>
              <a:t>GC</a:t>
            </a:r>
          </a:p>
          <a:p>
            <a:r>
              <a:rPr lang="hu-HU" dirty="0"/>
              <a:t>Egymásra össze-vissza referáló objektumok</a:t>
            </a:r>
          </a:p>
          <a:p>
            <a:pPr lvl="1"/>
            <a:r>
              <a:rPr lang="hu-HU" dirty="0"/>
              <a:t>Különösen, ha rövid életűek -&gt; GC </a:t>
            </a:r>
            <a:r>
              <a:rPr lang="hu-HU" dirty="0" err="1"/>
              <a:t>végigköveti</a:t>
            </a:r>
            <a:r>
              <a:rPr lang="hu-HU" dirty="0"/>
              <a:t>, gen0 objektumokat ráadásul gyakran</a:t>
            </a:r>
          </a:p>
          <a:p>
            <a:r>
              <a:rPr lang="hu-HU" dirty="0"/>
              <a:t>„</a:t>
            </a:r>
            <a:r>
              <a:rPr lang="hu-HU" dirty="0" err="1"/>
              <a:t>Root</a:t>
            </a:r>
            <a:r>
              <a:rPr lang="hu-HU" dirty="0"/>
              <a:t> objektum szaporítás”</a:t>
            </a:r>
          </a:p>
          <a:p>
            <a:pPr lvl="1"/>
            <a:r>
              <a:rPr lang="hu-HU" dirty="0"/>
              <a:t>Pl. nagyon mély rekurzió/függvényhívási lánc, sok referencia lokális változóval </a:t>
            </a:r>
          </a:p>
          <a:p>
            <a:r>
              <a:rPr lang="hu-HU" dirty="0"/>
              <a:t>„Közepes élettartamú” objektumok</a:t>
            </a:r>
          </a:p>
          <a:p>
            <a:pPr lvl="1"/>
            <a:r>
              <a:rPr lang="hu-HU" dirty="0"/>
              <a:t>gen2-ről már nehezen „szabadulnak ki”</a:t>
            </a:r>
          </a:p>
        </p:txBody>
      </p:sp>
    </p:spTree>
    <p:extLst>
      <p:ext uri="{BB962C8B-B14F-4D97-AF65-F5344CB8AC3E}">
        <p14:creationId xmlns:p14="http://schemas.microsoft.com/office/powerpoint/2010/main" val="3869087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.NET </a:t>
            </a:r>
            <a:r>
              <a:rPr lang="hu-HU" dirty="0" err="1" smtClean="0"/>
              <a:t>Architecture</a:t>
            </a:r>
            <a:endParaRPr lang="hu-HU" dirty="0"/>
          </a:p>
        </p:txBody>
      </p:sp>
      <p:pic>
        <p:nvPicPr>
          <p:cNvPr id="7" name="Kép 6"/>
          <p:cNvPicPr>
            <a:picLocks noChangeAspect="1"/>
          </p:cNvPicPr>
          <p:nvPr/>
        </p:nvPicPr>
        <p:blipFill>
          <a:blip r:embed="rId2"/>
          <a:stretch>
            <a:fillRect/>
          </a:stretch>
        </p:blipFill>
        <p:spPr>
          <a:xfrm>
            <a:off x="0" y="836640"/>
            <a:ext cx="9093679" cy="5472760"/>
          </a:xfrm>
          <a:prstGeom prst="rect">
            <a:avLst/>
          </a:prstGeom>
        </p:spPr>
      </p:pic>
      <p:sp>
        <p:nvSpPr>
          <p:cNvPr id="10" name="Dia számának helye 9"/>
          <p:cNvSpPr>
            <a:spLocks noGrp="1"/>
          </p:cNvSpPr>
          <p:nvPr>
            <p:ph type="sldNum" sz="quarter" idx="11"/>
          </p:nvPr>
        </p:nvSpPr>
        <p:spPr/>
        <p:txBody>
          <a:bodyPr/>
          <a:lstStyle/>
          <a:p>
            <a:pPr>
              <a:defRPr/>
            </a:pPr>
            <a:fld id="{C99EAE79-17DB-46D7-9133-7C77A31B789C}" type="slidenum">
              <a:rPr lang="hu-HU" smtClean="0"/>
              <a:pPr>
                <a:defRPr/>
              </a:pPr>
              <a:t>35</a:t>
            </a:fld>
            <a:endParaRPr lang="hu-HU"/>
          </a:p>
        </p:txBody>
      </p:sp>
      <p:sp>
        <p:nvSpPr>
          <p:cNvPr id="3" name="Téglalap 2">
            <a:extLst>
              <a:ext uri="{FF2B5EF4-FFF2-40B4-BE49-F238E27FC236}">
                <a16:creationId xmlns:a16="http://schemas.microsoft.com/office/drawing/2014/main" id="{F82938CA-95DD-4523-B2D0-67366246FD3F}"/>
              </a:ext>
            </a:extLst>
          </p:cNvPr>
          <p:cNvSpPr/>
          <p:nvPr/>
        </p:nvSpPr>
        <p:spPr>
          <a:xfrm>
            <a:off x="3131800" y="836640"/>
            <a:ext cx="1656230" cy="2244623"/>
          </a:xfrm>
          <a:prstGeom prst="rect">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églalap 14">
            <a:extLst>
              <a:ext uri="{FF2B5EF4-FFF2-40B4-BE49-F238E27FC236}">
                <a16:creationId xmlns:a16="http://schemas.microsoft.com/office/drawing/2014/main" id="{158DDEBD-4A5C-462E-9221-706EC7391E45}"/>
              </a:ext>
            </a:extLst>
          </p:cNvPr>
          <p:cNvSpPr/>
          <p:nvPr/>
        </p:nvSpPr>
        <p:spPr>
          <a:xfrm>
            <a:off x="539440" y="3610167"/>
            <a:ext cx="6336880" cy="1223699"/>
          </a:xfrm>
          <a:prstGeom prst="rect">
            <a:avLst/>
          </a:prstGeom>
          <a:solidFill>
            <a:schemeClr val="accent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000" dirty="0" err="1">
                <a:solidFill>
                  <a:schemeClr val="tx1"/>
                </a:solidFill>
              </a:rPr>
              <a:t>Common</a:t>
            </a:r>
            <a:r>
              <a:rPr lang="hu-HU" sz="2000" dirty="0">
                <a:solidFill>
                  <a:schemeClr val="tx1"/>
                </a:solidFill>
              </a:rPr>
              <a:t> </a:t>
            </a:r>
            <a:r>
              <a:rPr lang="hu-HU" sz="2000" dirty="0" err="1">
                <a:solidFill>
                  <a:schemeClr val="tx1"/>
                </a:solidFill>
              </a:rPr>
              <a:t>Language</a:t>
            </a:r>
            <a:r>
              <a:rPr lang="hu-HU" sz="2000" dirty="0">
                <a:solidFill>
                  <a:schemeClr val="tx1"/>
                </a:solidFill>
              </a:rPr>
              <a:t> </a:t>
            </a:r>
            <a:r>
              <a:rPr lang="hu-HU" sz="2000" dirty="0" err="1">
                <a:solidFill>
                  <a:schemeClr val="tx1"/>
                </a:solidFill>
              </a:rPr>
              <a:t>Runtime</a:t>
            </a:r>
            <a:endParaRPr lang="hu-HU" dirty="0">
              <a:solidFill>
                <a:schemeClr val="tx1"/>
              </a:solidFill>
            </a:endParaRPr>
          </a:p>
        </p:txBody>
      </p:sp>
      <p:sp>
        <p:nvSpPr>
          <p:cNvPr id="16" name="Téglalap 15">
            <a:extLst>
              <a:ext uri="{FF2B5EF4-FFF2-40B4-BE49-F238E27FC236}">
                <a16:creationId xmlns:a16="http://schemas.microsoft.com/office/drawing/2014/main" id="{29387255-72E0-4BCF-9B99-DA24B9EFFCD2}"/>
              </a:ext>
            </a:extLst>
          </p:cNvPr>
          <p:cNvSpPr/>
          <p:nvPr/>
        </p:nvSpPr>
        <p:spPr>
          <a:xfrm>
            <a:off x="3059365" y="4192402"/>
            <a:ext cx="172824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JIT </a:t>
            </a:r>
            <a:r>
              <a:rPr lang="hu-HU" sz="2000" dirty="0" err="1">
                <a:solidFill>
                  <a:schemeClr val="tx1"/>
                </a:solidFill>
              </a:rPr>
              <a:t>Compiler</a:t>
            </a:r>
            <a:endParaRPr lang="hu-HU" dirty="0">
              <a:solidFill>
                <a:schemeClr val="tx1"/>
              </a:solidFill>
            </a:endParaRPr>
          </a:p>
        </p:txBody>
      </p:sp>
      <p:sp>
        <p:nvSpPr>
          <p:cNvPr id="17" name="Téglalap 16">
            <a:extLst>
              <a:ext uri="{FF2B5EF4-FFF2-40B4-BE49-F238E27FC236}">
                <a16:creationId xmlns:a16="http://schemas.microsoft.com/office/drawing/2014/main" id="{7AFE2B36-9413-40DA-B213-9DBA4098497F}"/>
              </a:ext>
            </a:extLst>
          </p:cNvPr>
          <p:cNvSpPr/>
          <p:nvPr/>
        </p:nvSpPr>
        <p:spPr>
          <a:xfrm>
            <a:off x="5760378" y="3960020"/>
            <a:ext cx="216030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Garbage</a:t>
            </a:r>
            <a:r>
              <a:rPr lang="hu-HU" sz="2000" dirty="0">
                <a:solidFill>
                  <a:schemeClr val="tx1"/>
                </a:solidFill>
              </a:rPr>
              <a:t> </a:t>
            </a:r>
            <a:r>
              <a:rPr lang="hu-HU" sz="2000" dirty="0" err="1">
                <a:solidFill>
                  <a:schemeClr val="tx1"/>
                </a:solidFill>
              </a:rPr>
              <a:t>Collector</a:t>
            </a:r>
            <a:endParaRPr lang="hu-HU" dirty="0">
              <a:solidFill>
                <a:schemeClr val="tx1"/>
              </a:solidFill>
            </a:endParaRPr>
          </a:p>
        </p:txBody>
      </p:sp>
      <p:sp>
        <p:nvSpPr>
          <p:cNvPr id="18" name="Téglalap 17">
            <a:extLst>
              <a:ext uri="{FF2B5EF4-FFF2-40B4-BE49-F238E27FC236}">
                <a16:creationId xmlns:a16="http://schemas.microsoft.com/office/drawing/2014/main" id="{B473D260-BC3B-4DE5-88D9-009D2BA44CD7}"/>
              </a:ext>
            </a:extLst>
          </p:cNvPr>
          <p:cNvSpPr/>
          <p:nvPr/>
        </p:nvSpPr>
        <p:spPr>
          <a:xfrm>
            <a:off x="3347830" y="2420860"/>
            <a:ext cx="1080150" cy="43206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IL </a:t>
            </a:r>
            <a:r>
              <a:rPr lang="hu-HU" sz="2000" dirty="0" err="1">
                <a:solidFill>
                  <a:schemeClr val="tx1"/>
                </a:solidFill>
              </a:rPr>
              <a:t>Code</a:t>
            </a:r>
            <a:endParaRPr lang="hu-HU" dirty="0">
              <a:solidFill>
                <a:schemeClr val="tx1"/>
              </a:solidFill>
            </a:endParaRPr>
          </a:p>
        </p:txBody>
      </p:sp>
      <p:sp>
        <p:nvSpPr>
          <p:cNvPr id="19" name="Téglalap 18">
            <a:extLst>
              <a:ext uri="{FF2B5EF4-FFF2-40B4-BE49-F238E27FC236}">
                <a16:creationId xmlns:a16="http://schemas.microsoft.com/office/drawing/2014/main" id="{D1DA3AF6-850E-43C4-B2DD-A13A741A681F}"/>
              </a:ext>
            </a:extLst>
          </p:cNvPr>
          <p:cNvSpPr/>
          <p:nvPr/>
        </p:nvSpPr>
        <p:spPr>
          <a:xfrm>
            <a:off x="3347830" y="1700759"/>
            <a:ext cx="1224170" cy="288041"/>
          </a:xfrm>
          <a:prstGeom prst="rect">
            <a:avLst/>
          </a:prstGeom>
          <a:solidFill>
            <a:schemeClr val="accent1">
              <a:lumMod val="9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Compiler</a:t>
            </a:r>
            <a:endParaRPr lang="hu-HU" dirty="0">
              <a:solidFill>
                <a:schemeClr val="tx1"/>
              </a:solidFill>
            </a:endParaRPr>
          </a:p>
        </p:txBody>
      </p:sp>
      <p:sp>
        <p:nvSpPr>
          <p:cNvPr id="20" name="Téglalap 19">
            <a:extLst>
              <a:ext uri="{FF2B5EF4-FFF2-40B4-BE49-F238E27FC236}">
                <a16:creationId xmlns:a16="http://schemas.microsoft.com/office/drawing/2014/main" id="{0D57E63A-666F-4E37-9605-BB861BCF0C69}"/>
              </a:ext>
            </a:extLst>
          </p:cNvPr>
          <p:cNvSpPr/>
          <p:nvPr/>
        </p:nvSpPr>
        <p:spPr>
          <a:xfrm>
            <a:off x="5940190" y="2243569"/>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Framework </a:t>
            </a:r>
            <a:r>
              <a:rPr lang="hu-HU" dirty="0" err="1"/>
              <a:t>Class</a:t>
            </a:r>
            <a:r>
              <a:rPr lang="hu-HU" dirty="0"/>
              <a:t> </a:t>
            </a:r>
            <a:r>
              <a:rPr lang="hu-HU" dirty="0" err="1"/>
              <a:t>Library</a:t>
            </a:r>
            <a:endParaRPr lang="hu-HU" dirty="0"/>
          </a:p>
        </p:txBody>
      </p:sp>
      <p:sp>
        <p:nvSpPr>
          <p:cNvPr id="21" name="Nyíl: lefelé mutató 20">
            <a:extLst>
              <a:ext uri="{FF2B5EF4-FFF2-40B4-BE49-F238E27FC236}">
                <a16:creationId xmlns:a16="http://schemas.microsoft.com/office/drawing/2014/main" id="{E4683664-C290-47FB-AADA-E37714986C2A}"/>
              </a:ext>
            </a:extLst>
          </p:cNvPr>
          <p:cNvSpPr/>
          <p:nvPr/>
        </p:nvSpPr>
        <p:spPr>
          <a:xfrm rot="17955888">
            <a:off x="5046416" y="847915"/>
            <a:ext cx="419359" cy="1993728"/>
          </a:xfrm>
          <a:prstGeom prst="downArrow">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62448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6867D7D-2EEB-4D08-9171-0B61753C36B9}"/>
              </a:ext>
            </a:extLst>
          </p:cNvPr>
          <p:cNvSpPr>
            <a:spLocks noGrp="1"/>
          </p:cNvSpPr>
          <p:nvPr>
            <p:ph type="title"/>
          </p:nvPr>
        </p:nvSpPr>
        <p:spPr/>
        <p:txBody>
          <a:bodyPr/>
          <a:lstStyle/>
          <a:p>
            <a:r>
              <a:rPr lang="hu-HU" dirty="0"/>
              <a:t>.NET Framework </a:t>
            </a:r>
            <a:r>
              <a:rPr lang="hu-HU" dirty="0" err="1"/>
              <a:t>Class</a:t>
            </a:r>
            <a:r>
              <a:rPr lang="hu-HU" dirty="0"/>
              <a:t> </a:t>
            </a:r>
            <a:r>
              <a:rPr lang="hu-HU" dirty="0" err="1"/>
              <a:t>Library</a:t>
            </a:r>
            <a:endParaRPr lang="hu-HU" dirty="0"/>
          </a:p>
        </p:txBody>
      </p:sp>
      <p:sp>
        <p:nvSpPr>
          <p:cNvPr id="3" name="Tartalom helye 2">
            <a:extLst>
              <a:ext uri="{FF2B5EF4-FFF2-40B4-BE49-F238E27FC236}">
                <a16:creationId xmlns:a16="http://schemas.microsoft.com/office/drawing/2014/main" id="{C6FDCB62-2D12-47A2-9D2A-C305DF0257D1}"/>
              </a:ext>
            </a:extLst>
          </p:cNvPr>
          <p:cNvSpPr>
            <a:spLocks noGrp="1"/>
          </p:cNvSpPr>
          <p:nvPr>
            <p:ph idx="1"/>
          </p:nvPr>
        </p:nvSpPr>
        <p:spPr/>
        <p:txBody>
          <a:bodyPr/>
          <a:lstStyle/>
          <a:p>
            <a:r>
              <a:rPr lang="hu-HU" dirty="0"/>
              <a:t>Framework által biztosított típusok (osztályok, interfészek, delegáltak, érték típusok)</a:t>
            </a:r>
          </a:p>
          <a:p>
            <a:r>
              <a:rPr lang="hu-HU" dirty="0"/>
              <a:t>Legtöbbjüket egy speciális, CLS-</a:t>
            </a:r>
            <a:r>
              <a:rPr lang="hu-HU" dirty="0" err="1"/>
              <a:t>nek</a:t>
            </a:r>
            <a:r>
              <a:rPr lang="hu-HU" dirty="0"/>
              <a:t> nevezett szabványt követve programozták</a:t>
            </a:r>
          </a:p>
          <a:p>
            <a:pPr lvl="1"/>
            <a:r>
              <a:rPr lang="hu-HU" dirty="0"/>
              <a:t>CLS: </a:t>
            </a:r>
            <a:r>
              <a:rPr lang="hu-HU" dirty="0" err="1"/>
              <a:t>Common</a:t>
            </a:r>
            <a:r>
              <a:rPr lang="hu-HU" dirty="0"/>
              <a:t> </a:t>
            </a:r>
            <a:r>
              <a:rPr lang="hu-HU" dirty="0" err="1"/>
              <a:t>Language</a:t>
            </a:r>
            <a:r>
              <a:rPr lang="hu-HU" dirty="0"/>
              <a:t> </a:t>
            </a:r>
            <a:r>
              <a:rPr lang="hu-HU" dirty="0" err="1"/>
              <a:t>Specification</a:t>
            </a:r>
            <a:r>
              <a:rPr lang="hu-HU" dirty="0"/>
              <a:t> (nyelvek közötti </a:t>
            </a:r>
            <a:r>
              <a:rPr lang="hu-HU" dirty="0" err="1"/>
              <a:t>interoperáció</a:t>
            </a:r>
            <a:r>
              <a:rPr lang="hu-HU" dirty="0"/>
              <a:t> miatt)</a:t>
            </a:r>
          </a:p>
          <a:p>
            <a:pPr lvl="1"/>
            <a:endParaRPr lang="hu-HU" dirty="0"/>
          </a:p>
        </p:txBody>
      </p:sp>
      <p:sp>
        <p:nvSpPr>
          <p:cNvPr id="4" name="Dia számának helye 3">
            <a:extLst>
              <a:ext uri="{FF2B5EF4-FFF2-40B4-BE49-F238E27FC236}">
                <a16:creationId xmlns:a16="http://schemas.microsoft.com/office/drawing/2014/main" id="{FE7F0338-4CDE-423A-8474-01BA28BB7590}"/>
              </a:ext>
            </a:extLst>
          </p:cNvPr>
          <p:cNvSpPr>
            <a:spLocks noGrp="1"/>
          </p:cNvSpPr>
          <p:nvPr>
            <p:ph type="sldNum" sz="quarter" idx="11"/>
          </p:nvPr>
        </p:nvSpPr>
        <p:spPr/>
        <p:txBody>
          <a:bodyPr/>
          <a:lstStyle/>
          <a:p>
            <a:pPr>
              <a:defRPr/>
            </a:pPr>
            <a:fld id="{B60DAD87-7EB7-4D38-BAF0-0AF208F78DF0}" type="slidenum">
              <a:rPr lang="hu-HU" smtClean="0"/>
              <a:pPr>
                <a:defRPr/>
              </a:pPr>
              <a:t>36</a:t>
            </a:fld>
            <a:endParaRPr lang="hu-HU"/>
          </a:p>
        </p:txBody>
      </p:sp>
      <p:pic>
        <p:nvPicPr>
          <p:cNvPr id="7" name="Kép 6">
            <a:extLst>
              <a:ext uri="{FF2B5EF4-FFF2-40B4-BE49-F238E27FC236}">
                <a16:creationId xmlns:a16="http://schemas.microsoft.com/office/drawing/2014/main" id="{FFA7DD85-CD77-4C67-BC2D-1293058F38A1}"/>
              </a:ext>
            </a:extLst>
          </p:cNvPr>
          <p:cNvPicPr>
            <a:picLocks noChangeAspect="1"/>
          </p:cNvPicPr>
          <p:nvPr/>
        </p:nvPicPr>
        <p:blipFill>
          <a:blip r:embed="rId3"/>
          <a:stretch>
            <a:fillRect/>
          </a:stretch>
        </p:blipFill>
        <p:spPr>
          <a:xfrm>
            <a:off x="221855" y="2708900"/>
            <a:ext cx="7374333" cy="3168440"/>
          </a:xfrm>
          <a:prstGeom prst="rect">
            <a:avLst/>
          </a:prstGeom>
        </p:spPr>
      </p:pic>
      <p:pic>
        <p:nvPicPr>
          <p:cNvPr id="8" name="Kép 7">
            <a:extLst>
              <a:ext uri="{FF2B5EF4-FFF2-40B4-BE49-F238E27FC236}">
                <a16:creationId xmlns:a16="http://schemas.microsoft.com/office/drawing/2014/main" id="{08C1C638-E64A-404B-83AC-CDB29E937B66}"/>
              </a:ext>
            </a:extLst>
          </p:cNvPr>
          <p:cNvPicPr>
            <a:picLocks noChangeAspect="1"/>
          </p:cNvPicPr>
          <p:nvPr/>
        </p:nvPicPr>
        <p:blipFill>
          <a:blip r:embed="rId4"/>
          <a:stretch>
            <a:fillRect/>
          </a:stretch>
        </p:blipFill>
        <p:spPr>
          <a:xfrm>
            <a:off x="4433638" y="3952858"/>
            <a:ext cx="6552910" cy="2500330"/>
          </a:xfrm>
          <a:prstGeom prst="rect">
            <a:avLst/>
          </a:prstGeom>
        </p:spPr>
      </p:pic>
    </p:spTree>
    <p:extLst>
      <p:ext uri="{BB962C8B-B14F-4D97-AF65-F5344CB8AC3E}">
        <p14:creationId xmlns:p14="http://schemas.microsoft.com/office/powerpoint/2010/main" val="3951235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0C5FA6D-332B-47EE-9E95-14AE2642DB58}"/>
              </a:ext>
            </a:extLst>
          </p:cNvPr>
          <p:cNvSpPr>
            <a:spLocks noGrp="1"/>
          </p:cNvSpPr>
          <p:nvPr>
            <p:ph type="title"/>
          </p:nvPr>
        </p:nvSpPr>
        <p:spPr/>
        <p:txBody>
          <a:bodyPr/>
          <a:lstStyle/>
          <a:p>
            <a:r>
              <a:rPr lang="hu-HU" dirty="0"/>
              <a:t>.NET Framework </a:t>
            </a:r>
            <a:r>
              <a:rPr lang="hu-HU" dirty="0" err="1"/>
              <a:t>Class</a:t>
            </a:r>
            <a:r>
              <a:rPr lang="hu-HU" dirty="0"/>
              <a:t> </a:t>
            </a:r>
            <a:r>
              <a:rPr lang="hu-HU" dirty="0" err="1"/>
              <a:t>Library</a:t>
            </a:r>
            <a:endParaRPr lang="hu-HU" dirty="0"/>
          </a:p>
        </p:txBody>
      </p:sp>
      <p:sp>
        <p:nvSpPr>
          <p:cNvPr id="3" name="Tartalom helye 2">
            <a:extLst>
              <a:ext uri="{FF2B5EF4-FFF2-40B4-BE49-F238E27FC236}">
                <a16:creationId xmlns:a16="http://schemas.microsoft.com/office/drawing/2014/main" id="{C6935F39-9447-4650-B89F-F7073FA8F31A}"/>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B612CAEB-2BCB-4FEC-A382-35E1C38C5E78}"/>
              </a:ext>
            </a:extLst>
          </p:cNvPr>
          <p:cNvSpPr>
            <a:spLocks noGrp="1"/>
          </p:cNvSpPr>
          <p:nvPr>
            <p:ph type="sldNum" sz="quarter" idx="11"/>
          </p:nvPr>
        </p:nvSpPr>
        <p:spPr/>
        <p:txBody>
          <a:bodyPr/>
          <a:lstStyle/>
          <a:p>
            <a:pPr>
              <a:defRPr/>
            </a:pPr>
            <a:fld id="{B60DAD87-7EB7-4D38-BAF0-0AF208F78DF0}" type="slidenum">
              <a:rPr lang="hu-HU" smtClean="0"/>
              <a:pPr>
                <a:defRPr/>
              </a:pPr>
              <a:t>37</a:t>
            </a:fld>
            <a:endParaRPr lang="hu-HU"/>
          </a:p>
        </p:txBody>
      </p:sp>
      <p:pic>
        <p:nvPicPr>
          <p:cNvPr id="5" name="Kép 4">
            <a:extLst>
              <a:ext uri="{FF2B5EF4-FFF2-40B4-BE49-F238E27FC236}">
                <a16:creationId xmlns:a16="http://schemas.microsoft.com/office/drawing/2014/main" id="{69E28B9D-B9FB-4DEB-A0BA-24C904031440}"/>
              </a:ext>
            </a:extLst>
          </p:cNvPr>
          <p:cNvPicPr>
            <a:picLocks noChangeAspect="1"/>
          </p:cNvPicPr>
          <p:nvPr/>
        </p:nvPicPr>
        <p:blipFill>
          <a:blip r:embed="rId3"/>
          <a:stretch>
            <a:fillRect/>
          </a:stretch>
        </p:blipFill>
        <p:spPr>
          <a:xfrm>
            <a:off x="329107" y="689808"/>
            <a:ext cx="8269705" cy="6858000"/>
          </a:xfrm>
          <a:prstGeom prst="rect">
            <a:avLst/>
          </a:prstGeom>
        </p:spPr>
      </p:pic>
    </p:spTree>
    <p:extLst>
      <p:ext uri="{BB962C8B-B14F-4D97-AF65-F5344CB8AC3E}">
        <p14:creationId xmlns:p14="http://schemas.microsoft.com/office/powerpoint/2010/main" val="1039551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612C46-8207-4D45-9BCD-F7DDF26A82AD}"/>
              </a:ext>
            </a:extLst>
          </p:cNvPr>
          <p:cNvSpPr>
            <a:spLocks noGrp="1"/>
          </p:cNvSpPr>
          <p:nvPr>
            <p:ph type="title"/>
          </p:nvPr>
        </p:nvSpPr>
        <p:spPr/>
        <p:txBody>
          <a:bodyPr/>
          <a:lstStyle/>
          <a:p>
            <a:r>
              <a:rPr lang="hu-HU" dirty="0"/>
              <a:t>.NET ökoszisztéma</a:t>
            </a:r>
          </a:p>
        </p:txBody>
      </p:sp>
      <p:sp>
        <p:nvSpPr>
          <p:cNvPr id="3" name="Tartalom helye 2">
            <a:extLst>
              <a:ext uri="{FF2B5EF4-FFF2-40B4-BE49-F238E27FC236}">
                <a16:creationId xmlns:a16="http://schemas.microsoft.com/office/drawing/2014/main" id="{FC8441F0-C18E-4E67-B8F0-E5921E2EF4D2}"/>
              </a:ext>
            </a:extLst>
          </p:cNvPr>
          <p:cNvSpPr>
            <a:spLocks noGrp="1"/>
          </p:cNvSpPr>
          <p:nvPr>
            <p:ph idx="1"/>
          </p:nvPr>
        </p:nvSpPr>
        <p:spPr>
          <a:xfrm>
            <a:off x="107950" y="692150"/>
            <a:ext cx="8685213" cy="5761038"/>
          </a:xfrm>
        </p:spPr>
        <p:txBody>
          <a:bodyPr/>
          <a:lstStyle/>
          <a:p>
            <a:r>
              <a:rPr lang="hu-HU" dirty="0"/>
              <a:t>.NET 1.0: 2002 február 13. (.NET Framework + Visual </a:t>
            </a:r>
            <a:r>
              <a:rPr lang="hu-HU" dirty="0" err="1"/>
              <a:t>Studio</a:t>
            </a:r>
            <a:r>
              <a:rPr lang="hu-HU" dirty="0"/>
              <a:t>)</a:t>
            </a:r>
          </a:p>
          <a:p>
            <a:r>
              <a:rPr lang="hu-HU" dirty="0"/>
              <a:t>→ .NET Framework </a:t>
            </a:r>
            <a:r>
              <a:rPr lang="hu-HU" dirty="0" smtClean="0"/>
              <a:t>4.8: 2019. APR. 18. („</a:t>
            </a:r>
            <a:r>
              <a:rPr lang="hu-HU" dirty="0" err="1" smtClean="0"/>
              <a:t>the</a:t>
            </a:r>
            <a:r>
              <a:rPr lang="hu-HU" dirty="0" smtClean="0"/>
              <a:t> last </a:t>
            </a:r>
            <a:r>
              <a:rPr lang="hu-HU" dirty="0" err="1" smtClean="0"/>
              <a:t>one</a:t>
            </a:r>
            <a:r>
              <a:rPr lang="hu-HU" dirty="0" smtClean="0"/>
              <a:t>”)</a:t>
            </a:r>
            <a:endParaRPr lang="hu-HU" dirty="0"/>
          </a:p>
          <a:p>
            <a:endParaRPr lang="en-US" dirty="0" smtClean="0"/>
          </a:p>
          <a:p>
            <a:r>
              <a:rPr lang="hu-HU" dirty="0" smtClean="0"/>
              <a:t>Mostanában: … </a:t>
            </a:r>
            <a:r>
              <a:rPr lang="hu-HU" dirty="0"/>
              <a:t>Web, mobil, felhő … </a:t>
            </a:r>
          </a:p>
          <a:p>
            <a:pPr lvl="1"/>
            <a:r>
              <a:rPr lang="hu-HU" dirty="0"/>
              <a:t>.NET Framework</a:t>
            </a:r>
          </a:p>
          <a:p>
            <a:pPr lvl="1"/>
            <a:r>
              <a:rPr lang="hu-HU" dirty="0"/>
              <a:t>Framework </a:t>
            </a:r>
            <a:r>
              <a:rPr lang="hu-HU" dirty="0" err="1"/>
              <a:t>Class</a:t>
            </a:r>
            <a:r>
              <a:rPr lang="hu-HU" dirty="0"/>
              <a:t> </a:t>
            </a:r>
            <a:r>
              <a:rPr lang="hu-HU" dirty="0" err="1"/>
              <a:t>Library</a:t>
            </a:r>
            <a:endParaRPr lang="hu-HU" dirty="0"/>
          </a:p>
          <a:p>
            <a:pPr lvl="1"/>
            <a:r>
              <a:rPr lang="hu-HU" dirty="0" err="1"/>
              <a:t>Portable</a:t>
            </a:r>
            <a:r>
              <a:rPr lang="hu-HU" dirty="0"/>
              <a:t> </a:t>
            </a:r>
            <a:r>
              <a:rPr lang="hu-HU" dirty="0" err="1"/>
              <a:t>Class</a:t>
            </a:r>
            <a:r>
              <a:rPr lang="hu-HU" dirty="0"/>
              <a:t> </a:t>
            </a:r>
            <a:r>
              <a:rPr lang="hu-HU" dirty="0" err="1"/>
              <a:t>Libraries</a:t>
            </a:r>
            <a:endParaRPr lang="hu-HU" dirty="0"/>
          </a:p>
          <a:p>
            <a:pPr lvl="1"/>
            <a:r>
              <a:rPr lang="hu-HU" dirty="0"/>
              <a:t>.NET </a:t>
            </a:r>
            <a:r>
              <a:rPr lang="hu-HU" dirty="0" err="1"/>
              <a:t>Core</a:t>
            </a:r>
            <a:endParaRPr lang="hu-HU" dirty="0"/>
          </a:p>
          <a:p>
            <a:pPr lvl="1"/>
            <a:r>
              <a:rPr lang="hu-HU" dirty="0" err="1"/>
              <a:t>Roslyn</a:t>
            </a:r>
            <a:r>
              <a:rPr lang="hu-HU" dirty="0"/>
              <a:t> </a:t>
            </a:r>
            <a:r>
              <a:rPr lang="hu-HU" dirty="0" err="1"/>
              <a:t>Compiler</a:t>
            </a:r>
            <a:endParaRPr lang="hu-HU" dirty="0"/>
          </a:p>
          <a:p>
            <a:pPr lvl="1"/>
            <a:r>
              <a:rPr lang="hu-HU" dirty="0"/>
              <a:t>.NET Standard</a:t>
            </a:r>
          </a:p>
          <a:p>
            <a:pPr lvl="1"/>
            <a:r>
              <a:rPr lang="hu-HU" dirty="0"/>
              <a:t>…</a:t>
            </a:r>
          </a:p>
          <a:p>
            <a:pPr marL="457200" lvl="1" indent="0">
              <a:buNone/>
            </a:pPr>
            <a:r>
              <a:rPr lang="hu-HU" sz="4800" dirty="0"/>
              <a:t>???</a:t>
            </a:r>
          </a:p>
          <a:p>
            <a:endParaRPr lang="hu-HU" dirty="0"/>
          </a:p>
        </p:txBody>
      </p:sp>
      <p:sp>
        <p:nvSpPr>
          <p:cNvPr id="4" name="Dia számának helye 3">
            <a:extLst>
              <a:ext uri="{FF2B5EF4-FFF2-40B4-BE49-F238E27FC236}">
                <a16:creationId xmlns:a16="http://schemas.microsoft.com/office/drawing/2014/main" id="{086EF0CA-80B2-45E2-A2CB-49CF302378B8}"/>
              </a:ext>
            </a:extLst>
          </p:cNvPr>
          <p:cNvSpPr>
            <a:spLocks noGrp="1"/>
          </p:cNvSpPr>
          <p:nvPr>
            <p:ph type="sldNum" sz="quarter" idx="11"/>
          </p:nvPr>
        </p:nvSpPr>
        <p:spPr/>
        <p:txBody>
          <a:bodyPr/>
          <a:lstStyle/>
          <a:p>
            <a:pPr>
              <a:defRPr/>
            </a:pPr>
            <a:fld id="{B60DAD87-7EB7-4D38-BAF0-0AF208F78DF0}" type="slidenum">
              <a:rPr lang="hu-HU" smtClean="0"/>
              <a:pPr>
                <a:defRPr/>
              </a:pPr>
              <a:t>38</a:t>
            </a:fld>
            <a:endParaRPr lang="hu-HU"/>
          </a:p>
        </p:txBody>
      </p:sp>
    </p:spTree>
    <p:extLst>
      <p:ext uri="{BB962C8B-B14F-4D97-AF65-F5344CB8AC3E}">
        <p14:creationId xmlns:p14="http://schemas.microsoft.com/office/powerpoint/2010/main" val="1667015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415D35B-9BB9-44B1-871A-65193A7C84E1}"/>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id="{C1D289D7-D9A4-4C7B-8974-D585B63A708D}"/>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6A1F5659-1D9A-4FBA-BA40-1152B80294E9}"/>
              </a:ext>
            </a:extLst>
          </p:cNvPr>
          <p:cNvSpPr>
            <a:spLocks noGrp="1"/>
          </p:cNvSpPr>
          <p:nvPr>
            <p:ph type="sldNum" sz="quarter" idx="11"/>
          </p:nvPr>
        </p:nvSpPr>
        <p:spPr/>
        <p:txBody>
          <a:bodyPr/>
          <a:lstStyle/>
          <a:p>
            <a:pPr>
              <a:defRPr/>
            </a:pPr>
            <a:fld id="{B60DAD87-7EB7-4D38-BAF0-0AF208F78DF0}" type="slidenum">
              <a:rPr lang="hu-HU" smtClean="0"/>
              <a:pPr>
                <a:defRPr/>
              </a:pPr>
              <a:t>39</a:t>
            </a:fld>
            <a:endParaRPr lang="hu-HU"/>
          </a:p>
        </p:txBody>
      </p:sp>
      <p:pic>
        <p:nvPicPr>
          <p:cNvPr id="5" name="Kép 4">
            <a:extLst>
              <a:ext uri="{FF2B5EF4-FFF2-40B4-BE49-F238E27FC236}">
                <a16:creationId xmlns:a16="http://schemas.microsoft.com/office/drawing/2014/main" id="{D8B4B7F5-49CB-4319-940E-19C3332542A9}"/>
              </a:ext>
            </a:extLst>
          </p:cNvPr>
          <p:cNvPicPr>
            <a:picLocks noChangeAspect="1"/>
          </p:cNvPicPr>
          <p:nvPr/>
        </p:nvPicPr>
        <p:blipFill>
          <a:blip r:embed="rId2"/>
          <a:stretch>
            <a:fillRect/>
          </a:stretch>
        </p:blipFill>
        <p:spPr>
          <a:xfrm>
            <a:off x="0" y="261978"/>
            <a:ext cx="9144000" cy="6334044"/>
          </a:xfrm>
          <a:prstGeom prst="rect">
            <a:avLst/>
          </a:prstGeom>
        </p:spPr>
      </p:pic>
      <p:sp>
        <p:nvSpPr>
          <p:cNvPr id="6" name="Téglalap 5">
            <a:extLst>
              <a:ext uri="{FF2B5EF4-FFF2-40B4-BE49-F238E27FC236}">
                <a16:creationId xmlns:a16="http://schemas.microsoft.com/office/drawing/2014/main" id="{A24D060B-94C5-4064-BCFE-341B025AD536}"/>
              </a:ext>
            </a:extLst>
          </p:cNvPr>
          <p:cNvSpPr/>
          <p:nvPr/>
        </p:nvSpPr>
        <p:spPr>
          <a:xfrm>
            <a:off x="2321655" y="1988800"/>
            <a:ext cx="2304320" cy="36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a:extLst>
              <a:ext uri="{FF2B5EF4-FFF2-40B4-BE49-F238E27FC236}">
                <a16:creationId xmlns:a16="http://schemas.microsoft.com/office/drawing/2014/main" id="{F7C02C63-D8E6-4829-AA63-14CCB474A085}"/>
              </a:ext>
            </a:extLst>
          </p:cNvPr>
          <p:cNvSpPr/>
          <p:nvPr/>
        </p:nvSpPr>
        <p:spPr>
          <a:xfrm>
            <a:off x="2474055" y="2348850"/>
            <a:ext cx="2304320" cy="36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a:extLst>
              <a:ext uri="{FF2B5EF4-FFF2-40B4-BE49-F238E27FC236}">
                <a16:creationId xmlns:a16="http://schemas.microsoft.com/office/drawing/2014/main" id="{D8BC2C37-4C50-40FE-99DD-ACC5B2E770C7}"/>
              </a:ext>
            </a:extLst>
          </p:cNvPr>
          <p:cNvSpPr/>
          <p:nvPr/>
        </p:nvSpPr>
        <p:spPr>
          <a:xfrm>
            <a:off x="2339690" y="2708900"/>
            <a:ext cx="2304320" cy="36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a:extLst>
              <a:ext uri="{FF2B5EF4-FFF2-40B4-BE49-F238E27FC236}">
                <a16:creationId xmlns:a16="http://schemas.microsoft.com/office/drawing/2014/main" id="{FD763E2F-4311-48E7-A490-04A86FA32E1C}"/>
              </a:ext>
            </a:extLst>
          </p:cNvPr>
          <p:cNvSpPr/>
          <p:nvPr/>
        </p:nvSpPr>
        <p:spPr>
          <a:xfrm>
            <a:off x="2411700" y="3068950"/>
            <a:ext cx="2304320" cy="36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a:extLst>
              <a:ext uri="{FF2B5EF4-FFF2-40B4-BE49-F238E27FC236}">
                <a16:creationId xmlns:a16="http://schemas.microsoft.com/office/drawing/2014/main" id="{C32389B9-A84D-46B5-B372-68CAD51277D7}"/>
              </a:ext>
            </a:extLst>
          </p:cNvPr>
          <p:cNvSpPr/>
          <p:nvPr/>
        </p:nvSpPr>
        <p:spPr>
          <a:xfrm>
            <a:off x="2411700" y="4149100"/>
            <a:ext cx="2304320" cy="36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a:extLst>
              <a:ext uri="{FF2B5EF4-FFF2-40B4-BE49-F238E27FC236}">
                <a16:creationId xmlns:a16="http://schemas.microsoft.com/office/drawing/2014/main" id="{D92BA8C8-6302-4571-8936-932A5481875B}"/>
              </a:ext>
            </a:extLst>
          </p:cNvPr>
          <p:cNvSpPr/>
          <p:nvPr/>
        </p:nvSpPr>
        <p:spPr>
          <a:xfrm>
            <a:off x="2474055" y="4509150"/>
            <a:ext cx="2304320" cy="36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89627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148BAED-FB34-43B1-86DA-C75BB57258F8}"/>
              </a:ext>
            </a:extLst>
          </p:cNvPr>
          <p:cNvSpPr>
            <a:spLocks noGrp="1"/>
          </p:cNvSpPr>
          <p:nvPr>
            <p:ph type="title"/>
          </p:nvPr>
        </p:nvSpPr>
        <p:spPr/>
        <p:txBody>
          <a:bodyPr/>
          <a:lstStyle/>
          <a:p>
            <a:r>
              <a:rPr lang="hu-HU" dirty="0"/>
              <a:t>Virtuális gép???</a:t>
            </a:r>
          </a:p>
        </p:txBody>
      </p:sp>
      <p:sp>
        <p:nvSpPr>
          <p:cNvPr id="3" name="Tartalom helye 2">
            <a:extLst>
              <a:ext uri="{FF2B5EF4-FFF2-40B4-BE49-F238E27FC236}">
                <a16:creationId xmlns:a16="http://schemas.microsoft.com/office/drawing/2014/main" id="{8815ACB7-15D7-4C12-8514-FAEE111A246F}"/>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010A89B3-D28D-4CF4-83B5-2C2A2D03AD78}"/>
              </a:ext>
            </a:extLst>
          </p:cNvPr>
          <p:cNvSpPr>
            <a:spLocks noGrp="1"/>
          </p:cNvSpPr>
          <p:nvPr>
            <p:ph type="sldNum" sz="quarter" idx="11"/>
          </p:nvPr>
        </p:nvSpPr>
        <p:spPr/>
        <p:txBody>
          <a:bodyPr/>
          <a:lstStyle/>
          <a:p>
            <a:pPr>
              <a:defRPr/>
            </a:pPr>
            <a:fld id="{B60DAD87-7EB7-4D38-BAF0-0AF208F78DF0}" type="slidenum">
              <a:rPr lang="hu-HU" smtClean="0"/>
              <a:pPr>
                <a:defRPr/>
              </a:pPr>
              <a:t>4</a:t>
            </a:fld>
            <a:endParaRPr lang="hu-HU"/>
          </a:p>
        </p:txBody>
      </p:sp>
      <p:pic>
        <p:nvPicPr>
          <p:cNvPr id="1026" name="Picture 2" descr="https://www.lifewire.com/thmb/oSSUEEJ2gdf1aNVgFb_gIAHyMs8=/1048x0/filters:no_upscale():max_bytes(150000):strip_icc()/Ubuntu_Guest_Additions-56a5aa6a3df78cf772895114.JPG?fbclid=IwAR0TjsJET4FmZgO6Gy05LBS8iv9nzWwGTYYK7zKHl5eS6lT5H2_H9zV18UM">
            <a:extLst>
              <a:ext uri="{FF2B5EF4-FFF2-40B4-BE49-F238E27FC236}">
                <a16:creationId xmlns:a16="http://schemas.microsoft.com/office/drawing/2014/main" id="{924813C2-ED0A-414E-80EE-18C68950A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5331"/>
            <a:ext cx="9144000" cy="565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362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612C46-8207-4D45-9BCD-F7DDF26A82AD}"/>
              </a:ext>
            </a:extLst>
          </p:cNvPr>
          <p:cNvSpPr>
            <a:spLocks noGrp="1"/>
          </p:cNvSpPr>
          <p:nvPr>
            <p:ph type="title"/>
          </p:nvPr>
        </p:nvSpPr>
        <p:spPr/>
        <p:txBody>
          <a:bodyPr/>
          <a:lstStyle/>
          <a:p>
            <a:r>
              <a:rPr lang="hu-HU" dirty="0"/>
              <a:t>.NET ökoszisztéma</a:t>
            </a:r>
          </a:p>
        </p:txBody>
      </p:sp>
      <p:sp>
        <p:nvSpPr>
          <p:cNvPr id="3" name="Tartalom helye 2">
            <a:extLst>
              <a:ext uri="{FF2B5EF4-FFF2-40B4-BE49-F238E27FC236}">
                <a16:creationId xmlns:a16="http://schemas.microsoft.com/office/drawing/2014/main" id="{FC8441F0-C18E-4E67-B8F0-E5921E2EF4D2}"/>
              </a:ext>
            </a:extLst>
          </p:cNvPr>
          <p:cNvSpPr>
            <a:spLocks noGrp="1"/>
          </p:cNvSpPr>
          <p:nvPr>
            <p:ph idx="1"/>
          </p:nvPr>
        </p:nvSpPr>
        <p:spPr>
          <a:xfrm>
            <a:off x="107950" y="692150"/>
            <a:ext cx="8685213" cy="5761038"/>
          </a:xfrm>
        </p:spPr>
        <p:txBody>
          <a:bodyPr/>
          <a:lstStyle/>
          <a:p>
            <a:r>
              <a:rPr lang="hu-HU" dirty="0"/>
              <a:t>Futtatókörnyezetek (</a:t>
            </a:r>
            <a:r>
              <a:rPr lang="hu-HU" dirty="0" err="1"/>
              <a:t>runtime</a:t>
            </a:r>
            <a:r>
              <a:rPr lang="hu-HU" dirty="0"/>
              <a:t>-ok)</a:t>
            </a:r>
          </a:p>
          <a:p>
            <a:endParaRPr lang="hu-HU" dirty="0"/>
          </a:p>
          <a:p>
            <a:endParaRPr lang="hu-HU" dirty="0"/>
          </a:p>
          <a:p>
            <a:endParaRPr lang="hu-HU" dirty="0"/>
          </a:p>
          <a:p>
            <a:endParaRPr lang="hu-HU" dirty="0"/>
          </a:p>
          <a:p>
            <a:endParaRPr lang="hu-HU" dirty="0"/>
          </a:p>
          <a:p>
            <a:endParaRPr lang="hu-HU" dirty="0"/>
          </a:p>
          <a:p>
            <a:endParaRPr lang="hu-HU" dirty="0"/>
          </a:p>
          <a:p>
            <a:endParaRPr lang="hu-HU" dirty="0"/>
          </a:p>
          <a:p>
            <a:pPr marL="0" indent="0">
              <a:buNone/>
            </a:pPr>
            <a:endParaRPr lang="hu-HU" dirty="0"/>
          </a:p>
        </p:txBody>
      </p:sp>
      <p:sp>
        <p:nvSpPr>
          <p:cNvPr id="4" name="Dia számának helye 3">
            <a:extLst>
              <a:ext uri="{FF2B5EF4-FFF2-40B4-BE49-F238E27FC236}">
                <a16:creationId xmlns:a16="http://schemas.microsoft.com/office/drawing/2014/main" id="{086EF0CA-80B2-45E2-A2CB-49CF302378B8}"/>
              </a:ext>
            </a:extLst>
          </p:cNvPr>
          <p:cNvSpPr>
            <a:spLocks noGrp="1"/>
          </p:cNvSpPr>
          <p:nvPr>
            <p:ph type="sldNum" sz="quarter" idx="11"/>
          </p:nvPr>
        </p:nvSpPr>
        <p:spPr/>
        <p:txBody>
          <a:bodyPr/>
          <a:lstStyle/>
          <a:p>
            <a:pPr>
              <a:defRPr/>
            </a:pPr>
            <a:fld id="{B60DAD87-7EB7-4D38-BAF0-0AF208F78DF0}" type="slidenum">
              <a:rPr lang="hu-HU" smtClean="0"/>
              <a:pPr>
                <a:defRPr/>
              </a:pPr>
              <a:t>40</a:t>
            </a:fld>
            <a:endParaRPr lang="hu-HU"/>
          </a:p>
        </p:txBody>
      </p:sp>
      <p:sp>
        <p:nvSpPr>
          <p:cNvPr id="5" name="Téglalap 4">
            <a:extLst>
              <a:ext uri="{FF2B5EF4-FFF2-40B4-BE49-F238E27FC236}">
                <a16:creationId xmlns:a16="http://schemas.microsoft.com/office/drawing/2014/main" id="{1B7ED155-DAA2-43F8-A9A8-4A160DFAA39F}"/>
              </a:ext>
            </a:extLst>
          </p:cNvPr>
          <p:cNvSpPr/>
          <p:nvPr/>
        </p:nvSpPr>
        <p:spPr>
          <a:xfrm>
            <a:off x="290147" y="1124680"/>
            <a:ext cx="2647090" cy="20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.NET Framework</a:t>
            </a:r>
          </a:p>
        </p:txBody>
      </p:sp>
      <p:sp>
        <p:nvSpPr>
          <p:cNvPr id="6" name="Téglalap 5">
            <a:extLst>
              <a:ext uri="{FF2B5EF4-FFF2-40B4-BE49-F238E27FC236}">
                <a16:creationId xmlns:a16="http://schemas.microsoft.com/office/drawing/2014/main" id="{833FF33C-9B71-4F63-A0E4-972F118CF1BF}"/>
              </a:ext>
            </a:extLst>
          </p:cNvPr>
          <p:cNvSpPr/>
          <p:nvPr/>
        </p:nvSpPr>
        <p:spPr>
          <a:xfrm>
            <a:off x="3262036" y="1124680"/>
            <a:ext cx="2647090" cy="20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.NET </a:t>
            </a:r>
            <a:r>
              <a:rPr lang="hu-HU" dirty="0" err="1">
                <a:solidFill>
                  <a:schemeClr val="tx1"/>
                </a:solidFill>
              </a:rPr>
              <a:t>Core</a:t>
            </a:r>
            <a:endParaRPr lang="hu-HU" dirty="0">
              <a:solidFill>
                <a:schemeClr val="tx1"/>
              </a:solidFill>
            </a:endParaRPr>
          </a:p>
        </p:txBody>
      </p:sp>
      <p:sp>
        <p:nvSpPr>
          <p:cNvPr id="7" name="Téglalap 6">
            <a:extLst>
              <a:ext uri="{FF2B5EF4-FFF2-40B4-BE49-F238E27FC236}">
                <a16:creationId xmlns:a16="http://schemas.microsoft.com/office/drawing/2014/main" id="{9724DB06-9C70-418E-9F4C-DD43C63A7A33}"/>
              </a:ext>
            </a:extLst>
          </p:cNvPr>
          <p:cNvSpPr/>
          <p:nvPr/>
        </p:nvSpPr>
        <p:spPr>
          <a:xfrm>
            <a:off x="6233925" y="1124680"/>
            <a:ext cx="2647090" cy="20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err="1">
                <a:solidFill>
                  <a:schemeClr val="tx1"/>
                </a:solidFill>
              </a:rPr>
              <a:t>Mono</a:t>
            </a:r>
            <a:endParaRPr lang="hu-HU" dirty="0">
              <a:solidFill>
                <a:schemeClr val="tx1"/>
              </a:solidFill>
            </a:endParaRPr>
          </a:p>
        </p:txBody>
      </p:sp>
      <p:sp>
        <p:nvSpPr>
          <p:cNvPr id="8" name="Téglalap 7">
            <a:extLst>
              <a:ext uri="{FF2B5EF4-FFF2-40B4-BE49-F238E27FC236}">
                <a16:creationId xmlns:a16="http://schemas.microsoft.com/office/drawing/2014/main" id="{E36E09B4-DBE9-4092-A50E-C501B7C27773}"/>
              </a:ext>
            </a:extLst>
          </p:cNvPr>
          <p:cNvSpPr/>
          <p:nvPr/>
        </p:nvSpPr>
        <p:spPr>
          <a:xfrm>
            <a:off x="539512" y="1676814"/>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WPF</a:t>
            </a:r>
          </a:p>
        </p:txBody>
      </p:sp>
      <p:sp>
        <p:nvSpPr>
          <p:cNvPr id="9" name="Téglalap 8">
            <a:extLst>
              <a:ext uri="{FF2B5EF4-FFF2-40B4-BE49-F238E27FC236}">
                <a16:creationId xmlns:a16="http://schemas.microsoft.com/office/drawing/2014/main" id="{D1A27056-E952-4134-9B89-76AE2C94DEA8}"/>
              </a:ext>
            </a:extLst>
          </p:cNvPr>
          <p:cNvSpPr/>
          <p:nvPr/>
        </p:nvSpPr>
        <p:spPr>
          <a:xfrm>
            <a:off x="611450" y="2200954"/>
            <a:ext cx="1839778" cy="3600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Windows </a:t>
            </a:r>
            <a:r>
              <a:rPr lang="hu-HU" sz="1800" dirty="0" err="1"/>
              <a:t>Forms</a:t>
            </a:r>
            <a:endParaRPr lang="hu-HU" sz="1800" dirty="0"/>
          </a:p>
        </p:txBody>
      </p:sp>
      <p:sp>
        <p:nvSpPr>
          <p:cNvPr id="10" name="Téglalap 9">
            <a:extLst>
              <a:ext uri="{FF2B5EF4-FFF2-40B4-BE49-F238E27FC236}">
                <a16:creationId xmlns:a16="http://schemas.microsoft.com/office/drawing/2014/main" id="{34A7E288-B8E2-4CB1-BA30-428938B6B423}"/>
              </a:ext>
            </a:extLst>
          </p:cNvPr>
          <p:cNvSpPr/>
          <p:nvPr/>
        </p:nvSpPr>
        <p:spPr>
          <a:xfrm>
            <a:off x="1187530" y="2653084"/>
            <a:ext cx="1623748" cy="43224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ASP.NET</a:t>
            </a:r>
          </a:p>
        </p:txBody>
      </p:sp>
      <p:sp>
        <p:nvSpPr>
          <p:cNvPr id="11" name="Téglalap 10">
            <a:extLst>
              <a:ext uri="{FF2B5EF4-FFF2-40B4-BE49-F238E27FC236}">
                <a16:creationId xmlns:a16="http://schemas.microsoft.com/office/drawing/2014/main" id="{EA55D6BE-835F-4B1F-A612-EB4CB34B347A}"/>
              </a:ext>
            </a:extLst>
          </p:cNvPr>
          <p:cNvSpPr/>
          <p:nvPr/>
        </p:nvSpPr>
        <p:spPr>
          <a:xfrm>
            <a:off x="3277229" y="2108874"/>
            <a:ext cx="1944270" cy="46894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ASP.NET </a:t>
            </a:r>
            <a:r>
              <a:rPr lang="hu-HU" sz="1800" dirty="0" err="1"/>
              <a:t>Core</a:t>
            </a:r>
            <a:endParaRPr lang="hu-HU" sz="1800" dirty="0"/>
          </a:p>
        </p:txBody>
      </p:sp>
      <p:sp>
        <p:nvSpPr>
          <p:cNvPr id="12" name="Téglalap 11">
            <a:extLst>
              <a:ext uri="{FF2B5EF4-FFF2-40B4-BE49-F238E27FC236}">
                <a16:creationId xmlns:a16="http://schemas.microsoft.com/office/drawing/2014/main" id="{6A45673A-26AC-42F2-9B00-059F0F9AD4D7}"/>
              </a:ext>
            </a:extLst>
          </p:cNvPr>
          <p:cNvSpPr/>
          <p:nvPr/>
        </p:nvSpPr>
        <p:spPr>
          <a:xfrm>
            <a:off x="4100133" y="2638065"/>
            <a:ext cx="1444002" cy="39939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UWP</a:t>
            </a:r>
          </a:p>
        </p:txBody>
      </p:sp>
      <p:sp>
        <p:nvSpPr>
          <p:cNvPr id="15" name="Téglalap 14">
            <a:extLst>
              <a:ext uri="{FF2B5EF4-FFF2-40B4-BE49-F238E27FC236}">
                <a16:creationId xmlns:a16="http://schemas.microsoft.com/office/drawing/2014/main" id="{CC606336-6791-4E41-8EFD-F7D4B8086FEF}"/>
              </a:ext>
            </a:extLst>
          </p:cNvPr>
          <p:cNvSpPr/>
          <p:nvPr/>
        </p:nvSpPr>
        <p:spPr>
          <a:xfrm>
            <a:off x="6540229" y="2521708"/>
            <a:ext cx="2010635" cy="50421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Xamarin</a:t>
            </a:r>
            <a:r>
              <a:rPr lang="hu-HU" sz="1800" dirty="0"/>
              <a:t> IOS, OSX, Android</a:t>
            </a:r>
          </a:p>
        </p:txBody>
      </p:sp>
      <p:sp>
        <p:nvSpPr>
          <p:cNvPr id="16" name="Téglalap 15">
            <a:extLst>
              <a:ext uri="{FF2B5EF4-FFF2-40B4-BE49-F238E27FC236}">
                <a16:creationId xmlns:a16="http://schemas.microsoft.com/office/drawing/2014/main" id="{C9ECD129-5B6F-4CC0-BB50-CF6D52486690}"/>
              </a:ext>
            </a:extLst>
          </p:cNvPr>
          <p:cNvSpPr/>
          <p:nvPr/>
        </p:nvSpPr>
        <p:spPr>
          <a:xfrm>
            <a:off x="290147" y="321297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Framework </a:t>
            </a:r>
            <a:r>
              <a:rPr lang="hu-HU" dirty="0" err="1"/>
              <a:t>Class</a:t>
            </a:r>
            <a:r>
              <a:rPr lang="hu-HU" dirty="0"/>
              <a:t> </a:t>
            </a:r>
            <a:r>
              <a:rPr lang="hu-HU" dirty="0" err="1"/>
              <a:t>Library</a:t>
            </a:r>
            <a:endParaRPr lang="hu-HU" dirty="0"/>
          </a:p>
        </p:txBody>
      </p:sp>
      <p:sp>
        <p:nvSpPr>
          <p:cNvPr id="17" name="Téglalap 16">
            <a:extLst>
              <a:ext uri="{FF2B5EF4-FFF2-40B4-BE49-F238E27FC236}">
                <a16:creationId xmlns:a16="http://schemas.microsoft.com/office/drawing/2014/main" id="{5208936E-6DF6-4ACD-8CA9-59772F033ECF}"/>
              </a:ext>
            </a:extLst>
          </p:cNvPr>
          <p:cNvSpPr/>
          <p:nvPr/>
        </p:nvSpPr>
        <p:spPr>
          <a:xfrm>
            <a:off x="3253293" y="321297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a:t>
            </a:r>
            <a:r>
              <a:rPr lang="hu-HU" dirty="0" err="1"/>
              <a:t>Core</a:t>
            </a:r>
            <a:r>
              <a:rPr lang="hu-HU" dirty="0"/>
              <a:t> </a:t>
            </a:r>
            <a:r>
              <a:rPr lang="hu-HU" dirty="0" err="1"/>
              <a:t>Class</a:t>
            </a:r>
            <a:r>
              <a:rPr lang="hu-HU" dirty="0"/>
              <a:t> </a:t>
            </a:r>
            <a:r>
              <a:rPr lang="hu-HU" dirty="0" err="1"/>
              <a:t>Library</a:t>
            </a:r>
            <a:endParaRPr lang="hu-HU" dirty="0"/>
          </a:p>
        </p:txBody>
      </p:sp>
      <p:sp>
        <p:nvSpPr>
          <p:cNvPr id="19" name="Téglalap 18">
            <a:extLst>
              <a:ext uri="{FF2B5EF4-FFF2-40B4-BE49-F238E27FC236}">
                <a16:creationId xmlns:a16="http://schemas.microsoft.com/office/drawing/2014/main" id="{025F4F4F-B2CD-4E30-838B-0EC280CC3B0F}"/>
              </a:ext>
            </a:extLst>
          </p:cNvPr>
          <p:cNvSpPr/>
          <p:nvPr/>
        </p:nvSpPr>
        <p:spPr>
          <a:xfrm>
            <a:off x="6233924" y="3211162"/>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Mono</a:t>
            </a:r>
            <a:r>
              <a:rPr lang="hu-HU" dirty="0"/>
              <a:t> </a:t>
            </a:r>
            <a:r>
              <a:rPr lang="hu-HU" dirty="0" err="1"/>
              <a:t>Class</a:t>
            </a:r>
            <a:r>
              <a:rPr lang="hu-HU" dirty="0"/>
              <a:t> </a:t>
            </a:r>
            <a:r>
              <a:rPr lang="hu-HU" dirty="0" err="1"/>
              <a:t>Library</a:t>
            </a:r>
            <a:endParaRPr lang="hu-HU" dirty="0"/>
          </a:p>
        </p:txBody>
      </p:sp>
      <p:sp>
        <p:nvSpPr>
          <p:cNvPr id="20" name="Téglalap 19">
            <a:extLst>
              <a:ext uri="{FF2B5EF4-FFF2-40B4-BE49-F238E27FC236}">
                <a16:creationId xmlns:a16="http://schemas.microsoft.com/office/drawing/2014/main" id="{80661A4E-5025-4B9A-9DCE-F0B5B709B6D2}"/>
              </a:ext>
            </a:extLst>
          </p:cNvPr>
          <p:cNvSpPr/>
          <p:nvPr/>
        </p:nvSpPr>
        <p:spPr>
          <a:xfrm>
            <a:off x="300883" y="429312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solidFill>
                  <a:schemeClr val="tx1"/>
                </a:solidFill>
              </a:rPr>
              <a:t>Common</a:t>
            </a:r>
            <a:r>
              <a:rPr lang="hu-HU" sz="1800" dirty="0">
                <a:solidFill>
                  <a:schemeClr val="tx1"/>
                </a:solidFill>
              </a:rPr>
              <a:t> </a:t>
            </a:r>
            <a:r>
              <a:rPr lang="hu-HU" sz="1800" dirty="0" err="1">
                <a:solidFill>
                  <a:schemeClr val="tx1"/>
                </a:solidFill>
              </a:rPr>
              <a:t>Infrastructure</a:t>
            </a:r>
            <a:r>
              <a:rPr lang="hu-HU" sz="1800" dirty="0">
                <a:solidFill>
                  <a:schemeClr val="tx1"/>
                </a:solidFill>
              </a:rPr>
              <a:t> &amp; </a:t>
            </a:r>
            <a:r>
              <a:rPr lang="hu-HU" sz="1800" dirty="0" err="1">
                <a:solidFill>
                  <a:schemeClr val="tx1"/>
                </a:solidFill>
              </a:rPr>
              <a:t>Tooling</a:t>
            </a:r>
            <a:endParaRPr lang="hu-HU" sz="1800" dirty="0">
              <a:solidFill>
                <a:schemeClr val="tx1"/>
              </a:solidFill>
            </a:endParaRPr>
          </a:p>
          <a:p>
            <a:pPr algn="ctr"/>
            <a:r>
              <a:rPr lang="hu-HU" sz="1800" dirty="0">
                <a:solidFill>
                  <a:schemeClr val="tx1"/>
                </a:solidFill>
              </a:rPr>
              <a:t>CLR </a:t>
            </a:r>
            <a:r>
              <a:rPr lang="hu-HU" sz="1800" dirty="0" err="1">
                <a:solidFill>
                  <a:schemeClr val="tx1"/>
                </a:solidFill>
              </a:rPr>
              <a:t>for</a:t>
            </a:r>
            <a:r>
              <a:rPr lang="hu-HU" sz="1800" dirty="0">
                <a:solidFill>
                  <a:schemeClr val="tx1"/>
                </a:solidFill>
              </a:rPr>
              <a:t> .NET Framework</a:t>
            </a:r>
          </a:p>
        </p:txBody>
      </p:sp>
      <p:sp>
        <p:nvSpPr>
          <p:cNvPr id="21" name="Téglalap 20">
            <a:extLst>
              <a:ext uri="{FF2B5EF4-FFF2-40B4-BE49-F238E27FC236}">
                <a16:creationId xmlns:a16="http://schemas.microsoft.com/office/drawing/2014/main" id="{E9B00DC2-1667-4526-8347-10925663191F}"/>
              </a:ext>
            </a:extLst>
          </p:cNvPr>
          <p:cNvSpPr/>
          <p:nvPr/>
        </p:nvSpPr>
        <p:spPr>
          <a:xfrm>
            <a:off x="3262036" y="429312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solidFill>
                  <a:schemeClr val="tx1"/>
                </a:solidFill>
              </a:rPr>
              <a:t>Common</a:t>
            </a:r>
            <a:r>
              <a:rPr lang="hu-HU" sz="1800" dirty="0">
                <a:solidFill>
                  <a:schemeClr val="tx1"/>
                </a:solidFill>
              </a:rPr>
              <a:t> </a:t>
            </a:r>
            <a:r>
              <a:rPr lang="hu-HU" sz="1800" dirty="0" err="1">
                <a:solidFill>
                  <a:schemeClr val="tx1"/>
                </a:solidFill>
              </a:rPr>
              <a:t>Infrastructure</a:t>
            </a:r>
            <a:r>
              <a:rPr lang="hu-HU" sz="1800" dirty="0">
                <a:solidFill>
                  <a:schemeClr val="tx1"/>
                </a:solidFill>
              </a:rPr>
              <a:t> &amp; </a:t>
            </a:r>
            <a:r>
              <a:rPr lang="hu-HU" sz="1800" dirty="0" err="1">
                <a:solidFill>
                  <a:schemeClr val="tx1"/>
                </a:solidFill>
              </a:rPr>
              <a:t>Tooling</a:t>
            </a:r>
            <a:endParaRPr lang="hu-HU" sz="1800" dirty="0">
              <a:solidFill>
                <a:schemeClr val="tx1"/>
              </a:solidFill>
            </a:endParaRPr>
          </a:p>
          <a:p>
            <a:pPr algn="ctr"/>
            <a:r>
              <a:rPr lang="hu-HU" sz="1800" dirty="0" err="1">
                <a:solidFill>
                  <a:schemeClr val="tx1"/>
                </a:solidFill>
              </a:rPr>
              <a:t>CoreCLR</a:t>
            </a:r>
            <a:endParaRPr lang="hu-HU" sz="1800" dirty="0">
              <a:solidFill>
                <a:schemeClr val="tx1"/>
              </a:solidFill>
            </a:endParaRPr>
          </a:p>
        </p:txBody>
      </p:sp>
      <p:sp>
        <p:nvSpPr>
          <p:cNvPr id="22" name="Téglalap 21">
            <a:extLst>
              <a:ext uri="{FF2B5EF4-FFF2-40B4-BE49-F238E27FC236}">
                <a16:creationId xmlns:a16="http://schemas.microsoft.com/office/drawing/2014/main" id="{87C17947-1B28-4A14-A4ED-94A85613F1E9}"/>
              </a:ext>
            </a:extLst>
          </p:cNvPr>
          <p:cNvSpPr/>
          <p:nvPr/>
        </p:nvSpPr>
        <p:spPr>
          <a:xfrm>
            <a:off x="6245510" y="429312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solidFill>
                  <a:schemeClr val="tx1"/>
                </a:solidFill>
              </a:rPr>
              <a:t>Common</a:t>
            </a:r>
            <a:r>
              <a:rPr lang="hu-HU" sz="1800" dirty="0">
                <a:solidFill>
                  <a:schemeClr val="tx1"/>
                </a:solidFill>
              </a:rPr>
              <a:t> </a:t>
            </a:r>
            <a:r>
              <a:rPr lang="hu-HU" sz="1800" dirty="0" err="1">
                <a:solidFill>
                  <a:schemeClr val="tx1"/>
                </a:solidFill>
              </a:rPr>
              <a:t>Infrastructure</a:t>
            </a:r>
            <a:r>
              <a:rPr lang="hu-HU" sz="1800" dirty="0">
                <a:solidFill>
                  <a:schemeClr val="tx1"/>
                </a:solidFill>
              </a:rPr>
              <a:t> &amp; </a:t>
            </a:r>
            <a:r>
              <a:rPr lang="hu-HU" sz="1800" dirty="0" err="1">
                <a:solidFill>
                  <a:schemeClr val="tx1"/>
                </a:solidFill>
              </a:rPr>
              <a:t>Tooling</a:t>
            </a:r>
            <a:endParaRPr lang="hu-HU" sz="1800" dirty="0">
              <a:solidFill>
                <a:schemeClr val="tx1"/>
              </a:solidFill>
            </a:endParaRPr>
          </a:p>
          <a:p>
            <a:pPr algn="ctr"/>
            <a:r>
              <a:rPr lang="hu-HU" sz="1800" dirty="0" err="1">
                <a:solidFill>
                  <a:schemeClr val="tx1"/>
                </a:solidFill>
              </a:rPr>
              <a:t>Mono</a:t>
            </a:r>
            <a:r>
              <a:rPr lang="hu-HU" sz="1800" dirty="0">
                <a:solidFill>
                  <a:schemeClr val="tx1"/>
                </a:solidFill>
              </a:rPr>
              <a:t> </a:t>
            </a:r>
            <a:r>
              <a:rPr lang="hu-HU" sz="1800" dirty="0" err="1">
                <a:solidFill>
                  <a:schemeClr val="tx1"/>
                </a:solidFill>
              </a:rPr>
              <a:t>Runtime</a:t>
            </a:r>
            <a:endParaRPr lang="hu-HU" sz="1800" dirty="0">
              <a:solidFill>
                <a:schemeClr val="tx1"/>
              </a:solidFill>
            </a:endParaRPr>
          </a:p>
        </p:txBody>
      </p:sp>
      <p:sp>
        <p:nvSpPr>
          <p:cNvPr id="23" name="Téglalap 22">
            <a:extLst>
              <a:ext uri="{FF2B5EF4-FFF2-40B4-BE49-F238E27FC236}">
                <a16:creationId xmlns:a16="http://schemas.microsoft.com/office/drawing/2014/main" id="{5109CE63-8A15-46D9-94A5-1829D0D3DCF3}"/>
              </a:ext>
            </a:extLst>
          </p:cNvPr>
          <p:cNvSpPr/>
          <p:nvPr/>
        </p:nvSpPr>
        <p:spPr>
          <a:xfrm>
            <a:off x="6309836" y="1591606"/>
            <a:ext cx="1839778" cy="3600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Windows </a:t>
            </a:r>
            <a:r>
              <a:rPr lang="hu-HU" sz="1800" dirty="0" err="1"/>
              <a:t>Forms</a:t>
            </a:r>
            <a:endParaRPr lang="hu-HU" sz="1800" dirty="0"/>
          </a:p>
        </p:txBody>
      </p:sp>
      <p:sp>
        <p:nvSpPr>
          <p:cNvPr id="24" name="Téglalap 23">
            <a:extLst>
              <a:ext uri="{FF2B5EF4-FFF2-40B4-BE49-F238E27FC236}">
                <a16:creationId xmlns:a16="http://schemas.microsoft.com/office/drawing/2014/main" id="{06DB800D-AD33-4156-ABED-BCBFC4C8AB42}"/>
              </a:ext>
            </a:extLst>
          </p:cNvPr>
          <p:cNvSpPr/>
          <p:nvPr/>
        </p:nvSpPr>
        <p:spPr>
          <a:xfrm>
            <a:off x="7428414" y="2019264"/>
            <a:ext cx="1122450" cy="43224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ASP.NET</a:t>
            </a:r>
          </a:p>
        </p:txBody>
      </p:sp>
      <p:sp>
        <p:nvSpPr>
          <p:cNvPr id="27" name="Téglalap 26">
            <a:extLst>
              <a:ext uri="{FF2B5EF4-FFF2-40B4-BE49-F238E27FC236}">
                <a16:creationId xmlns:a16="http://schemas.microsoft.com/office/drawing/2014/main" id="{23F16A89-6F63-4F76-B5EE-88A1B4E4E659}"/>
              </a:ext>
            </a:extLst>
          </p:cNvPr>
          <p:cNvSpPr/>
          <p:nvPr/>
        </p:nvSpPr>
        <p:spPr>
          <a:xfrm>
            <a:off x="-108650" y="1635076"/>
            <a:ext cx="449674" cy="1021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u-HU" sz="2000" dirty="0" err="1">
                <a:solidFill>
                  <a:schemeClr val="tx1"/>
                </a:solidFill>
              </a:rPr>
              <a:t>Runtime</a:t>
            </a:r>
            <a:endParaRPr lang="hu-HU" sz="2000" dirty="0">
              <a:solidFill>
                <a:schemeClr val="tx1"/>
              </a:solidFill>
            </a:endParaRPr>
          </a:p>
        </p:txBody>
      </p:sp>
      <p:sp>
        <p:nvSpPr>
          <p:cNvPr id="28" name="Téglalap 27">
            <a:extLst>
              <a:ext uri="{FF2B5EF4-FFF2-40B4-BE49-F238E27FC236}">
                <a16:creationId xmlns:a16="http://schemas.microsoft.com/office/drawing/2014/main" id="{6399E157-8CE8-4CD2-AF21-6E9A4AEFC7B0}"/>
              </a:ext>
            </a:extLst>
          </p:cNvPr>
          <p:cNvSpPr/>
          <p:nvPr/>
        </p:nvSpPr>
        <p:spPr>
          <a:xfrm>
            <a:off x="-36640" y="3037460"/>
            <a:ext cx="310945" cy="1345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u-HU" sz="2000" dirty="0">
                <a:solidFill>
                  <a:schemeClr val="tx1"/>
                </a:solidFill>
              </a:rPr>
              <a:t>Framework</a:t>
            </a:r>
          </a:p>
        </p:txBody>
      </p:sp>
      <p:sp>
        <p:nvSpPr>
          <p:cNvPr id="29" name="Téglalap 28">
            <a:extLst>
              <a:ext uri="{FF2B5EF4-FFF2-40B4-BE49-F238E27FC236}">
                <a16:creationId xmlns:a16="http://schemas.microsoft.com/office/drawing/2014/main" id="{3BE63264-05D9-47F3-A80D-8007ECF3C7B6}"/>
              </a:ext>
            </a:extLst>
          </p:cNvPr>
          <p:cNvSpPr/>
          <p:nvPr/>
        </p:nvSpPr>
        <p:spPr>
          <a:xfrm>
            <a:off x="-63762" y="4289244"/>
            <a:ext cx="389399" cy="1004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u-HU" sz="2000" dirty="0">
                <a:solidFill>
                  <a:schemeClr val="tx1"/>
                </a:solidFill>
              </a:rPr>
              <a:t>Platform</a:t>
            </a:r>
          </a:p>
        </p:txBody>
      </p:sp>
      <p:sp>
        <p:nvSpPr>
          <p:cNvPr id="30" name="Téglalap 29">
            <a:extLst>
              <a:ext uri="{FF2B5EF4-FFF2-40B4-BE49-F238E27FC236}">
                <a16:creationId xmlns:a16="http://schemas.microsoft.com/office/drawing/2014/main" id="{6040F405-AA44-418F-A56E-646A6620EC8E}"/>
              </a:ext>
            </a:extLst>
          </p:cNvPr>
          <p:cNvSpPr/>
          <p:nvPr/>
        </p:nvSpPr>
        <p:spPr>
          <a:xfrm>
            <a:off x="1767869" y="1635076"/>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Console</a:t>
            </a:r>
            <a:endParaRPr lang="hu-HU" sz="1800" dirty="0"/>
          </a:p>
        </p:txBody>
      </p:sp>
      <p:sp>
        <p:nvSpPr>
          <p:cNvPr id="31" name="Téglalap 30">
            <a:extLst>
              <a:ext uri="{FF2B5EF4-FFF2-40B4-BE49-F238E27FC236}">
                <a16:creationId xmlns:a16="http://schemas.microsoft.com/office/drawing/2014/main" id="{CFB9B174-062A-41FF-ABED-DB6A78965C71}"/>
              </a:ext>
            </a:extLst>
          </p:cNvPr>
          <p:cNvSpPr/>
          <p:nvPr/>
        </p:nvSpPr>
        <p:spPr>
          <a:xfrm>
            <a:off x="3890649" y="1610453"/>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Console</a:t>
            </a:r>
            <a:endParaRPr lang="hu-HU" sz="1800" dirty="0"/>
          </a:p>
        </p:txBody>
      </p:sp>
      <p:sp>
        <p:nvSpPr>
          <p:cNvPr id="32" name="Téglalap 31">
            <a:extLst>
              <a:ext uri="{FF2B5EF4-FFF2-40B4-BE49-F238E27FC236}">
                <a16:creationId xmlns:a16="http://schemas.microsoft.com/office/drawing/2014/main" id="{E1C51398-8712-4C17-8CBD-C993AC6C59B8}"/>
              </a:ext>
            </a:extLst>
          </p:cNvPr>
          <p:cNvSpPr/>
          <p:nvPr/>
        </p:nvSpPr>
        <p:spPr>
          <a:xfrm>
            <a:off x="6309836" y="2009637"/>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Console</a:t>
            </a:r>
            <a:endParaRPr lang="hu-HU" sz="1800" dirty="0"/>
          </a:p>
        </p:txBody>
      </p:sp>
      <p:sp>
        <p:nvSpPr>
          <p:cNvPr id="33" name="Téglalap 32">
            <a:extLst>
              <a:ext uri="{FF2B5EF4-FFF2-40B4-BE49-F238E27FC236}">
                <a16:creationId xmlns:a16="http://schemas.microsoft.com/office/drawing/2014/main" id="{6FB7B201-C627-4395-B5C8-D4804EA0B7B2}"/>
              </a:ext>
            </a:extLst>
          </p:cNvPr>
          <p:cNvSpPr/>
          <p:nvPr/>
        </p:nvSpPr>
        <p:spPr>
          <a:xfrm>
            <a:off x="274305" y="1124680"/>
            <a:ext cx="2673668" cy="4168828"/>
          </a:xfrm>
          <a:prstGeom prst="rect">
            <a:avLst/>
          </a:prstGeom>
          <a:noFill/>
          <a:ln w="762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artalom helye 2">
            <a:extLst>
              <a:ext uri="{FF2B5EF4-FFF2-40B4-BE49-F238E27FC236}">
                <a16:creationId xmlns:a16="http://schemas.microsoft.com/office/drawing/2014/main" id="{F520AEC3-F04A-4535-80C7-EFA431BD4468}"/>
              </a:ext>
            </a:extLst>
          </p:cNvPr>
          <p:cNvSpPr txBox="1">
            <a:spLocks/>
          </p:cNvSpPr>
          <p:nvPr/>
        </p:nvSpPr>
        <p:spPr bwMode="auto">
          <a:xfrm>
            <a:off x="219986" y="5423469"/>
            <a:ext cx="2673668" cy="12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hu-HU" sz="2000" kern="0" dirty="0"/>
              <a:t>Windows-centrikus</a:t>
            </a:r>
          </a:p>
          <a:p>
            <a:r>
              <a:rPr lang="hu-HU" sz="2000" kern="0" dirty="0"/>
              <a:t>Windows-függő API-k</a:t>
            </a:r>
          </a:p>
          <a:p>
            <a:endParaRPr lang="hu-HU" sz="2000" kern="0" dirty="0"/>
          </a:p>
          <a:p>
            <a:endParaRPr lang="hu-HU" kern="0" dirty="0"/>
          </a:p>
          <a:p>
            <a:endParaRPr lang="hu-HU" kern="0" dirty="0"/>
          </a:p>
          <a:p>
            <a:endParaRPr lang="hu-HU" kern="0" dirty="0"/>
          </a:p>
          <a:p>
            <a:endParaRPr lang="hu-HU" kern="0" dirty="0"/>
          </a:p>
          <a:p>
            <a:endParaRPr lang="hu-HU" kern="0" dirty="0"/>
          </a:p>
          <a:p>
            <a:endParaRPr lang="hu-HU" kern="0" dirty="0"/>
          </a:p>
          <a:p>
            <a:endParaRPr lang="hu-HU" kern="0" dirty="0"/>
          </a:p>
          <a:p>
            <a:pPr marL="0" indent="0">
              <a:buFontTx/>
              <a:buNone/>
            </a:pPr>
            <a:endParaRPr lang="hu-HU" kern="0" dirty="0"/>
          </a:p>
        </p:txBody>
      </p:sp>
      <p:sp>
        <p:nvSpPr>
          <p:cNvPr id="36" name="Tartalom helye 2">
            <a:extLst>
              <a:ext uri="{FF2B5EF4-FFF2-40B4-BE49-F238E27FC236}">
                <a16:creationId xmlns:a16="http://schemas.microsoft.com/office/drawing/2014/main" id="{5298420B-C662-4A05-855B-528671C27F90}"/>
              </a:ext>
            </a:extLst>
          </p:cNvPr>
          <p:cNvSpPr txBox="1">
            <a:spLocks/>
          </p:cNvSpPr>
          <p:nvPr/>
        </p:nvSpPr>
        <p:spPr bwMode="auto">
          <a:xfrm>
            <a:off x="3262035" y="5423469"/>
            <a:ext cx="2894281" cy="125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hu-HU" sz="2000" kern="0" dirty="0"/>
              <a:t>Crossplatform </a:t>
            </a:r>
            <a:r>
              <a:rPr lang="hu-HU" sz="2000" kern="0" dirty="0" err="1"/>
              <a:t>framework</a:t>
            </a:r>
            <a:r>
              <a:rPr lang="hu-HU" sz="2000" kern="0" dirty="0"/>
              <a:t> </a:t>
            </a:r>
            <a:r>
              <a:rPr lang="hu-HU" sz="1600" b="0" kern="0" dirty="0"/>
              <a:t>(… app. </a:t>
            </a:r>
            <a:r>
              <a:rPr lang="hu-HU" sz="1600" b="0" kern="0" dirty="0" err="1"/>
              <a:t>workload</a:t>
            </a:r>
            <a:r>
              <a:rPr lang="hu-HU" sz="1600" b="0" kern="0" dirty="0"/>
              <a:t>-ok nem…)</a:t>
            </a:r>
            <a:endParaRPr lang="hu-HU" sz="2000" b="0" kern="0" dirty="0"/>
          </a:p>
          <a:p>
            <a:r>
              <a:rPr lang="hu-HU" sz="2000" kern="0" dirty="0"/>
              <a:t>Teljesítmény-orientált</a:t>
            </a:r>
          </a:p>
          <a:p>
            <a:endParaRPr lang="hu-HU" sz="2800" kern="0" dirty="0"/>
          </a:p>
          <a:p>
            <a:endParaRPr lang="hu-HU" kern="0" dirty="0"/>
          </a:p>
          <a:p>
            <a:endParaRPr lang="hu-HU" kern="0" dirty="0"/>
          </a:p>
          <a:p>
            <a:endParaRPr lang="hu-HU" kern="0" dirty="0"/>
          </a:p>
          <a:p>
            <a:endParaRPr lang="hu-HU" kern="0" dirty="0"/>
          </a:p>
          <a:p>
            <a:endParaRPr lang="hu-HU" kern="0" dirty="0"/>
          </a:p>
          <a:p>
            <a:endParaRPr lang="hu-HU" kern="0" dirty="0"/>
          </a:p>
          <a:p>
            <a:pPr marL="0" indent="0">
              <a:buFontTx/>
              <a:buNone/>
            </a:pPr>
            <a:endParaRPr lang="hu-HU" kern="0" dirty="0"/>
          </a:p>
        </p:txBody>
      </p:sp>
      <p:sp>
        <p:nvSpPr>
          <p:cNvPr id="37" name="Tartalom helye 2">
            <a:extLst>
              <a:ext uri="{FF2B5EF4-FFF2-40B4-BE49-F238E27FC236}">
                <a16:creationId xmlns:a16="http://schemas.microsoft.com/office/drawing/2014/main" id="{2D20456A-0037-4D47-A7C9-33F30FD281F1}"/>
              </a:ext>
            </a:extLst>
          </p:cNvPr>
          <p:cNvSpPr txBox="1">
            <a:spLocks/>
          </p:cNvSpPr>
          <p:nvPr/>
        </p:nvSpPr>
        <p:spPr bwMode="auto">
          <a:xfrm>
            <a:off x="6244169" y="5423469"/>
            <a:ext cx="2673668" cy="129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hu-HU" sz="2000" kern="0" dirty="0"/>
              <a:t>Crossplatform</a:t>
            </a:r>
          </a:p>
          <a:p>
            <a:r>
              <a:rPr lang="hu-HU" sz="2000" kern="0" dirty="0" err="1"/>
              <a:t>Xamarin</a:t>
            </a:r>
            <a:r>
              <a:rPr lang="hu-HU" sz="2000" kern="0" dirty="0"/>
              <a:t>: specifikus API-k: IOS, Android, Mac</a:t>
            </a:r>
          </a:p>
          <a:p>
            <a:endParaRPr lang="hu-HU" kern="0" dirty="0"/>
          </a:p>
          <a:p>
            <a:endParaRPr lang="hu-HU" kern="0" dirty="0"/>
          </a:p>
          <a:p>
            <a:endParaRPr lang="hu-HU" kern="0" dirty="0"/>
          </a:p>
          <a:p>
            <a:endParaRPr lang="hu-HU" kern="0" dirty="0"/>
          </a:p>
          <a:p>
            <a:endParaRPr lang="hu-HU" kern="0" dirty="0"/>
          </a:p>
          <a:p>
            <a:endParaRPr lang="hu-HU" kern="0" dirty="0"/>
          </a:p>
          <a:p>
            <a:endParaRPr lang="hu-HU" kern="0" dirty="0"/>
          </a:p>
          <a:p>
            <a:pPr marL="0" indent="0">
              <a:buFontTx/>
              <a:buNone/>
            </a:pPr>
            <a:endParaRPr lang="hu-HU" kern="0" dirty="0"/>
          </a:p>
        </p:txBody>
      </p:sp>
    </p:spTree>
    <p:extLst>
      <p:ext uri="{BB962C8B-B14F-4D97-AF65-F5344CB8AC3E}">
        <p14:creationId xmlns:p14="http://schemas.microsoft.com/office/powerpoint/2010/main" val="3638991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0AB831A-7BC8-46C4-9964-6F59052F68A5}"/>
              </a:ext>
            </a:extLst>
          </p:cNvPr>
          <p:cNvSpPr>
            <a:spLocks noGrp="1"/>
          </p:cNvSpPr>
          <p:nvPr>
            <p:ph type="title"/>
          </p:nvPr>
        </p:nvSpPr>
        <p:spPr/>
        <p:txBody>
          <a:bodyPr/>
          <a:lstStyle/>
          <a:p>
            <a:r>
              <a:rPr lang="hu-HU" dirty="0"/>
              <a:t>.NET Framework</a:t>
            </a:r>
          </a:p>
        </p:txBody>
      </p:sp>
      <p:sp>
        <p:nvSpPr>
          <p:cNvPr id="3" name="Tartalom helye 2">
            <a:extLst>
              <a:ext uri="{FF2B5EF4-FFF2-40B4-BE49-F238E27FC236}">
                <a16:creationId xmlns:a16="http://schemas.microsoft.com/office/drawing/2014/main" id="{05559720-C8D2-45E1-8497-2AC5BC682B31}"/>
              </a:ext>
            </a:extLst>
          </p:cNvPr>
          <p:cNvSpPr>
            <a:spLocks noGrp="1"/>
          </p:cNvSpPr>
          <p:nvPr>
            <p:ph idx="1"/>
          </p:nvPr>
        </p:nvSpPr>
        <p:spPr>
          <a:xfrm>
            <a:off x="3192952" y="789117"/>
            <a:ext cx="5951048" cy="5761038"/>
          </a:xfrm>
        </p:spPr>
        <p:txBody>
          <a:bodyPr/>
          <a:lstStyle/>
          <a:p>
            <a:r>
              <a:rPr lang="hu-HU" dirty="0"/>
              <a:t>2002</a:t>
            </a:r>
          </a:p>
          <a:p>
            <a:r>
              <a:rPr lang="hu-HU" dirty="0"/>
              <a:t>Hosszú ideig ez volt az egyetlen </a:t>
            </a:r>
            <a:r>
              <a:rPr lang="hu-HU" dirty="0" err="1"/>
              <a:t>runtime</a:t>
            </a:r>
            <a:endParaRPr lang="hu-HU" dirty="0"/>
          </a:p>
          <a:p>
            <a:r>
              <a:rPr lang="hu-HU" dirty="0"/>
              <a:t>Korlátozottan </a:t>
            </a:r>
            <a:r>
              <a:rPr lang="hu-HU" dirty="0" err="1"/>
              <a:t>open-source</a:t>
            </a:r>
            <a:r>
              <a:rPr lang="hu-HU" dirty="0"/>
              <a:t>: </a:t>
            </a:r>
            <a:r>
              <a:rPr lang="hu-HU" dirty="0">
                <a:hlinkClick r:id="rId3"/>
              </a:rPr>
              <a:t>https://github.com/microsoft/referencesource</a:t>
            </a:r>
            <a:r>
              <a:rPr lang="hu-HU" dirty="0"/>
              <a:t>  </a:t>
            </a:r>
          </a:p>
          <a:p>
            <a:r>
              <a:rPr lang="hu-HU" dirty="0" err="1"/>
              <a:t>vs</a:t>
            </a:r>
            <a:r>
              <a:rPr lang="hu-HU" dirty="0"/>
              <a:t>. .NET </a:t>
            </a:r>
            <a:r>
              <a:rPr lang="hu-HU" dirty="0" err="1"/>
              <a:t>Core</a:t>
            </a:r>
            <a:r>
              <a:rPr lang="hu-HU" dirty="0"/>
              <a:t>?</a:t>
            </a:r>
          </a:p>
          <a:p>
            <a:pPr lvl="1"/>
            <a:r>
              <a:rPr lang="hu-HU" dirty="0"/>
              <a:t>Más </a:t>
            </a:r>
            <a:r>
              <a:rPr lang="hu-HU" dirty="0" err="1"/>
              <a:t>use-case-eket</a:t>
            </a:r>
            <a:r>
              <a:rPr lang="hu-HU" dirty="0"/>
              <a:t> támogat</a:t>
            </a:r>
          </a:p>
          <a:p>
            <a:pPr lvl="1"/>
            <a:r>
              <a:rPr lang="hu-HU" dirty="0"/>
              <a:t>Messze a legnagyobb </a:t>
            </a:r>
            <a:r>
              <a:rPr lang="hu-HU" dirty="0" err="1" smtClean="0"/>
              <a:t>workload</a:t>
            </a:r>
            <a:r>
              <a:rPr lang="hu-HU" dirty="0" smtClean="0"/>
              <a:t>-támogatás</a:t>
            </a:r>
            <a:endParaRPr lang="hu-HU" dirty="0"/>
          </a:p>
          <a:p>
            <a:pPr lvl="2"/>
            <a:r>
              <a:rPr lang="hu-HU" dirty="0" err="1"/>
              <a:t>Console</a:t>
            </a:r>
            <a:endParaRPr lang="hu-HU" dirty="0"/>
          </a:p>
          <a:p>
            <a:pPr lvl="2"/>
            <a:r>
              <a:rPr lang="hu-HU" dirty="0"/>
              <a:t>WCF (webszolgáltatások, kommunikáció)</a:t>
            </a:r>
          </a:p>
          <a:p>
            <a:pPr lvl="2"/>
            <a:r>
              <a:rPr lang="hu-HU" dirty="0"/>
              <a:t>WWF (üzleti folyamatok automatizálása)</a:t>
            </a:r>
          </a:p>
          <a:p>
            <a:pPr lvl="2"/>
            <a:r>
              <a:rPr lang="hu-HU" dirty="0"/>
              <a:t>WPF (komplex </a:t>
            </a:r>
            <a:r>
              <a:rPr lang="en-US" dirty="0" smtClean="0"/>
              <a:t>G</a:t>
            </a:r>
            <a:r>
              <a:rPr lang="hu-HU" dirty="0" smtClean="0"/>
              <a:t>UI</a:t>
            </a:r>
            <a:r>
              <a:rPr lang="hu-HU" dirty="0"/>
              <a:t>)</a:t>
            </a:r>
          </a:p>
          <a:p>
            <a:pPr lvl="2"/>
            <a:r>
              <a:rPr lang="hu-HU" dirty="0"/>
              <a:t>Windows </a:t>
            </a:r>
            <a:r>
              <a:rPr lang="hu-HU" dirty="0" err="1"/>
              <a:t>Forms</a:t>
            </a:r>
            <a:r>
              <a:rPr lang="hu-HU" dirty="0"/>
              <a:t> (egyszerű GUI)</a:t>
            </a:r>
          </a:p>
          <a:p>
            <a:pPr lvl="2"/>
            <a:r>
              <a:rPr lang="hu-HU" dirty="0"/>
              <a:t>ASP.NET (</a:t>
            </a:r>
            <a:r>
              <a:rPr lang="hu-HU" dirty="0" err="1"/>
              <a:t>Forms</a:t>
            </a:r>
            <a:r>
              <a:rPr lang="hu-HU" dirty="0"/>
              <a:t>, MVC, </a:t>
            </a:r>
            <a:r>
              <a:rPr lang="hu-HU" dirty="0" err="1"/>
              <a:t>WebApi</a:t>
            </a:r>
            <a:r>
              <a:rPr lang="hu-HU" dirty="0"/>
              <a:t>) (web)</a:t>
            </a:r>
          </a:p>
          <a:p>
            <a:pPr lvl="2"/>
            <a:r>
              <a:rPr lang="hu-HU" dirty="0" err="1"/>
              <a:t>Azure</a:t>
            </a:r>
            <a:r>
              <a:rPr lang="hu-HU" dirty="0"/>
              <a:t> (</a:t>
            </a:r>
            <a:r>
              <a:rPr lang="hu-HU" dirty="0" err="1"/>
              <a:t>WebJobs</a:t>
            </a:r>
            <a:r>
              <a:rPr lang="hu-HU" dirty="0"/>
              <a:t>, </a:t>
            </a:r>
            <a:r>
              <a:rPr lang="hu-HU" dirty="0" err="1"/>
              <a:t>Cloud</a:t>
            </a:r>
            <a:r>
              <a:rPr lang="hu-HU" dirty="0"/>
              <a:t> </a:t>
            </a:r>
            <a:r>
              <a:rPr lang="hu-HU" dirty="0" err="1"/>
              <a:t>Services</a:t>
            </a:r>
            <a:r>
              <a:rPr lang="hu-HU" dirty="0"/>
              <a:t>) (felhő)</a:t>
            </a:r>
          </a:p>
          <a:p>
            <a:pPr lvl="1"/>
            <a:r>
              <a:rPr lang="hu-HU" dirty="0"/>
              <a:t>Sok </a:t>
            </a:r>
            <a:r>
              <a:rPr lang="hu-HU" dirty="0" err="1"/>
              <a:t>workload</a:t>
            </a:r>
            <a:r>
              <a:rPr lang="hu-HU" dirty="0"/>
              <a:t> és funkcionalitás Windows-specifikus</a:t>
            </a:r>
          </a:p>
          <a:p>
            <a:pPr lvl="2"/>
            <a:endParaRPr lang="hu-HU" dirty="0"/>
          </a:p>
          <a:p>
            <a:pPr lvl="1"/>
            <a:endParaRPr lang="hu-HU" dirty="0"/>
          </a:p>
        </p:txBody>
      </p:sp>
      <p:sp>
        <p:nvSpPr>
          <p:cNvPr id="4" name="Dia számának helye 3">
            <a:extLst>
              <a:ext uri="{FF2B5EF4-FFF2-40B4-BE49-F238E27FC236}">
                <a16:creationId xmlns:a16="http://schemas.microsoft.com/office/drawing/2014/main" id="{9B5B97CE-7AEA-4015-A63A-BFFCE1BC88B8}"/>
              </a:ext>
            </a:extLst>
          </p:cNvPr>
          <p:cNvSpPr>
            <a:spLocks noGrp="1"/>
          </p:cNvSpPr>
          <p:nvPr>
            <p:ph type="sldNum" sz="quarter" idx="11"/>
          </p:nvPr>
        </p:nvSpPr>
        <p:spPr/>
        <p:txBody>
          <a:bodyPr/>
          <a:lstStyle/>
          <a:p>
            <a:pPr>
              <a:defRPr/>
            </a:pPr>
            <a:fld id="{B60DAD87-7EB7-4D38-BAF0-0AF208F78DF0}" type="slidenum">
              <a:rPr lang="hu-HU" smtClean="0"/>
              <a:pPr>
                <a:defRPr/>
              </a:pPr>
              <a:t>41</a:t>
            </a:fld>
            <a:endParaRPr lang="hu-HU"/>
          </a:p>
        </p:txBody>
      </p:sp>
      <p:sp>
        <p:nvSpPr>
          <p:cNvPr id="5" name="Téglalap 4">
            <a:extLst>
              <a:ext uri="{FF2B5EF4-FFF2-40B4-BE49-F238E27FC236}">
                <a16:creationId xmlns:a16="http://schemas.microsoft.com/office/drawing/2014/main" id="{40FF6523-8D84-4403-A60A-57E5482DE5A1}"/>
              </a:ext>
            </a:extLst>
          </p:cNvPr>
          <p:cNvSpPr/>
          <p:nvPr/>
        </p:nvSpPr>
        <p:spPr>
          <a:xfrm>
            <a:off x="290147" y="1124680"/>
            <a:ext cx="2647090" cy="20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.NET Framework</a:t>
            </a:r>
          </a:p>
        </p:txBody>
      </p:sp>
      <p:sp>
        <p:nvSpPr>
          <p:cNvPr id="6" name="Téglalap 5">
            <a:extLst>
              <a:ext uri="{FF2B5EF4-FFF2-40B4-BE49-F238E27FC236}">
                <a16:creationId xmlns:a16="http://schemas.microsoft.com/office/drawing/2014/main" id="{7AAF4162-5F44-4253-8F2E-6652EB0FB8F4}"/>
              </a:ext>
            </a:extLst>
          </p:cNvPr>
          <p:cNvSpPr/>
          <p:nvPr/>
        </p:nvSpPr>
        <p:spPr>
          <a:xfrm>
            <a:off x="539512" y="1676814"/>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WPF</a:t>
            </a:r>
          </a:p>
        </p:txBody>
      </p:sp>
      <p:sp>
        <p:nvSpPr>
          <p:cNvPr id="7" name="Téglalap 6">
            <a:extLst>
              <a:ext uri="{FF2B5EF4-FFF2-40B4-BE49-F238E27FC236}">
                <a16:creationId xmlns:a16="http://schemas.microsoft.com/office/drawing/2014/main" id="{85757620-6DCA-4294-9B73-94C53F3ACFA7}"/>
              </a:ext>
            </a:extLst>
          </p:cNvPr>
          <p:cNvSpPr/>
          <p:nvPr/>
        </p:nvSpPr>
        <p:spPr>
          <a:xfrm>
            <a:off x="611450" y="2200954"/>
            <a:ext cx="1839778" cy="3600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Windows </a:t>
            </a:r>
            <a:r>
              <a:rPr lang="hu-HU" sz="1800" dirty="0" err="1"/>
              <a:t>Forms</a:t>
            </a:r>
            <a:endParaRPr lang="hu-HU" sz="1800" dirty="0"/>
          </a:p>
        </p:txBody>
      </p:sp>
      <p:sp>
        <p:nvSpPr>
          <p:cNvPr id="8" name="Téglalap 7">
            <a:extLst>
              <a:ext uri="{FF2B5EF4-FFF2-40B4-BE49-F238E27FC236}">
                <a16:creationId xmlns:a16="http://schemas.microsoft.com/office/drawing/2014/main" id="{0C549C51-F714-4837-8F5C-FCC30906F673}"/>
              </a:ext>
            </a:extLst>
          </p:cNvPr>
          <p:cNvSpPr/>
          <p:nvPr/>
        </p:nvSpPr>
        <p:spPr>
          <a:xfrm>
            <a:off x="1187530" y="2653084"/>
            <a:ext cx="1623748" cy="43224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ASP.NET</a:t>
            </a:r>
          </a:p>
        </p:txBody>
      </p:sp>
      <p:sp>
        <p:nvSpPr>
          <p:cNvPr id="9" name="Téglalap 8">
            <a:extLst>
              <a:ext uri="{FF2B5EF4-FFF2-40B4-BE49-F238E27FC236}">
                <a16:creationId xmlns:a16="http://schemas.microsoft.com/office/drawing/2014/main" id="{D5D44D38-B005-48D5-A769-44BF5B911F17}"/>
              </a:ext>
            </a:extLst>
          </p:cNvPr>
          <p:cNvSpPr/>
          <p:nvPr/>
        </p:nvSpPr>
        <p:spPr>
          <a:xfrm>
            <a:off x="290147" y="321297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Framework </a:t>
            </a:r>
            <a:r>
              <a:rPr lang="hu-HU" dirty="0" err="1"/>
              <a:t>Class</a:t>
            </a:r>
            <a:r>
              <a:rPr lang="hu-HU" dirty="0"/>
              <a:t> </a:t>
            </a:r>
            <a:r>
              <a:rPr lang="hu-HU" dirty="0" err="1"/>
              <a:t>Library</a:t>
            </a:r>
            <a:endParaRPr lang="hu-HU" dirty="0"/>
          </a:p>
        </p:txBody>
      </p:sp>
      <p:sp>
        <p:nvSpPr>
          <p:cNvPr id="10" name="Téglalap 9">
            <a:extLst>
              <a:ext uri="{FF2B5EF4-FFF2-40B4-BE49-F238E27FC236}">
                <a16:creationId xmlns:a16="http://schemas.microsoft.com/office/drawing/2014/main" id="{5EDB2511-6875-48F1-A472-77E81D57BEFE}"/>
              </a:ext>
            </a:extLst>
          </p:cNvPr>
          <p:cNvSpPr/>
          <p:nvPr/>
        </p:nvSpPr>
        <p:spPr>
          <a:xfrm>
            <a:off x="300883" y="429312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solidFill>
                  <a:schemeClr val="tx1"/>
                </a:solidFill>
              </a:rPr>
              <a:t>Common</a:t>
            </a:r>
            <a:r>
              <a:rPr lang="hu-HU" sz="1800" dirty="0">
                <a:solidFill>
                  <a:schemeClr val="tx1"/>
                </a:solidFill>
              </a:rPr>
              <a:t> </a:t>
            </a:r>
            <a:r>
              <a:rPr lang="hu-HU" sz="1800" dirty="0" err="1">
                <a:solidFill>
                  <a:schemeClr val="tx1"/>
                </a:solidFill>
              </a:rPr>
              <a:t>Infrastructure</a:t>
            </a:r>
            <a:r>
              <a:rPr lang="hu-HU" sz="1800" dirty="0">
                <a:solidFill>
                  <a:schemeClr val="tx1"/>
                </a:solidFill>
              </a:rPr>
              <a:t> &amp; </a:t>
            </a:r>
            <a:r>
              <a:rPr lang="hu-HU" sz="1800" dirty="0" err="1">
                <a:solidFill>
                  <a:schemeClr val="tx1"/>
                </a:solidFill>
              </a:rPr>
              <a:t>Tooling</a:t>
            </a:r>
            <a:endParaRPr lang="hu-HU" sz="1800" dirty="0">
              <a:solidFill>
                <a:schemeClr val="tx1"/>
              </a:solidFill>
            </a:endParaRPr>
          </a:p>
          <a:p>
            <a:pPr algn="ctr"/>
            <a:r>
              <a:rPr lang="hu-HU" sz="1800" dirty="0">
                <a:solidFill>
                  <a:schemeClr val="tx1"/>
                </a:solidFill>
              </a:rPr>
              <a:t>CLR </a:t>
            </a:r>
            <a:r>
              <a:rPr lang="hu-HU" sz="1800" dirty="0" err="1">
                <a:solidFill>
                  <a:schemeClr val="tx1"/>
                </a:solidFill>
              </a:rPr>
              <a:t>for</a:t>
            </a:r>
            <a:r>
              <a:rPr lang="hu-HU" sz="1800" dirty="0">
                <a:solidFill>
                  <a:schemeClr val="tx1"/>
                </a:solidFill>
              </a:rPr>
              <a:t> .NET Framework</a:t>
            </a:r>
          </a:p>
        </p:txBody>
      </p:sp>
      <p:sp>
        <p:nvSpPr>
          <p:cNvPr id="14" name="Téglalap 13">
            <a:extLst>
              <a:ext uri="{FF2B5EF4-FFF2-40B4-BE49-F238E27FC236}">
                <a16:creationId xmlns:a16="http://schemas.microsoft.com/office/drawing/2014/main" id="{861D8BCE-71CB-4436-B2D9-4CE55DD690FD}"/>
              </a:ext>
            </a:extLst>
          </p:cNvPr>
          <p:cNvSpPr/>
          <p:nvPr/>
        </p:nvSpPr>
        <p:spPr>
          <a:xfrm>
            <a:off x="1767869" y="1635076"/>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Console</a:t>
            </a:r>
            <a:endParaRPr lang="hu-HU" sz="1800" dirty="0"/>
          </a:p>
        </p:txBody>
      </p:sp>
      <p:sp>
        <p:nvSpPr>
          <p:cNvPr id="15" name="Téglalap 14">
            <a:extLst>
              <a:ext uri="{FF2B5EF4-FFF2-40B4-BE49-F238E27FC236}">
                <a16:creationId xmlns:a16="http://schemas.microsoft.com/office/drawing/2014/main" id="{6E0110BA-2042-43FF-9894-B756411F7B84}"/>
              </a:ext>
            </a:extLst>
          </p:cNvPr>
          <p:cNvSpPr/>
          <p:nvPr/>
        </p:nvSpPr>
        <p:spPr>
          <a:xfrm>
            <a:off x="274305" y="1124680"/>
            <a:ext cx="2673668" cy="4168828"/>
          </a:xfrm>
          <a:prstGeom prst="rect">
            <a:avLst/>
          </a:prstGeom>
          <a:noFill/>
          <a:ln w="762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964887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0AB831A-7BC8-46C4-9964-6F59052F68A5}"/>
              </a:ext>
            </a:extLst>
          </p:cNvPr>
          <p:cNvSpPr>
            <a:spLocks noGrp="1"/>
          </p:cNvSpPr>
          <p:nvPr>
            <p:ph type="title"/>
          </p:nvPr>
        </p:nvSpPr>
        <p:spPr/>
        <p:txBody>
          <a:bodyPr/>
          <a:lstStyle/>
          <a:p>
            <a:r>
              <a:rPr lang="hu-HU" dirty="0" err="1"/>
              <a:t>Mono</a:t>
            </a:r>
            <a:endParaRPr lang="hu-HU" dirty="0"/>
          </a:p>
        </p:txBody>
      </p:sp>
      <p:sp>
        <p:nvSpPr>
          <p:cNvPr id="3" name="Tartalom helye 2">
            <a:extLst>
              <a:ext uri="{FF2B5EF4-FFF2-40B4-BE49-F238E27FC236}">
                <a16:creationId xmlns:a16="http://schemas.microsoft.com/office/drawing/2014/main" id="{05559720-C8D2-45E1-8497-2AC5BC682B31}"/>
              </a:ext>
            </a:extLst>
          </p:cNvPr>
          <p:cNvSpPr>
            <a:spLocks noGrp="1"/>
          </p:cNvSpPr>
          <p:nvPr>
            <p:ph idx="1"/>
          </p:nvPr>
        </p:nvSpPr>
        <p:spPr>
          <a:xfrm>
            <a:off x="3192952" y="789117"/>
            <a:ext cx="5951048" cy="5761038"/>
          </a:xfrm>
        </p:spPr>
        <p:txBody>
          <a:bodyPr/>
          <a:lstStyle/>
          <a:p>
            <a:r>
              <a:rPr lang="hu-HU" dirty="0" smtClean="0"/>
              <a:t>2004 </a:t>
            </a:r>
            <a:r>
              <a:rPr lang="hu-HU" dirty="0"/>
              <a:t>/ 2011(</a:t>
            </a:r>
            <a:r>
              <a:rPr lang="hu-HU" dirty="0" err="1"/>
              <a:t>Xamarin</a:t>
            </a:r>
            <a:r>
              <a:rPr lang="hu-HU" dirty="0"/>
              <a:t>)</a:t>
            </a:r>
          </a:p>
          <a:p>
            <a:r>
              <a:rPr lang="hu-HU" dirty="0"/>
              <a:t>Open-</a:t>
            </a:r>
            <a:r>
              <a:rPr lang="hu-HU" dirty="0" err="1"/>
              <a:t>source</a:t>
            </a:r>
            <a:r>
              <a:rPr lang="hu-HU" dirty="0"/>
              <a:t>: </a:t>
            </a:r>
            <a:r>
              <a:rPr lang="hu-HU" dirty="0">
                <a:hlinkClick r:id="rId3"/>
              </a:rPr>
              <a:t>https://github.com/mono/mono</a:t>
            </a:r>
            <a:r>
              <a:rPr lang="hu-HU" dirty="0"/>
              <a:t> </a:t>
            </a:r>
          </a:p>
          <a:p>
            <a:r>
              <a:rPr lang="hu-HU" dirty="0"/>
              <a:t>Crossplatform</a:t>
            </a:r>
          </a:p>
          <a:p>
            <a:r>
              <a:rPr lang="hu-HU" dirty="0" smtClean="0"/>
              <a:t>A </a:t>
            </a:r>
            <a:r>
              <a:rPr lang="hu-HU" dirty="0"/>
              <a:t>Mono FCL a .NET Framework FCL funkcionalitásainak csak egy részét támogatja</a:t>
            </a:r>
          </a:p>
          <a:p>
            <a:r>
              <a:rPr lang="hu-HU" dirty="0"/>
              <a:t> </a:t>
            </a:r>
            <a:r>
              <a:rPr lang="hu-HU" dirty="0" err="1"/>
              <a:t>Workload</a:t>
            </a:r>
            <a:r>
              <a:rPr lang="hu-HU" dirty="0"/>
              <a:t>-ok:</a:t>
            </a:r>
          </a:p>
          <a:p>
            <a:pPr lvl="1"/>
            <a:r>
              <a:rPr lang="hu-HU" dirty="0" err="1"/>
              <a:t>Console</a:t>
            </a:r>
            <a:endParaRPr lang="hu-HU" dirty="0"/>
          </a:p>
          <a:p>
            <a:pPr lvl="1"/>
            <a:r>
              <a:rPr lang="hu-HU" dirty="0"/>
              <a:t>Windows </a:t>
            </a:r>
            <a:r>
              <a:rPr lang="hu-HU" dirty="0" err="1"/>
              <a:t>Forms</a:t>
            </a:r>
            <a:endParaRPr lang="hu-HU" dirty="0"/>
          </a:p>
          <a:p>
            <a:pPr lvl="1"/>
            <a:r>
              <a:rPr lang="hu-HU" dirty="0"/>
              <a:t>Apple IOS</a:t>
            </a:r>
          </a:p>
          <a:p>
            <a:pPr lvl="1"/>
            <a:r>
              <a:rPr lang="hu-HU" dirty="0"/>
              <a:t>Apple Mac OS X (</a:t>
            </a:r>
            <a:r>
              <a:rPr lang="hu-HU" dirty="0" err="1"/>
              <a:t>Desktop</a:t>
            </a:r>
            <a:r>
              <a:rPr lang="hu-HU" dirty="0"/>
              <a:t> GUI Mac-re)</a:t>
            </a:r>
          </a:p>
          <a:p>
            <a:pPr lvl="1"/>
            <a:r>
              <a:rPr lang="hu-HU" dirty="0"/>
              <a:t>Android</a:t>
            </a:r>
          </a:p>
          <a:p>
            <a:endParaRPr lang="hu-HU" dirty="0"/>
          </a:p>
          <a:p>
            <a:endParaRPr lang="hu-HU" dirty="0"/>
          </a:p>
          <a:p>
            <a:endParaRPr lang="hu-HU" dirty="0"/>
          </a:p>
          <a:p>
            <a:pPr lvl="1"/>
            <a:endParaRPr lang="hu-HU" dirty="0"/>
          </a:p>
        </p:txBody>
      </p:sp>
      <p:sp>
        <p:nvSpPr>
          <p:cNvPr id="4" name="Dia számának helye 3">
            <a:extLst>
              <a:ext uri="{FF2B5EF4-FFF2-40B4-BE49-F238E27FC236}">
                <a16:creationId xmlns:a16="http://schemas.microsoft.com/office/drawing/2014/main" id="{9B5B97CE-7AEA-4015-A63A-BFFCE1BC88B8}"/>
              </a:ext>
            </a:extLst>
          </p:cNvPr>
          <p:cNvSpPr>
            <a:spLocks noGrp="1"/>
          </p:cNvSpPr>
          <p:nvPr>
            <p:ph type="sldNum" sz="quarter" idx="11"/>
          </p:nvPr>
        </p:nvSpPr>
        <p:spPr/>
        <p:txBody>
          <a:bodyPr/>
          <a:lstStyle/>
          <a:p>
            <a:pPr>
              <a:defRPr/>
            </a:pPr>
            <a:fld id="{B60DAD87-7EB7-4D38-BAF0-0AF208F78DF0}" type="slidenum">
              <a:rPr lang="hu-HU" smtClean="0"/>
              <a:pPr>
                <a:defRPr/>
              </a:pPr>
              <a:t>42</a:t>
            </a:fld>
            <a:endParaRPr lang="hu-HU"/>
          </a:p>
        </p:txBody>
      </p:sp>
      <p:grpSp>
        <p:nvGrpSpPr>
          <p:cNvPr id="5" name="Csoportba foglalás 4">
            <a:extLst>
              <a:ext uri="{FF2B5EF4-FFF2-40B4-BE49-F238E27FC236}">
                <a16:creationId xmlns:a16="http://schemas.microsoft.com/office/drawing/2014/main" id="{B67A7E27-8F23-4FED-951C-D687844AD8C3}"/>
              </a:ext>
            </a:extLst>
          </p:cNvPr>
          <p:cNvGrpSpPr/>
          <p:nvPr/>
        </p:nvGrpSpPr>
        <p:grpSpPr>
          <a:xfrm>
            <a:off x="291600" y="1123200"/>
            <a:ext cx="2658676" cy="4172704"/>
            <a:chOff x="6233924" y="1124680"/>
            <a:chExt cx="2658676" cy="4172704"/>
          </a:xfrm>
        </p:grpSpPr>
        <p:sp>
          <p:nvSpPr>
            <p:cNvPr id="12" name="Téglalap 11">
              <a:extLst>
                <a:ext uri="{FF2B5EF4-FFF2-40B4-BE49-F238E27FC236}">
                  <a16:creationId xmlns:a16="http://schemas.microsoft.com/office/drawing/2014/main" id="{22241D09-080E-4013-ADF7-D6FF61886780}"/>
                </a:ext>
              </a:extLst>
            </p:cNvPr>
            <p:cNvSpPr/>
            <p:nvPr/>
          </p:nvSpPr>
          <p:spPr>
            <a:xfrm>
              <a:off x="6233925" y="1124680"/>
              <a:ext cx="2647090" cy="20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err="1">
                  <a:solidFill>
                    <a:schemeClr val="tx1"/>
                  </a:solidFill>
                </a:rPr>
                <a:t>Mono</a:t>
              </a:r>
              <a:endParaRPr lang="hu-HU" dirty="0">
                <a:solidFill>
                  <a:schemeClr val="tx1"/>
                </a:solidFill>
              </a:endParaRPr>
            </a:p>
          </p:txBody>
        </p:sp>
        <p:sp>
          <p:nvSpPr>
            <p:cNvPr id="13" name="Téglalap 12">
              <a:extLst>
                <a:ext uri="{FF2B5EF4-FFF2-40B4-BE49-F238E27FC236}">
                  <a16:creationId xmlns:a16="http://schemas.microsoft.com/office/drawing/2014/main" id="{1E813153-7F36-48C6-916F-8FB01908543E}"/>
                </a:ext>
              </a:extLst>
            </p:cNvPr>
            <p:cNvSpPr/>
            <p:nvPr/>
          </p:nvSpPr>
          <p:spPr>
            <a:xfrm>
              <a:off x="6540229" y="2521708"/>
              <a:ext cx="2010635" cy="50421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Xamarin</a:t>
              </a:r>
              <a:r>
                <a:rPr lang="hu-HU" sz="1800" dirty="0"/>
                <a:t> IOS, OSX, Android</a:t>
              </a:r>
            </a:p>
          </p:txBody>
        </p:sp>
        <p:sp>
          <p:nvSpPr>
            <p:cNvPr id="14" name="Téglalap 13">
              <a:extLst>
                <a:ext uri="{FF2B5EF4-FFF2-40B4-BE49-F238E27FC236}">
                  <a16:creationId xmlns:a16="http://schemas.microsoft.com/office/drawing/2014/main" id="{39D36E01-585C-425E-B0AD-E79A3D461E14}"/>
                </a:ext>
              </a:extLst>
            </p:cNvPr>
            <p:cNvSpPr/>
            <p:nvPr/>
          </p:nvSpPr>
          <p:spPr>
            <a:xfrm>
              <a:off x="6233924" y="3211162"/>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Mono</a:t>
              </a:r>
              <a:r>
                <a:rPr lang="hu-HU" dirty="0"/>
                <a:t> </a:t>
              </a:r>
              <a:r>
                <a:rPr lang="hu-HU" dirty="0" err="1"/>
                <a:t>Class</a:t>
              </a:r>
              <a:r>
                <a:rPr lang="hu-HU" dirty="0"/>
                <a:t> </a:t>
              </a:r>
              <a:r>
                <a:rPr lang="hu-HU" dirty="0" err="1"/>
                <a:t>Library</a:t>
              </a:r>
              <a:endParaRPr lang="hu-HU" dirty="0"/>
            </a:p>
          </p:txBody>
        </p:sp>
        <p:sp>
          <p:nvSpPr>
            <p:cNvPr id="15" name="Téglalap 14">
              <a:extLst>
                <a:ext uri="{FF2B5EF4-FFF2-40B4-BE49-F238E27FC236}">
                  <a16:creationId xmlns:a16="http://schemas.microsoft.com/office/drawing/2014/main" id="{39A3F3A6-41E4-4568-A144-D2CFD615DB9C}"/>
                </a:ext>
              </a:extLst>
            </p:cNvPr>
            <p:cNvSpPr/>
            <p:nvPr/>
          </p:nvSpPr>
          <p:spPr>
            <a:xfrm>
              <a:off x="6245510" y="429312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solidFill>
                    <a:schemeClr val="tx1"/>
                  </a:solidFill>
                </a:rPr>
                <a:t>Common</a:t>
              </a:r>
              <a:r>
                <a:rPr lang="hu-HU" sz="1800" dirty="0">
                  <a:solidFill>
                    <a:schemeClr val="tx1"/>
                  </a:solidFill>
                </a:rPr>
                <a:t> </a:t>
              </a:r>
              <a:r>
                <a:rPr lang="hu-HU" sz="1800" dirty="0" err="1">
                  <a:solidFill>
                    <a:schemeClr val="tx1"/>
                  </a:solidFill>
                </a:rPr>
                <a:t>Infrastructure</a:t>
              </a:r>
              <a:r>
                <a:rPr lang="hu-HU" sz="1800" dirty="0">
                  <a:solidFill>
                    <a:schemeClr val="tx1"/>
                  </a:solidFill>
                </a:rPr>
                <a:t> &amp; </a:t>
              </a:r>
              <a:r>
                <a:rPr lang="hu-HU" sz="1800" dirty="0" err="1">
                  <a:solidFill>
                    <a:schemeClr val="tx1"/>
                  </a:solidFill>
                </a:rPr>
                <a:t>Tooling</a:t>
              </a:r>
              <a:endParaRPr lang="hu-HU" sz="1800" dirty="0">
                <a:solidFill>
                  <a:schemeClr val="tx1"/>
                </a:solidFill>
              </a:endParaRPr>
            </a:p>
            <a:p>
              <a:pPr algn="ctr"/>
              <a:r>
                <a:rPr lang="hu-HU" sz="1800" dirty="0" err="1">
                  <a:solidFill>
                    <a:schemeClr val="tx1"/>
                  </a:solidFill>
                </a:rPr>
                <a:t>Mono</a:t>
              </a:r>
              <a:r>
                <a:rPr lang="hu-HU" sz="1800" dirty="0">
                  <a:solidFill>
                    <a:schemeClr val="tx1"/>
                  </a:solidFill>
                </a:rPr>
                <a:t> </a:t>
              </a:r>
              <a:r>
                <a:rPr lang="hu-HU" sz="1800" dirty="0" err="1">
                  <a:solidFill>
                    <a:schemeClr val="tx1"/>
                  </a:solidFill>
                </a:rPr>
                <a:t>Runtime</a:t>
              </a:r>
              <a:endParaRPr lang="hu-HU" sz="1800" dirty="0">
                <a:solidFill>
                  <a:schemeClr val="tx1"/>
                </a:solidFill>
              </a:endParaRPr>
            </a:p>
          </p:txBody>
        </p:sp>
        <p:sp>
          <p:nvSpPr>
            <p:cNvPr id="16" name="Téglalap 15">
              <a:extLst>
                <a:ext uri="{FF2B5EF4-FFF2-40B4-BE49-F238E27FC236}">
                  <a16:creationId xmlns:a16="http://schemas.microsoft.com/office/drawing/2014/main" id="{DA1FC85C-3945-47F2-9A06-F682E5CEA7F5}"/>
                </a:ext>
              </a:extLst>
            </p:cNvPr>
            <p:cNvSpPr/>
            <p:nvPr/>
          </p:nvSpPr>
          <p:spPr>
            <a:xfrm>
              <a:off x="6309836" y="1591606"/>
              <a:ext cx="1839778" cy="3600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Windows </a:t>
              </a:r>
              <a:r>
                <a:rPr lang="hu-HU" sz="1800" dirty="0" err="1"/>
                <a:t>Forms</a:t>
              </a:r>
              <a:endParaRPr lang="hu-HU" sz="1800" dirty="0"/>
            </a:p>
          </p:txBody>
        </p:sp>
        <p:sp>
          <p:nvSpPr>
            <p:cNvPr id="23" name="Téglalap 22">
              <a:extLst>
                <a:ext uri="{FF2B5EF4-FFF2-40B4-BE49-F238E27FC236}">
                  <a16:creationId xmlns:a16="http://schemas.microsoft.com/office/drawing/2014/main" id="{3A24F9E4-382C-4F40-8BB4-FC74E577DF91}"/>
                </a:ext>
              </a:extLst>
            </p:cNvPr>
            <p:cNvSpPr/>
            <p:nvPr/>
          </p:nvSpPr>
          <p:spPr>
            <a:xfrm>
              <a:off x="7428414" y="2019264"/>
              <a:ext cx="1122450" cy="43224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ASP.NET</a:t>
              </a:r>
            </a:p>
          </p:txBody>
        </p:sp>
        <p:sp>
          <p:nvSpPr>
            <p:cNvPr id="24" name="Téglalap 23">
              <a:extLst>
                <a:ext uri="{FF2B5EF4-FFF2-40B4-BE49-F238E27FC236}">
                  <a16:creationId xmlns:a16="http://schemas.microsoft.com/office/drawing/2014/main" id="{68828BED-E622-4741-A038-34DFE2ADC7B2}"/>
                </a:ext>
              </a:extLst>
            </p:cNvPr>
            <p:cNvSpPr/>
            <p:nvPr/>
          </p:nvSpPr>
          <p:spPr>
            <a:xfrm>
              <a:off x="6309836" y="2009637"/>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Console</a:t>
              </a:r>
              <a:endParaRPr lang="hu-HU" sz="1800" dirty="0"/>
            </a:p>
          </p:txBody>
        </p:sp>
      </p:grpSp>
    </p:spTree>
    <p:extLst>
      <p:ext uri="{BB962C8B-B14F-4D97-AF65-F5344CB8AC3E}">
        <p14:creationId xmlns:p14="http://schemas.microsoft.com/office/powerpoint/2010/main" val="2425788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0AB831A-7BC8-46C4-9964-6F59052F68A5}"/>
              </a:ext>
            </a:extLst>
          </p:cNvPr>
          <p:cNvSpPr>
            <a:spLocks noGrp="1"/>
          </p:cNvSpPr>
          <p:nvPr>
            <p:ph type="title"/>
          </p:nvPr>
        </p:nvSpPr>
        <p:spPr/>
        <p:txBody>
          <a:bodyPr/>
          <a:lstStyle/>
          <a:p>
            <a:r>
              <a:rPr lang="hu-HU" dirty="0"/>
              <a:t>.NET </a:t>
            </a:r>
            <a:r>
              <a:rPr lang="hu-HU" dirty="0" err="1"/>
              <a:t>Core</a:t>
            </a:r>
            <a:endParaRPr lang="hu-HU" dirty="0"/>
          </a:p>
        </p:txBody>
      </p:sp>
      <p:sp>
        <p:nvSpPr>
          <p:cNvPr id="3" name="Tartalom helye 2">
            <a:extLst>
              <a:ext uri="{FF2B5EF4-FFF2-40B4-BE49-F238E27FC236}">
                <a16:creationId xmlns:a16="http://schemas.microsoft.com/office/drawing/2014/main" id="{05559720-C8D2-45E1-8497-2AC5BC682B31}"/>
              </a:ext>
            </a:extLst>
          </p:cNvPr>
          <p:cNvSpPr>
            <a:spLocks noGrp="1"/>
          </p:cNvSpPr>
          <p:nvPr>
            <p:ph idx="1"/>
          </p:nvPr>
        </p:nvSpPr>
        <p:spPr>
          <a:xfrm>
            <a:off x="3192952" y="789117"/>
            <a:ext cx="5951048" cy="5761038"/>
          </a:xfrm>
        </p:spPr>
        <p:txBody>
          <a:bodyPr/>
          <a:lstStyle/>
          <a:p>
            <a:r>
              <a:rPr lang="hu-HU" dirty="0"/>
              <a:t>2016</a:t>
            </a:r>
          </a:p>
          <a:p>
            <a:r>
              <a:rPr lang="hu-HU" dirty="0"/>
              <a:t>Open-</a:t>
            </a:r>
            <a:r>
              <a:rPr lang="hu-HU" dirty="0" err="1"/>
              <a:t>source</a:t>
            </a:r>
            <a:r>
              <a:rPr lang="hu-HU" dirty="0"/>
              <a:t>: </a:t>
            </a:r>
            <a:r>
              <a:rPr lang="hu-HU" dirty="0">
                <a:hlinkClick r:id="rId3"/>
              </a:rPr>
              <a:t>https://github.com/dotnet/core</a:t>
            </a:r>
            <a:endParaRPr lang="hu-HU" dirty="0"/>
          </a:p>
          <a:p>
            <a:r>
              <a:rPr lang="hu-HU" dirty="0"/>
              <a:t>Crossplatform:</a:t>
            </a:r>
          </a:p>
          <a:p>
            <a:pPr lvl="1"/>
            <a:r>
              <a:rPr lang="hu-HU" dirty="0"/>
              <a:t>Windows </a:t>
            </a:r>
            <a:r>
              <a:rPr lang="hu-HU" dirty="0" err="1"/>
              <a:t>client</a:t>
            </a:r>
            <a:r>
              <a:rPr lang="hu-HU" dirty="0"/>
              <a:t>, server, </a:t>
            </a:r>
            <a:r>
              <a:rPr lang="hu-HU" dirty="0" err="1"/>
              <a:t>IoT</a:t>
            </a:r>
            <a:endParaRPr lang="hu-HU" dirty="0"/>
          </a:p>
          <a:p>
            <a:pPr lvl="1"/>
            <a:r>
              <a:rPr lang="hu-HU" dirty="0"/>
              <a:t>Linuxok, </a:t>
            </a:r>
            <a:r>
              <a:rPr lang="hu-HU" dirty="0" err="1"/>
              <a:t>FreeBSD</a:t>
            </a:r>
            <a:r>
              <a:rPr lang="hu-HU" dirty="0"/>
              <a:t>, Mac OS X</a:t>
            </a:r>
          </a:p>
          <a:p>
            <a:r>
              <a:rPr lang="hu-HU" dirty="0" smtClean="0"/>
              <a:t>KEZDETBEN </a:t>
            </a:r>
            <a:r>
              <a:rPr lang="en-US" dirty="0" err="1" smtClean="0"/>
              <a:t>nem</a:t>
            </a:r>
            <a:r>
              <a:rPr lang="hu-HU" dirty="0" smtClean="0"/>
              <a:t> </a:t>
            </a:r>
            <a:r>
              <a:rPr lang="hu-HU" dirty="0"/>
              <a:t>a .NET Framework „új változata” – más </a:t>
            </a:r>
            <a:r>
              <a:rPr lang="hu-HU" dirty="0" err="1"/>
              <a:t>use</a:t>
            </a:r>
            <a:r>
              <a:rPr lang="hu-HU" dirty="0"/>
              <a:t> </a:t>
            </a:r>
            <a:r>
              <a:rPr lang="hu-HU" dirty="0" err="1"/>
              <a:t>case-eket</a:t>
            </a:r>
            <a:r>
              <a:rPr lang="hu-HU" dirty="0"/>
              <a:t> szolgál ki</a:t>
            </a:r>
          </a:p>
          <a:p>
            <a:r>
              <a:rPr lang="hu-HU" dirty="0"/>
              <a:t>A .NET </a:t>
            </a:r>
            <a:r>
              <a:rPr lang="hu-HU" dirty="0" err="1"/>
              <a:t>Core</a:t>
            </a:r>
            <a:r>
              <a:rPr lang="hu-HU" dirty="0"/>
              <a:t> FCL a .NET Framework FCL funkcionalitásainak csak egy részét támogatja</a:t>
            </a:r>
          </a:p>
          <a:p>
            <a:r>
              <a:rPr lang="hu-HU" dirty="0"/>
              <a:t> </a:t>
            </a:r>
            <a:r>
              <a:rPr lang="hu-HU" dirty="0" err="1"/>
              <a:t>Workload</a:t>
            </a:r>
            <a:r>
              <a:rPr lang="hu-HU" dirty="0"/>
              <a:t>-ok:</a:t>
            </a:r>
          </a:p>
          <a:p>
            <a:pPr lvl="1"/>
            <a:r>
              <a:rPr lang="hu-HU" dirty="0" smtClean="0"/>
              <a:t>Kezdetektől </a:t>
            </a:r>
            <a:r>
              <a:rPr lang="hu-HU" dirty="0" err="1" smtClean="0"/>
              <a:t>Console</a:t>
            </a:r>
            <a:endParaRPr lang="hu-HU" dirty="0"/>
          </a:p>
          <a:p>
            <a:pPr lvl="1"/>
            <a:r>
              <a:rPr lang="hu-HU" dirty="0" smtClean="0"/>
              <a:t>Kezdetektől ASP.NET </a:t>
            </a:r>
            <a:r>
              <a:rPr lang="hu-HU" dirty="0" err="1"/>
              <a:t>Core</a:t>
            </a:r>
            <a:r>
              <a:rPr lang="hu-HU" dirty="0"/>
              <a:t> (MVC, </a:t>
            </a:r>
            <a:r>
              <a:rPr lang="hu-HU" dirty="0" err="1"/>
              <a:t>Api</a:t>
            </a:r>
            <a:r>
              <a:rPr lang="hu-HU" dirty="0" smtClean="0"/>
              <a:t>)</a:t>
            </a:r>
          </a:p>
          <a:p>
            <a:pPr lvl="1"/>
            <a:r>
              <a:rPr lang="hu-HU" dirty="0" smtClean="0"/>
              <a:t>2.1 óta normális ORM (EF </a:t>
            </a:r>
            <a:r>
              <a:rPr lang="hu-HU" dirty="0" err="1" smtClean="0"/>
              <a:t>core</a:t>
            </a:r>
            <a:r>
              <a:rPr lang="hu-HU" dirty="0" smtClean="0"/>
              <a:t>)</a:t>
            </a:r>
          </a:p>
          <a:p>
            <a:endParaRPr lang="hu-HU" dirty="0"/>
          </a:p>
          <a:p>
            <a:endParaRPr lang="hu-HU" dirty="0"/>
          </a:p>
          <a:p>
            <a:endParaRPr lang="hu-HU" dirty="0"/>
          </a:p>
          <a:p>
            <a:pPr lvl="1"/>
            <a:endParaRPr lang="hu-HU" dirty="0"/>
          </a:p>
        </p:txBody>
      </p:sp>
      <p:sp>
        <p:nvSpPr>
          <p:cNvPr id="4" name="Dia számának helye 3">
            <a:extLst>
              <a:ext uri="{FF2B5EF4-FFF2-40B4-BE49-F238E27FC236}">
                <a16:creationId xmlns:a16="http://schemas.microsoft.com/office/drawing/2014/main" id="{9B5B97CE-7AEA-4015-A63A-BFFCE1BC88B8}"/>
              </a:ext>
            </a:extLst>
          </p:cNvPr>
          <p:cNvSpPr>
            <a:spLocks noGrp="1"/>
          </p:cNvSpPr>
          <p:nvPr>
            <p:ph type="sldNum" sz="quarter" idx="11"/>
          </p:nvPr>
        </p:nvSpPr>
        <p:spPr/>
        <p:txBody>
          <a:bodyPr/>
          <a:lstStyle/>
          <a:p>
            <a:pPr>
              <a:defRPr/>
            </a:pPr>
            <a:fld id="{B60DAD87-7EB7-4D38-BAF0-0AF208F78DF0}" type="slidenum">
              <a:rPr lang="hu-HU" smtClean="0"/>
              <a:pPr>
                <a:defRPr/>
              </a:pPr>
              <a:t>43</a:t>
            </a:fld>
            <a:endParaRPr lang="hu-HU"/>
          </a:p>
        </p:txBody>
      </p:sp>
      <p:grpSp>
        <p:nvGrpSpPr>
          <p:cNvPr id="11" name="Csoportba foglalás 10">
            <a:extLst>
              <a:ext uri="{FF2B5EF4-FFF2-40B4-BE49-F238E27FC236}">
                <a16:creationId xmlns:a16="http://schemas.microsoft.com/office/drawing/2014/main" id="{D2D2A0C0-3881-474D-AEE9-F91619037CD3}"/>
              </a:ext>
            </a:extLst>
          </p:cNvPr>
          <p:cNvGrpSpPr/>
          <p:nvPr/>
        </p:nvGrpSpPr>
        <p:grpSpPr>
          <a:xfrm>
            <a:off x="292456" y="1123200"/>
            <a:ext cx="2655833" cy="4172704"/>
            <a:chOff x="3253293" y="1124680"/>
            <a:chExt cx="2655833" cy="4172704"/>
          </a:xfrm>
        </p:grpSpPr>
        <p:sp>
          <p:nvSpPr>
            <p:cNvPr id="17" name="Téglalap 16">
              <a:extLst>
                <a:ext uri="{FF2B5EF4-FFF2-40B4-BE49-F238E27FC236}">
                  <a16:creationId xmlns:a16="http://schemas.microsoft.com/office/drawing/2014/main" id="{33230566-6B34-4AEE-B4D0-777253C85E10}"/>
                </a:ext>
              </a:extLst>
            </p:cNvPr>
            <p:cNvSpPr/>
            <p:nvPr/>
          </p:nvSpPr>
          <p:spPr>
            <a:xfrm>
              <a:off x="3262036" y="1124680"/>
              <a:ext cx="2647090" cy="201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.NET </a:t>
              </a:r>
              <a:r>
                <a:rPr lang="hu-HU" dirty="0" err="1">
                  <a:solidFill>
                    <a:schemeClr val="tx1"/>
                  </a:solidFill>
                </a:rPr>
                <a:t>Core</a:t>
              </a:r>
              <a:endParaRPr lang="hu-HU" dirty="0">
                <a:solidFill>
                  <a:schemeClr val="tx1"/>
                </a:solidFill>
              </a:endParaRPr>
            </a:p>
          </p:txBody>
        </p:sp>
        <p:sp>
          <p:nvSpPr>
            <p:cNvPr id="18" name="Téglalap 17">
              <a:extLst>
                <a:ext uri="{FF2B5EF4-FFF2-40B4-BE49-F238E27FC236}">
                  <a16:creationId xmlns:a16="http://schemas.microsoft.com/office/drawing/2014/main" id="{6E992C67-46A6-4D48-BE92-8AB87EE489CD}"/>
                </a:ext>
              </a:extLst>
            </p:cNvPr>
            <p:cNvSpPr/>
            <p:nvPr/>
          </p:nvSpPr>
          <p:spPr>
            <a:xfrm>
              <a:off x="3277229" y="2108874"/>
              <a:ext cx="1944270" cy="46894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ASP.NET </a:t>
              </a:r>
              <a:r>
                <a:rPr lang="hu-HU" sz="1800" dirty="0" err="1"/>
                <a:t>Core</a:t>
              </a:r>
              <a:endParaRPr lang="hu-HU" sz="1800" dirty="0"/>
            </a:p>
          </p:txBody>
        </p:sp>
        <p:sp>
          <p:nvSpPr>
            <p:cNvPr id="19" name="Téglalap 18">
              <a:extLst>
                <a:ext uri="{FF2B5EF4-FFF2-40B4-BE49-F238E27FC236}">
                  <a16:creationId xmlns:a16="http://schemas.microsoft.com/office/drawing/2014/main" id="{0849C52A-383B-40BE-8845-DA7CEA3E0E62}"/>
                </a:ext>
              </a:extLst>
            </p:cNvPr>
            <p:cNvSpPr/>
            <p:nvPr/>
          </p:nvSpPr>
          <p:spPr>
            <a:xfrm>
              <a:off x="4100133" y="2638065"/>
              <a:ext cx="1444002" cy="39939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t>UWP</a:t>
              </a:r>
            </a:p>
          </p:txBody>
        </p:sp>
        <p:sp>
          <p:nvSpPr>
            <p:cNvPr id="20" name="Téglalap 19">
              <a:extLst>
                <a:ext uri="{FF2B5EF4-FFF2-40B4-BE49-F238E27FC236}">
                  <a16:creationId xmlns:a16="http://schemas.microsoft.com/office/drawing/2014/main" id="{89D89B89-48D9-4E26-8B3F-A27061AF1C1A}"/>
                </a:ext>
              </a:extLst>
            </p:cNvPr>
            <p:cNvSpPr/>
            <p:nvPr/>
          </p:nvSpPr>
          <p:spPr>
            <a:xfrm>
              <a:off x="3253293" y="321297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a:t>
              </a:r>
              <a:r>
                <a:rPr lang="hu-HU" dirty="0" err="1"/>
                <a:t>Core</a:t>
              </a:r>
              <a:r>
                <a:rPr lang="hu-HU" dirty="0"/>
                <a:t> </a:t>
              </a:r>
              <a:r>
                <a:rPr lang="hu-HU" dirty="0" err="1"/>
                <a:t>Class</a:t>
              </a:r>
              <a:r>
                <a:rPr lang="hu-HU" dirty="0"/>
                <a:t> </a:t>
              </a:r>
              <a:r>
                <a:rPr lang="hu-HU" dirty="0" err="1"/>
                <a:t>Library</a:t>
              </a:r>
              <a:endParaRPr lang="hu-HU" dirty="0"/>
            </a:p>
          </p:txBody>
        </p:sp>
        <p:sp>
          <p:nvSpPr>
            <p:cNvPr id="21" name="Téglalap 20">
              <a:extLst>
                <a:ext uri="{FF2B5EF4-FFF2-40B4-BE49-F238E27FC236}">
                  <a16:creationId xmlns:a16="http://schemas.microsoft.com/office/drawing/2014/main" id="{C8A76711-7204-48E9-9A65-45AE2FD368BF}"/>
                </a:ext>
              </a:extLst>
            </p:cNvPr>
            <p:cNvSpPr/>
            <p:nvPr/>
          </p:nvSpPr>
          <p:spPr>
            <a:xfrm>
              <a:off x="3262036" y="429312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solidFill>
                    <a:schemeClr val="tx1"/>
                  </a:solidFill>
                </a:rPr>
                <a:t>Common</a:t>
              </a:r>
              <a:r>
                <a:rPr lang="hu-HU" sz="1800" dirty="0">
                  <a:solidFill>
                    <a:schemeClr val="tx1"/>
                  </a:solidFill>
                </a:rPr>
                <a:t> </a:t>
              </a:r>
              <a:r>
                <a:rPr lang="hu-HU" sz="1800" dirty="0" err="1">
                  <a:solidFill>
                    <a:schemeClr val="tx1"/>
                  </a:solidFill>
                </a:rPr>
                <a:t>Infrastructure</a:t>
              </a:r>
              <a:r>
                <a:rPr lang="hu-HU" sz="1800" dirty="0">
                  <a:solidFill>
                    <a:schemeClr val="tx1"/>
                  </a:solidFill>
                </a:rPr>
                <a:t> &amp; </a:t>
              </a:r>
              <a:r>
                <a:rPr lang="hu-HU" sz="1800" dirty="0" err="1">
                  <a:solidFill>
                    <a:schemeClr val="tx1"/>
                  </a:solidFill>
                </a:rPr>
                <a:t>Tooling</a:t>
              </a:r>
              <a:endParaRPr lang="hu-HU" sz="1800" dirty="0">
                <a:solidFill>
                  <a:schemeClr val="tx1"/>
                </a:solidFill>
              </a:endParaRPr>
            </a:p>
            <a:p>
              <a:pPr algn="ctr"/>
              <a:r>
                <a:rPr lang="hu-HU" sz="1800" dirty="0" err="1">
                  <a:solidFill>
                    <a:schemeClr val="tx1"/>
                  </a:solidFill>
                </a:rPr>
                <a:t>Application</a:t>
              </a:r>
              <a:r>
                <a:rPr lang="hu-HU" sz="1800" dirty="0">
                  <a:solidFill>
                    <a:schemeClr val="tx1"/>
                  </a:solidFill>
                </a:rPr>
                <a:t> </a:t>
              </a:r>
              <a:r>
                <a:rPr lang="hu-HU" sz="1800" dirty="0" err="1">
                  <a:solidFill>
                    <a:schemeClr val="tx1"/>
                  </a:solidFill>
                </a:rPr>
                <a:t>Host</a:t>
              </a:r>
              <a:r>
                <a:rPr lang="hu-HU" sz="1800" dirty="0">
                  <a:solidFill>
                    <a:schemeClr val="tx1"/>
                  </a:solidFill>
                </a:rPr>
                <a:t>, </a:t>
              </a:r>
              <a:r>
                <a:rPr lang="hu-HU" sz="1800" dirty="0" err="1">
                  <a:solidFill>
                    <a:schemeClr val="tx1"/>
                  </a:solidFill>
                </a:rPr>
                <a:t>CoreCLR</a:t>
              </a:r>
              <a:endParaRPr lang="hu-HU" sz="1800" dirty="0">
                <a:solidFill>
                  <a:schemeClr val="tx1"/>
                </a:solidFill>
              </a:endParaRPr>
            </a:p>
          </p:txBody>
        </p:sp>
        <p:sp>
          <p:nvSpPr>
            <p:cNvPr id="22" name="Téglalap 21">
              <a:extLst>
                <a:ext uri="{FF2B5EF4-FFF2-40B4-BE49-F238E27FC236}">
                  <a16:creationId xmlns:a16="http://schemas.microsoft.com/office/drawing/2014/main" id="{D2ABE972-6502-4269-9A8E-7B5F676C09E9}"/>
                </a:ext>
              </a:extLst>
            </p:cNvPr>
            <p:cNvSpPr/>
            <p:nvPr/>
          </p:nvSpPr>
          <p:spPr>
            <a:xfrm>
              <a:off x="3890649" y="1610453"/>
              <a:ext cx="946866" cy="4320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err="1"/>
                <a:t>Console</a:t>
              </a:r>
              <a:endParaRPr lang="hu-HU" sz="1800" dirty="0"/>
            </a:p>
          </p:txBody>
        </p:sp>
      </p:grpSp>
    </p:spTree>
    <p:extLst>
      <p:ext uri="{BB962C8B-B14F-4D97-AF65-F5344CB8AC3E}">
        <p14:creationId xmlns:p14="http://schemas.microsoft.com/office/powerpoint/2010/main" val="2399706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7E88BF8-4DD4-46D8-9B6F-100DC78FD7B1}"/>
              </a:ext>
            </a:extLst>
          </p:cNvPr>
          <p:cNvSpPr>
            <a:spLocks noGrp="1"/>
          </p:cNvSpPr>
          <p:nvPr>
            <p:ph type="title"/>
          </p:nvPr>
        </p:nvSpPr>
        <p:spPr/>
        <p:txBody>
          <a:bodyPr/>
          <a:lstStyle/>
          <a:p>
            <a:r>
              <a:rPr lang="hu-HU" dirty="0"/>
              <a:t>.NET </a:t>
            </a:r>
            <a:r>
              <a:rPr lang="hu-HU" dirty="0" err="1"/>
              <a:t>Core</a:t>
            </a:r>
            <a:endParaRPr lang="hu-HU" dirty="0"/>
          </a:p>
        </p:txBody>
      </p:sp>
      <p:sp>
        <p:nvSpPr>
          <p:cNvPr id="3" name="Tartalom helye 2">
            <a:extLst>
              <a:ext uri="{FF2B5EF4-FFF2-40B4-BE49-F238E27FC236}">
                <a16:creationId xmlns:a16="http://schemas.microsoft.com/office/drawing/2014/main" id="{6A4B2E6B-EF71-485F-8F40-15CF8F96C6D2}"/>
              </a:ext>
            </a:extLst>
          </p:cNvPr>
          <p:cNvSpPr>
            <a:spLocks noGrp="1"/>
          </p:cNvSpPr>
          <p:nvPr>
            <p:ph idx="1"/>
          </p:nvPr>
        </p:nvSpPr>
        <p:spPr/>
        <p:txBody>
          <a:bodyPr/>
          <a:lstStyle/>
          <a:p>
            <a:r>
              <a:rPr lang="hu-HU" dirty="0"/>
              <a:t>A célgépen installálva kell legyen, vagy </a:t>
            </a:r>
            <a:r>
              <a:rPr lang="hu-HU" dirty="0" err="1"/>
              <a:t>self-contained</a:t>
            </a:r>
            <a:endParaRPr lang="hu-HU" dirty="0"/>
          </a:p>
          <a:p>
            <a:r>
              <a:rPr lang="hu-HU" dirty="0"/>
              <a:t>Valódi </a:t>
            </a:r>
            <a:r>
              <a:rPr lang="hu-HU" dirty="0" err="1" smtClean="0"/>
              <a:t>side-by-side</a:t>
            </a:r>
            <a:endParaRPr lang="hu-HU" dirty="0"/>
          </a:p>
          <a:p>
            <a:pPr lvl="1"/>
            <a:r>
              <a:rPr lang="hu-HU" dirty="0" err="1"/>
              <a:t>User-level</a:t>
            </a:r>
            <a:r>
              <a:rPr lang="hu-HU" dirty="0"/>
              <a:t>, computer-</a:t>
            </a:r>
            <a:r>
              <a:rPr lang="hu-HU" dirty="0" err="1"/>
              <a:t>level</a:t>
            </a:r>
            <a:endParaRPr lang="hu-HU" dirty="0"/>
          </a:p>
          <a:p>
            <a:endParaRPr lang="hu-HU" dirty="0"/>
          </a:p>
        </p:txBody>
      </p:sp>
      <p:sp>
        <p:nvSpPr>
          <p:cNvPr id="4" name="Dia számának helye 3">
            <a:extLst>
              <a:ext uri="{FF2B5EF4-FFF2-40B4-BE49-F238E27FC236}">
                <a16:creationId xmlns:a16="http://schemas.microsoft.com/office/drawing/2014/main" id="{F61946CC-9D09-4015-A324-7A4BA624EF03}"/>
              </a:ext>
            </a:extLst>
          </p:cNvPr>
          <p:cNvSpPr>
            <a:spLocks noGrp="1"/>
          </p:cNvSpPr>
          <p:nvPr>
            <p:ph type="sldNum" sz="quarter" idx="11"/>
          </p:nvPr>
        </p:nvSpPr>
        <p:spPr/>
        <p:txBody>
          <a:bodyPr/>
          <a:lstStyle/>
          <a:p>
            <a:pPr>
              <a:defRPr/>
            </a:pPr>
            <a:fld id="{B60DAD87-7EB7-4D38-BAF0-0AF208F78DF0}" type="slidenum">
              <a:rPr lang="hu-HU" smtClean="0"/>
              <a:pPr>
                <a:defRPr/>
              </a:pPr>
              <a:t>44</a:t>
            </a:fld>
            <a:endParaRPr lang="hu-HU"/>
          </a:p>
        </p:txBody>
      </p:sp>
      <p:sp>
        <p:nvSpPr>
          <p:cNvPr id="5" name="Téglalap 4">
            <a:extLst>
              <a:ext uri="{FF2B5EF4-FFF2-40B4-BE49-F238E27FC236}">
                <a16:creationId xmlns:a16="http://schemas.microsoft.com/office/drawing/2014/main" id="{DF408ADF-A788-41A8-8B01-0C6462F1981C}"/>
              </a:ext>
            </a:extLst>
          </p:cNvPr>
          <p:cNvSpPr/>
          <p:nvPr/>
        </p:nvSpPr>
        <p:spPr>
          <a:xfrm>
            <a:off x="323410" y="5805330"/>
            <a:ext cx="8469753" cy="432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OS</a:t>
            </a:r>
          </a:p>
        </p:txBody>
      </p:sp>
      <p:grpSp>
        <p:nvGrpSpPr>
          <p:cNvPr id="19" name="Csoportba foglalás 18">
            <a:extLst>
              <a:ext uri="{FF2B5EF4-FFF2-40B4-BE49-F238E27FC236}">
                <a16:creationId xmlns:a16="http://schemas.microsoft.com/office/drawing/2014/main" id="{805FCC0F-6579-4E15-93C5-729836E7019B}"/>
              </a:ext>
            </a:extLst>
          </p:cNvPr>
          <p:cNvGrpSpPr/>
          <p:nvPr/>
        </p:nvGrpSpPr>
        <p:grpSpPr>
          <a:xfrm>
            <a:off x="323410" y="2960899"/>
            <a:ext cx="2736380" cy="2734894"/>
            <a:chOff x="323410" y="2960899"/>
            <a:chExt cx="2736380" cy="2734894"/>
          </a:xfrm>
        </p:grpSpPr>
        <p:sp>
          <p:nvSpPr>
            <p:cNvPr id="6" name="Téglalap 5">
              <a:extLst>
                <a:ext uri="{FF2B5EF4-FFF2-40B4-BE49-F238E27FC236}">
                  <a16:creationId xmlns:a16="http://schemas.microsoft.com/office/drawing/2014/main" id="{EF502DEB-D261-44AD-B662-BB72B0E4CB0F}"/>
                </a:ext>
              </a:extLst>
            </p:cNvPr>
            <p:cNvSpPr/>
            <p:nvPr/>
          </p:nvSpPr>
          <p:spPr>
            <a:xfrm>
              <a:off x="323410" y="2960899"/>
              <a:ext cx="2736380" cy="432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App</a:t>
              </a:r>
            </a:p>
          </p:txBody>
        </p:sp>
        <p:sp>
          <p:nvSpPr>
            <p:cNvPr id="7" name="Téglalap 6">
              <a:extLst>
                <a:ext uri="{FF2B5EF4-FFF2-40B4-BE49-F238E27FC236}">
                  <a16:creationId xmlns:a16="http://schemas.microsoft.com/office/drawing/2014/main" id="{D0D9DEA1-BEED-4252-AF47-6DD6293F2200}"/>
                </a:ext>
              </a:extLst>
            </p:cNvPr>
            <p:cNvSpPr/>
            <p:nvPr/>
          </p:nvSpPr>
          <p:spPr>
            <a:xfrm>
              <a:off x="323411" y="3772289"/>
              <a:ext cx="2736379" cy="19235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a:t>
              </a:r>
              <a:r>
                <a:rPr lang="hu-HU" dirty="0" err="1"/>
                <a:t>Core</a:t>
              </a:r>
              <a:r>
                <a:rPr lang="hu-HU" dirty="0"/>
                <a:t> 1</a:t>
              </a:r>
            </a:p>
            <a:p>
              <a:pPr algn="ctr"/>
              <a:r>
                <a:rPr lang="hu-HU" dirty="0"/>
                <a:t>CLR v1</a:t>
              </a:r>
            </a:p>
            <a:p>
              <a:pPr algn="ctr"/>
              <a:r>
                <a:rPr lang="hu-HU" dirty="0" err="1"/>
                <a:t>Library</a:t>
              </a:r>
              <a:r>
                <a:rPr lang="hu-HU" dirty="0"/>
                <a:t> v1</a:t>
              </a:r>
            </a:p>
            <a:p>
              <a:pPr algn="ctr"/>
              <a:r>
                <a:rPr lang="hu-HU" dirty="0" err="1"/>
                <a:t>AppHost</a:t>
              </a:r>
              <a:r>
                <a:rPr lang="hu-HU" dirty="0"/>
                <a:t> v1</a:t>
              </a:r>
            </a:p>
          </p:txBody>
        </p:sp>
        <p:cxnSp>
          <p:nvCxnSpPr>
            <p:cNvPr id="9" name="Egyenes összekötő nyíllal 8">
              <a:extLst>
                <a:ext uri="{FF2B5EF4-FFF2-40B4-BE49-F238E27FC236}">
                  <a16:creationId xmlns:a16="http://schemas.microsoft.com/office/drawing/2014/main" id="{4FA1E80F-5ED0-4AE1-994D-1306009CEC4B}"/>
                </a:ext>
              </a:extLst>
            </p:cNvPr>
            <p:cNvCxnSpPr>
              <a:cxnSpLocks/>
              <a:stCxn id="6" idx="2"/>
              <a:endCxn id="7" idx="0"/>
            </p:cNvCxnSpPr>
            <p:nvPr/>
          </p:nvCxnSpPr>
          <p:spPr>
            <a:xfrm>
              <a:off x="1691600" y="3392959"/>
              <a:ext cx="1" cy="37933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20" name="Csoportba foglalás 19">
            <a:extLst>
              <a:ext uri="{FF2B5EF4-FFF2-40B4-BE49-F238E27FC236}">
                <a16:creationId xmlns:a16="http://schemas.microsoft.com/office/drawing/2014/main" id="{779ED813-6953-4000-96C7-655772A2E570}"/>
              </a:ext>
            </a:extLst>
          </p:cNvPr>
          <p:cNvGrpSpPr/>
          <p:nvPr/>
        </p:nvGrpSpPr>
        <p:grpSpPr>
          <a:xfrm>
            <a:off x="3146782" y="2991827"/>
            <a:ext cx="2757686" cy="2703966"/>
            <a:chOff x="230663" y="2991827"/>
            <a:chExt cx="2757686" cy="2703966"/>
          </a:xfrm>
        </p:grpSpPr>
        <p:sp>
          <p:nvSpPr>
            <p:cNvPr id="21" name="Téglalap 20">
              <a:extLst>
                <a:ext uri="{FF2B5EF4-FFF2-40B4-BE49-F238E27FC236}">
                  <a16:creationId xmlns:a16="http://schemas.microsoft.com/office/drawing/2014/main" id="{46F0E071-53D4-4EB5-A566-19714CD2F1B8}"/>
                </a:ext>
              </a:extLst>
            </p:cNvPr>
            <p:cNvSpPr/>
            <p:nvPr/>
          </p:nvSpPr>
          <p:spPr>
            <a:xfrm>
              <a:off x="230663" y="2991827"/>
              <a:ext cx="2736380" cy="432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App</a:t>
              </a:r>
            </a:p>
          </p:txBody>
        </p:sp>
        <p:sp>
          <p:nvSpPr>
            <p:cNvPr id="22" name="Téglalap 21">
              <a:extLst>
                <a:ext uri="{FF2B5EF4-FFF2-40B4-BE49-F238E27FC236}">
                  <a16:creationId xmlns:a16="http://schemas.microsoft.com/office/drawing/2014/main" id="{992DA002-1379-43B1-B480-3B7CEC732B18}"/>
                </a:ext>
              </a:extLst>
            </p:cNvPr>
            <p:cNvSpPr/>
            <p:nvPr/>
          </p:nvSpPr>
          <p:spPr>
            <a:xfrm>
              <a:off x="251970" y="3772289"/>
              <a:ext cx="2736379" cy="19235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a:t>
              </a:r>
              <a:r>
                <a:rPr lang="hu-HU" dirty="0" err="1"/>
                <a:t>Core</a:t>
              </a:r>
              <a:r>
                <a:rPr lang="hu-HU" dirty="0"/>
                <a:t> 1.1</a:t>
              </a:r>
            </a:p>
            <a:p>
              <a:pPr algn="ctr"/>
              <a:r>
                <a:rPr lang="hu-HU" dirty="0"/>
                <a:t>CLR v1.1</a:t>
              </a:r>
            </a:p>
            <a:p>
              <a:pPr algn="ctr"/>
              <a:r>
                <a:rPr lang="hu-HU" dirty="0" err="1"/>
                <a:t>Library</a:t>
              </a:r>
              <a:r>
                <a:rPr lang="hu-HU" dirty="0"/>
                <a:t> v1.1</a:t>
              </a:r>
            </a:p>
            <a:p>
              <a:pPr algn="ctr"/>
              <a:r>
                <a:rPr lang="hu-HU" dirty="0" err="1"/>
                <a:t>AppHost</a:t>
              </a:r>
              <a:r>
                <a:rPr lang="hu-HU" dirty="0"/>
                <a:t> 1.1</a:t>
              </a:r>
            </a:p>
          </p:txBody>
        </p:sp>
        <p:cxnSp>
          <p:nvCxnSpPr>
            <p:cNvPr id="23" name="Egyenes összekötő nyíllal 22">
              <a:extLst>
                <a:ext uri="{FF2B5EF4-FFF2-40B4-BE49-F238E27FC236}">
                  <a16:creationId xmlns:a16="http://schemas.microsoft.com/office/drawing/2014/main" id="{77EF5A9B-0F10-473E-9113-E64C41EFDB81}"/>
                </a:ext>
              </a:extLst>
            </p:cNvPr>
            <p:cNvCxnSpPr>
              <a:cxnSpLocks/>
            </p:cNvCxnSpPr>
            <p:nvPr/>
          </p:nvCxnSpPr>
          <p:spPr>
            <a:xfrm>
              <a:off x="1727321" y="3423887"/>
              <a:ext cx="0" cy="34840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24" name="Csoportba foglalás 23">
            <a:extLst>
              <a:ext uri="{FF2B5EF4-FFF2-40B4-BE49-F238E27FC236}">
                <a16:creationId xmlns:a16="http://schemas.microsoft.com/office/drawing/2014/main" id="{792D9C12-4E9A-460F-900C-32356DE9099D}"/>
              </a:ext>
            </a:extLst>
          </p:cNvPr>
          <p:cNvGrpSpPr/>
          <p:nvPr/>
        </p:nvGrpSpPr>
        <p:grpSpPr>
          <a:xfrm>
            <a:off x="6012765" y="2980985"/>
            <a:ext cx="2736380" cy="2714807"/>
            <a:chOff x="323410" y="2528860"/>
            <a:chExt cx="2736380" cy="3166933"/>
          </a:xfrm>
        </p:grpSpPr>
        <p:sp>
          <p:nvSpPr>
            <p:cNvPr id="26" name="Téglalap 25">
              <a:extLst>
                <a:ext uri="{FF2B5EF4-FFF2-40B4-BE49-F238E27FC236}">
                  <a16:creationId xmlns:a16="http://schemas.microsoft.com/office/drawing/2014/main" id="{AEFDD315-CDAD-49FB-A1C9-890D8D267620}"/>
                </a:ext>
              </a:extLst>
            </p:cNvPr>
            <p:cNvSpPr/>
            <p:nvPr/>
          </p:nvSpPr>
          <p:spPr>
            <a:xfrm>
              <a:off x="323411" y="3451947"/>
              <a:ext cx="2736379" cy="224384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a:t>
              </a:r>
              <a:r>
                <a:rPr lang="hu-HU" dirty="0"/>
                <a:t>NET </a:t>
              </a:r>
              <a:r>
                <a:rPr lang="hu-HU" dirty="0" err="1"/>
                <a:t>Core</a:t>
              </a:r>
              <a:r>
                <a:rPr lang="hu-HU" dirty="0"/>
                <a:t> 2</a:t>
              </a:r>
            </a:p>
            <a:p>
              <a:pPr algn="ctr"/>
              <a:r>
                <a:rPr lang="hu-HU" dirty="0"/>
                <a:t>CLR v2</a:t>
              </a:r>
            </a:p>
            <a:p>
              <a:pPr algn="ctr"/>
              <a:r>
                <a:rPr lang="hu-HU" dirty="0" err="1"/>
                <a:t>Library</a:t>
              </a:r>
              <a:r>
                <a:rPr lang="hu-HU" dirty="0"/>
                <a:t> v2</a:t>
              </a:r>
            </a:p>
            <a:p>
              <a:pPr algn="ctr"/>
              <a:r>
                <a:rPr lang="hu-HU" dirty="0" err="1"/>
                <a:t>AppHost</a:t>
              </a:r>
              <a:r>
                <a:rPr lang="hu-HU" dirty="0"/>
                <a:t> 2</a:t>
              </a:r>
            </a:p>
          </p:txBody>
        </p:sp>
        <p:cxnSp>
          <p:nvCxnSpPr>
            <p:cNvPr id="27" name="Egyenes összekötő nyíllal 26">
              <a:extLst>
                <a:ext uri="{FF2B5EF4-FFF2-40B4-BE49-F238E27FC236}">
                  <a16:creationId xmlns:a16="http://schemas.microsoft.com/office/drawing/2014/main" id="{FE20EC6A-D7FE-4A38-8A90-97EE9599A44C}"/>
                </a:ext>
              </a:extLst>
            </p:cNvPr>
            <p:cNvCxnSpPr>
              <a:cxnSpLocks/>
              <a:endCxn id="26" idx="0"/>
            </p:cNvCxnSpPr>
            <p:nvPr/>
          </p:nvCxnSpPr>
          <p:spPr>
            <a:xfrm>
              <a:off x="1691035" y="3009444"/>
              <a:ext cx="566" cy="44250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5" name="Téglalap 24">
              <a:extLst>
                <a:ext uri="{FF2B5EF4-FFF2-40B4-BE49-F238E27FC236}">
                  <a16:creationId xmlns:a16="http://schemas.microsoft.com/office/drawing/2014/main" id="{CB705961-F9AD-46E0-8E13-405E2EF08D74}"/>
                </a:ext>
              </a:extLst>
            </p:cNvPr>
            <p:cNvSpPr/>
            <p:nvPr/>
          </p:nvSpPr>
          <p:spPr>
            <a:xfrm>
              <a:off x="323410" y="2528860"/>
              <a:ext cx="2736380" cy="516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App</a:t>
              </a:r>
            </a:p>
          </p:txBody>
        </p:sp>
      </p:grpSp>
    </p:spTree>
    <p:extLst>
      <p:ext uri="{BB962C8B-B14F-4D97-AF65-F5344CB8AC3E}">
        <p14:creationId xmlns:p14="http://schemas.microsoft.com/office/powerpoint/2010/main" val="3716707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612C46-8207-4D45-9BCD-F7DDF26A82AD}"/>
              </a:ext>
            </a:extLst>
          </p:cNvPr>
          <p:cNvSpPr>
            <a:spLocks noGrp="1"/>
          </p:cNvSpPr>
          <p:nvPr>
            <p:ph type="title"/>
          </p:nvPr>
        </p:nvSpPr>
        <p:spPr/>
        <p:txBody>
          <a:bodyPr/>
          <a:lstStyle/>
          <a:p>
            <a:r>
              <a:rPr lang="hu-HU" dirty="0"/>
              <a:t>.NET Standard</a:t>
            </a:r>
          </a:p>
        </p:txBody>
      </p:sp>
      <p:sp>
        <p:nvSpPr>
          <p:cNvPr id="3" name="Tartalom helye 2">
            <a:extLst>
              <a:ext uri="{FF2B5EF4-FFF2-40B4-BE49-F238E27FC236}">
                <a16:creationId xmlns:a16="http://schemas.microsoft.com/office/drawing/2014/main" id="{FC8441F0-C18E-4E67-B8F0-E5921E2EF4D2}"/>
              </a:ext>
            </a:extLst>
          </p:cNvPr>
          <p:cNvSpPr>
            <a:spLocks noGrp="1"/>
          </p:cNvSpPr>
          <p:nvPr>
            <p:ph idx="1"/>
          </p:nvPr>
        </p:nvSpPr>
        <p:spPr>
          <a:xfrm>
            <a:off x="107950" y="692150"/>
            <a:ext cx="8685213" cy="5761038"/>
          </a:xfrm>
        </p:spPr>
        <p:txBody>
          <a:bodyPr/>
          <a:lstStyle/>
          <a:p>
            <a:pPr marL="0" indent="0">
              <a:buNone/>
            </a:pPr>
            <a:endParaRPr lang="hu-HU" dirty="0"/>
          </a:p>
          <a:p>
            <a:endParaRPr lang="hu-HU" dirty="0"/>
          </a:p>
          <a:p>
            <a:endParaRPr lang="hu-HU" dirty="0"/>
          </a:p>
          <a:p>
            <a:endParaRPr lang="hu-HU" dirty="0"/>
          </a:p>
          <a:p>
            <a:endParaRPr lang="hu-HU" dirty="0"/>
          </a:p>
          <a:p>
            <a:endParaRPr lang="hu-HU" dirty="0"/>
          </a:p>
          <a:p>
            <a:endParaRPr lang="hu-HU" dirty="0"/>
          </a:p>
          <a:p>
            <a:endParaRPr lang="hu-HU" dirty="0"/>
          </a:p>
          <a:p>
            <a:endParaRPr lang="hu-HU" dirty="0"/>
          </a:p>
          <a:p>
            <a:pPr marL="0" indent="0">
              <a:buNone/>
            </a:pPr>
            <a:endParaRPr lang="hu-HU" dirty="0"/>
          </a:p>
        </p:txBody>
      </p:sp>
      <p:sp>
        <p:nvSpPr>
          <p:cNvPr id="4" name="Dia számának helye 3">
            <a:extLst>
              <a:ext uri="{FF2B5EF4-FFF2-40B4-BE49-F238E27FC236}">
                <a16:creationId xmlns:a16="http://schemas.microsoft.com/office/drawing/2014/main" id="{086EF0CA-80B2-45E2-A2CB-49CF302378B8}"/>
              </a:ext>
            </a:extLst>
          </p:cNvPr>
          <p:cNvSpPr>
            <a:spLocks noGrp="1"/>
          </p:cNvSpPr>
          <p:nvPr>
            <p:ph type="sldNum" sz="quarter" idx="11"/>
          </p:nvPr>
        </p:nvSpPr>
        <p:spPr/>
        <p:txBody>
          <a:bodyPr/>
          <a:lstStyle/>
          <a:p>
            <a:pPr>
              <a:defRPr/>
            </a:pPr>
            <a:fld id="{B60DAD87-7EB7-4D38-BAF0-0AF208F78DF0}" type="slidenum">
              <a:rPr lang="hu-HU" smtClean="0"/>
              <a:pPr>
                <a:defRPr/>
              </a:pPr>
              <a:t>45</a:t>
            </a:fld>
            <a:endParaRPr lang="hu-HU"/>
          </a:p>
        </p:txBody>
      </p:sp>
      <p:sp>
        <p:nvSpPr>
          <p:cNvPr id="5" name="Téglalap 4">
            <a:extLst>
              <a:ext uri="{FF2B5EF4-FFF2-40B4-BE49-F238E27FC236}">
                <a16:creationId xmlns:a16="http://schemas.microsoft.com/office/drawing/2014/main" id="{1B7ED155-DAA2-43F8-A9A8-4A160DFAA39F}"/>
              </a:ext>
            </a:extLst>
          </p:cNvPr>
          <p:cNvSpPr/>
          <p:nvPr/>
        </p:nvSpPr>
        <p:spPr>
          <a:xfrm>
            <a:off x="290147" y="1124680"/>
            <a:ext cx="2647090" cy="485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.NET Framework</a:t>
            </a:r>
          </a:p>
        </p:txBody>
      </p:sp>
      <p:sp>
        <p:nvSpPr>
          <p:cNvPr id="6" name="Téglalap 5">
            <a:extLst>
              <a:ext uri="{FF2B5EF4-FFF2-40B4-BE49-F238E27FC236}">
                <a16:creationId xmlns:a16="http://schemas.microsoft.com/office/drawing/2014/main" id="{833FF33C-9B71-4F63-A0E4-972F118CF1BF}"/>
              </a:ext>
            </a:extLst>
          </p:cNvPr>
          <p:cNvSpPr/>
          <p:nvPr/>
        </p:nvSpPr>
        <p:spPr>
          <a:xfrm>
            <a:off x="3262036" y="1124680"/>
            <a:ext cx="2647090" cy="485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a:solidFill>
                  <a:schemeClr val="tx1"/>
                </a:solidFill>
              </a:rPr>
              <a:t>.NET </a:t>
            </a:r>
            <a:r>
              <a:rPr lang="hu-HU" dirty="0" err="1">
                <a:solidFill>
                  <a:schemeClr val="tx1"/>
                </a:solidFill>
              </a:rPr>
              <a:t>Core</a:t>
            </a:r>
            <a:endParaRPr lang="hu-HU" dirty="0">
              <a:solidFill>
                <a:schemeClr val="tx1"/>
              </a:solidFill>
            </a:endParaRPr>
          </a:p>
        </p:txBody>
      </p:sp>
      <p:sp>
        <p:nvSpPr>
          <p:cNvPr id="7" name="Téglalap 6">
            <a:extLst>
              <a:ext uri="{FF2B5EF4-FFF2-40B4-BE49-F238E27FC236}">
                <a16:creationId xmlns:a16="http://schemas.microsoft.com/office/drawing/2014/main" id="{9724DB06-9C70-418E-9F4C-DD43C63A7A33}"/>
              </a:ext>
            </a:extLst>
          </p:cNvPr>
          <p:cNvSpPr/>
          <p:nvPr/>
        </p:nvSpPr>
        <p:spPr>
          <a:xfrm>
            <a:off x="6233925" y="1124680"/>
            <a:ext cx="2647090" cy="2016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dirty="0" err="1">
                <a:solidFill>
                  <a:schemeClr val="tx1"/>
                </a:solidFill>
              </a:rPr>
              <a:t>Mono</a:t>
            </a:r>
            <a:endParaRPr lang="hu-HU" dirty="0">
              <a:solidFill>
                <a:schemeClr val="tx1"/>
              </a:solidFill>
            </a:endParaRPr>
          </a:p>
        </p:txBody>
      </p:sp>
      <p:sp>
        <p:nvSpPr>
          <p:cNvPr id="16" name="Téglalap 15">
            <a:extLst>
              <a:ext uri="{FF2B5EF4-FFF2-40B4-BE49-F238E27FC236}">
                <a16:creationId xmlns:a16="http://schemas.microsoft.com/office/drawing/2014/main" id="{C9ECD129-5B6F-4CC0-BB50-CF6D52486690}"/>
              </a:ext>
            </a:extLst>
          </p:cNvPr>
          <p:cNvSpPr/>
          <p:nvPr/>
        </p:nvSpPr>
        <p:spPr>
          <a:xfrm>
            <a:off x="290147" y="170076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Framework </a:t>
            </a:r>
            <a:r>
              <a:rPr lang="hu-HU" dirty="0" err="1"/>
              <a:t>Class</a:t>
            </a:r>
            <a:r>
              <a:rPr lang="hu-HU" dirty="0"/>
              <a:t> </a:t>
            </a:r>
            <a:r>
              <a:rPr lang="hu-HU" dirty="0" err="1"/>
              <a:t>Library</a:t>
            </a:r>
            <a:endParaRPr lang="hu-HU" dirty="0"/>
          </a:p>
        </p:txBody>
      </p:sp>
      <p:sp>
        <p:nvSpPr>
          <p:cNvPr id="17" name="Téglalap 16">
            <a:extLst>
              <a:ext uri="{FF2B5EF4-FFF2-40B4-BE49-F238E27FC236}">
                <a16:creationId xmlns:a16="http://schemas.microsoft.com/office/drawing/2014/main" id="{5208936E-6DF6-4ACD-8CA9-59772F033ECF}"/>
              </a:ext>
            </a:extLst>
          </p:cNvPr>
          <p:cNvSpPr/>
          <p:nvPr/>
        </p:nvSpPr>
        <p:spPr>
          <a:xfrm>
            <a:off x="3253293" y="1704636"/>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.NET </a:t>
            </a:r>
            <a:r>
              <a:rPr lang="hu-HU" dirty="0" err="1"/>
              <a:t>Core</a:t>
            </a:r>
            <a:r>
              <a:rPr lang="hu-HU" dirty="0"/>
              <a:t> </a:t>
            </a:r>
            <a:r>
              <a:rPr lang="hu-HU" dirty="0" err="1"/>
              <a:t>Class</a:t>
            </a:r>
            <a:r>
              <a:rPr lang="hu-HU" dirty="0"/>
              <a:t> </a:t>
            </a:r>
            <a:r>
              <a:rPr lang="hu-HU" dirty="0" err="1"/>
              <a:t>Library</a:t>
            </a:r>
            <a:endParaRPr lang="hu-HU" dirty="0"/>
          </a:p>
        </p:txBody>
      </p:sp>
      <p:sp>
        <p:nvSpPr>
          <p:cNvPr id="19" name="Téglalap 18">
            <a:extLst>
              <a:ext uri="{FF2B5EF4-FFF2-40B4-BE49-F238E27FC236}">
                <a16:creationId xmlns:a16="http://schemas.microsoft.com/office/drawing/2014/main" id="{025F4F4F-B2CD-4E30-838B-0EC280CC3B0F}"/>
              </a:ext>
            </a:extLst>
          </p:cNvPr>
          <p:cNvSpPr/>
          <p:nvPr/>
        </p:nvSpPr>
        <p:spPr>
          <a:xfrm>
            <a:off x="6233924" y="1700760"/>
            <a:ext cx="2647090" cy="10042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Mono</a:t>
            </a:r>
            <a:r>
              <a:rPr lang="hu-HU" dirty="0"/>
              <a:t> </a:t>
            </a:r>
            <a:r>
              <a:rPr lang="hu-HU" dirty="0" err="1"/>
              <a:t>Class</a:t>
            </a:r>
            <a:r>
              <a:rPr lang="hu-HU" dirty="0"/>
              <a:t> </a:t>
            </a:r>
            <a:r>
              <a:rPr lang="hu-HU" dirty="0" err="1"/>
              <a:t>Library</a:t>
            </a:r>
            <a:endParaRPr lang="hu-HU" dirty="0"/>
          </a:p>
        </p:txBody>
      </p:sp>
      <p:sp>
        <p:nvSpPr>
          <p:cNvPr id="34" name="Tartalom helye 2">
            <a:extLst>
              <a:ext uri="{FF2B5EF4-FFF2-40B4-BE49-F238E27FC236}">
                <a16:creationId xmlns:a16="http://schemas.microsoft.com/office/drawing/2014/main" id="{58832D0B-2F4D-4FFE-B38D-280478A813DA}"/>
              </a:ext>
            </a:extLst>
          </p:cNvPr>
          <p:cNvSpPr txBox="1">
            <a:spLocks/>
          </p:cNvSpPr>
          <p:nvPr/>
        </p:nvSpPr>
        <p:spPr bwMode="auto">
          <a:xfrm>
            <a:off x="107950" y="2814560"/>
            <a:ext cx="8928100" cy="363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hu-HU" kern="0" dirty="0"/>
              <a:t>FCL-ek funkcionalitásai különböznek</a:t>
            </a:r>
          </a:p>
          <a:p>
            <a:r>
              <a:rPr lang="hu-HU" kern="0" dirty="0"/>
              <a:t>Bonyolult a kódot megosztani 2 </a:t>
            </a:r>
            <a:r>
              <a:rPr lang="hu-HU" kern="0" dirty="0" err="1"/>
              <a:t>runtime</a:t>
            </a:r>
            <a:r>
              <a:rPr lang="hu-HU" kern="0" dirty="0"/>
              <a:t> </a:t>
            </a:r>
            <a:r>
              <a:rPr lang="hu-HU" kern="0" dirty="0" smtClean="0"/>
              <a:t>között</a:t>
            </a:r>
            <a:r>
              <a:rPr lang="en-US" kern="0" dirty="0" smtClean="0"/>
              <a:t> (</a:t>
            </a:r>
            <a:r>
              <a:rPr lang="hu-HU" kern="0" dirty="0" smtClean="0"/>
              <a:t>C# kód, de…)</a:t>
            </a:r>
            <a:endParaRPr lang="hu-HU" kern="0" dirty="0"/>
          </a:p>
          <a:p>
            <a:pPr lvl="1"/>
            <a:r>
              <a:rPr lang="hu-HU" kern="0" dirty="0"/>
              <a:t>Mert egy adott </a:t>
            </a:r>
            <a:r>
              <a:rPr lang="hu-HU" kern="0" dirty="0" err="1"/>
              <a:t>runtime-ra</a:t>
            </a:r>
            <a:r>
              <a:rPr lang="hu-HU" kern="0" dirty="0"/>
              <a:t> írt kód esetleg nem fordul a másikra (a megfelelő API-k hiánya miatt)</a:t>
            </a:r>
          </a:p>
          <a:p>
            <a:r>
              <a:rPr lang="hu-HU" kern="0" dirty="0"/>
              <a:t>A régi </a:t>
            </a:r>
            <a:r>
              <a:rPr lang="hu-HU" kern="0" dirty="0" err="1"/>
              <a:t>Portable</a:t>
            </a:r>
            <a:r>
              <a:rPr lang="hu-HU" kern="0" dirty="0"/>
              <a:t> </a:t>
            </a:r>
            <a:r>
              <a:rPr lang="hu-HU" kern="0" dirty="0" err="1"/>
              <a:t>Class</a:t>
            </a:r>
            <a:r>
              <a:rPr lang="hu-HU" kern="0" dirty="0"/>
              <a:t> </a:t>
            </a:r>
            <a:r>
              <a:rPr lang="hu-HU" kern="0" dirty="0" err="1"/>
              <a:t>Library</a:t>
            </a:r>
            <a:r>
              <a:rPr lang="hu-HU" kern="0" dirty="0"/>
              <a:t>-k evolúciója…</a:t>
            </a:r>
          </a:p>
          <a:p>
            <a:r>
              <a:rPr lang="hu-HU" kern="0" dirty="0"/>
              <a:t>.NET Standard: specifikáció, amely leírja a használható </a:t>
            </a:r>
            <a:r>
              <a:rPr lang="hu-HU" kern="0" dirty="0" smtClean="0"/>
              <a:t>API-</a:t>
            </a:r>
            <a:r>
              <a:rPr lang="hu-HU" kern="0" dirty="0" err="1" smtClean="0"/>
              <a:t>kat</a:t>
            </a:r>
            <a:r>
              <a:rPr lang="en-US" kern="0" dirty="0" smtClean="0"/>
              <a:t>/</a:t>
            </a:r>
            <a:r>
              <a:rPr lang="hu-HU" kern="0" dirty="0" smtClean="0"/>
              <a:t>osztályokat</a:t>
            </a:r>
            <a:endParaRPr lang="hu-HU" kern="0" dirty="0"/>
          </a:p>
          <a:p>
            <a:pPr lvl="1"/>
            <a:r>
              <a:rPr lang="hu-HU" kern="0" dirty="0"/>
              <a:t>Az összes RT implementál valamilyen .NET Standard verziót</a:t>
            </a:r>
          </a:p>
          <a:p>
            <a:pPr lvl="1"/>
            <a:r>
              <a:rPr lang="hu-HU" kern="0" dirty="0"/>
              <a:t>Pl. .NET Framework 4.5 → .NET Standard &lt;= 1.1</a:t>
            </a:r>
          </a:p>
          <a:p>
            <a:endParaRPr lang="hu-HU" kern="0" dirty="0"/>
          </a:p>
        </p:txBody>
      </p:sp>
    </p:spTree>
    <p:extLst>
      <p:ext uri="{BB962C8B-B14F-4D97-AF65-F5344CB8AC3E}">
        <p14:creationId xmlns:p14="http://schemas.microsoft.com/office/powerpoint/2010/main" val="2353711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8A8DC69-0C19-4AF3-866A-244EB0E21049}"/>
              </a:ext>
            </a:extLst>
          </p:cNvPr>
          <p:cNvSpPr>
            <a:spLocks noGrp="1"/>
          </p:cNvSpPr>
          <p:nvPr>
            <p:ph type="title"/>
          </p:nvPr>
        </p:nvSpPr>
        <p:spPr/>
        <p:txBody>
          <a:bodyPr/>
          <a:lstStyle/>
          <a:p>
            <a:r>
              <a:rPr lang="hu-HU" dirty="0"/>
              <a:t>.NET Standard</a:t>
            </a:r>
          </a:p>
        </p:txBody>
      </p:sp>
      <p:sp>
        <p:nvSpPr>
          <p:cNvPr id="3" name="Tartalom helye 2">
            <a:extLst>
              <a:ext uri="{FF2B5EF4-FFF2-40B4-BE49-F238E27FC236}">
                <a16:creationId xmlns:a16="http://schemas.microsoft.com/office/drawing/2014/main" id="{1698A01F-908F-4ED7-BCC4-D04866C498EA}"/>
              </a:ext>
            </a:extLst>
          </p:cNvPr>
          <p:cNvSpPr>
            <a:spLocks noGrp="1"/>
          </p:cNvSpPr>
          <p:nvPr>
            <p:ph idx="1"/>
          </p:nvPr>
        </p:nvSpPr>
        <p:spPr/>
        <p:txBody>
          <a:bodyPr/>
          <a:lstStyle/>
          <a:p>
            <a:r>
              <a:rPr lang="hu-HU" dirty="0">
                <a:hlinkClick r:id="rId2"/>
              </a:rPr>
              <a:t>https://docs.microsoft.com/en-us/dotnet/standard/net-standard</a:t>
            </a:r>
            <a:r>
              <a:rPr lang="hu-HU" dirty="0"/>
              <a:t> </a:t>
            </a:r>
          </a:p>
          <a:p>
            <a:r>
              <a:rPr lang="hu-HU" dirty="0"/>
              <a:t>(</a:t>
            </a:r>
            <a:r>
              <a:rPr lang="hu-HU" dirty="0" smtClean="0"/>
              <a:t>2019.10.16.)</a:t>
            </a:r>
            <a:endParaRPr lang="hu-HU" dirty="0"/>
          </a:p>
        </p:txBody>
      </p:sp>
      <p:sp>
        <p:nvSpPr>
          <p:cNvPr id="4" name="Dia számának helye 3">
            <a:extLst>
              <a:ext uri="{FF2B5EF4-FFF2-40B4-BE49-F238E27FC236}">
                <a16:creationId xmlns:a16="http://schemas.microsoft.com/office/drawing/2014/main" id="{78AFD777-A0B3-4655-99B4-1B907966BF1A}"/>
              </a:ext>
            </a:extLst>
          </p:cNvPr>
          <p:cNvSpPr>
            <a:spLocks noGrp="1"/>
          </p:cNvSpPr>
          <p:nvPr>
            <p:ph type="sldNum" sz="quarter" idx="11"/>
          </p:nvPr>
        </p:nvSpPr>
        <p:spPr/>
        <p:txBody>
          <a:bodyPr/>
          <a:lstStyle/>
          <a:p>
            <a:pPr>
              <a:defRPr/>
            </a:pPr>
            <a:fld id="{B60DAD87-7EB7-4D38-BAF0-0AF208F78DF0}" type="slidenum">
              <a:rPr lang="hu-HU" smtClean="0"/>
              <a:pPr>
                <a:defRPr/>
              </a:pPr>
              <a:t>46</a:t>
            </a:fld>
            <a:endParaRPr lang="hu-HU"/>
          </a:p>
        </p:txBody>
      </p:sp>
      <p:pic>
        <p:nvPicPr>
          <p:cNvPr id="6" name="Kép 5"/>
          <p:cNvPicPr>
            <a:picLocks noChangeAspect="1"/>
          </p:cNvPicPr>
          <p:nvPr/>
        </p:nvPicPr>
        <p:blipFill>
          <a:blip r:embed="rId3"/>
          <a:stretch>
            <a:fillRect/>
          </a:stretch>
        </p:blipFill>
        <p:spPr>
          <a:xfrm>
            <a:off x="0" y="1700760"/>
            <a:ext cx="9156185" cy="4861965"/>
          </a:xfrm>
          <a:prstGeom prst="rect">
            <a:avLst/>
          </a:prstGeom>
        </p:spPr>
      </p:pic>
    </p:spTree>
    <p:extLst>
      <p:ext uri="{BB962C8B-B14F-4D97-AF65-F5344CB8AC3E}">
        <p14:creationId xmlns:p14="http://schemas.microsoft.com/office/powerpoint/2010/main" val="3385311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D612C46-8207-4D45-9BCD-F7DDF26A82AD}"/>
              </a:ext>
            </a:extLst>
          </p:cNvPr>
          <p:cNvSpPr>
            <a:spLocks noGrp="1"/>
          </p:cNvSpPr>
          <p:nvPr>
            <p:ph type="title"/>
          </p:nvPr>
        </p:nvSpPr>
        <p:spPr/>
        <p:txBody>
          <a:bodyPr/>
          <a:lstStyle/>
          <a:p>
            <a:r>
              <a:rPr lang="hu-HU" dirty="0"/>
              <a:t>.NET Standard</a:t>
            </a:r>
          </a:p>
        </p:txBody>
      </p:sp>
      <p:sp>
        <p:nvSpPr>
          <p:cNvPr id="3" name="Tartalom helye 2">
            <a:extLst>
              <a:ext uri="{FF2B5EF4-FFF2-40B4-BE49-F238E27FC236}">
                <a16:creationId xmlns:a16="http://schemas.microsoft.com/office/drawing/2014/main" id="{FC8441F0-C18E-4E67-B8F0-E5921E2EF4D2}"/>
              </a:ext>
            </a:extLst>
          </p:cNvPr>
          <p:cNvSpPr>
            <a:spLocks noGrp="1"/>
          </p:cNvSpPr>
          <p:nvPr>
            <p:ph idx="1"/>
          </p:nvPr>
        </p:nvSpPr>
        <p:spPr>
          <a:xfrm>
            <a:off x="251400" y="692150"/>
            <a:ext cx="8541763" cy="5761038"/>
          </a:xfrm>
        </p:spPr>
        <p:txBody>
          <a:bodyPr/>
          <a:lstStyle/>
          <a:p>
            <a:r>
              <a:rPr lang="hu-HU" dirty="0"/>
              <a:t>Additív </a:t>
            </a:r>
            <a:r>
              <a:rPr lang="hu-HU" dirty="0" err="1"/>
              <a:t>verziózás</a:t>
            </a:r>
            <a:endParaRPr lang="hu-HU" dirty="0"/>
          </a:p>
          <a:p>
            <a:endParaRPr lang="hu-HU" dirty="0"/>
          </a:p>
          <a:p>
            <a:endParaRPr lang="hu-HU" dirty="0"/>
          </a:p>
          <a:p>
            <a:endParaRPr lang="hu-HU" dirty="0"/>
          </a:p>
          <a:p>
            <a:endParaRPr lang="hu-HU" dirty="0"/>
          </a:p>
          <a:p>
            <a:endParaRPr lang="hu-HU" dirty="0"/>
          </a:p>
          <a:p>
            <a:endParaRPr lang="hu-HU" dirty="0"/>
          </a:p>
          <a:p>
            <a:endParaRPr lang="hu-HU" dirty="0"/>
          </a:p>
          <a:p>
            <a:endParaRPr lang="hu-HU" dirty="0"/>
          </a:p>
          <a:p>
            <a:endParaRPr lang="hu-HU" dirty="0"/>
          </a:p>
          <a:p>
            <a:pPr marL="0" indent="0">
              <a:buNone/>
            </a:pPr>
            <a:endParaRPr lang="hu-HU" dirty="0"/>
          </a:p>
          <a:p>
            <a:r>
              <a:rPr lang="hu-HU" sz="1800" b="0" kern="1200" dirty="0">
                <a:latin typeface="Segoe UI" pitchFamily="34" charset="0"/>
              </a:rPr>
              <a:t>https://github.com/dotnet/standard/blob/master/netstandard/pkg/NETStandard.Library.dependencies.props</a:t>
            </a:r>
            <a:endParaRPr lang="hu-HU" dirty="0"/>
          </a:p>
          <a:p>
            <a:r>
              <a:rPr lang="hu-HU" dirty="0" smtClean="0"/>
              <a:t>Fix, nem változó </a:t>
            </a:r>
            <a:r>
              <a:rPr lang="hu-HU" dirty="0"/>
              <a:t>verziók: kiadott API nem változik soha </a:t>
            </a:r>
            <a:r>
              <a:rPr lang="hu-HU" dirty="0" smtClean="0"/>
              <a:t>többé</a:t>
            </a:r>
            <a:endParaRPr lang="hu-HU" dirty="0"/>
          </a:p>
        </p:txBody>
      </p:sp>
      <p:sp>
        <p:nvSpPr>
          <p:cNvPr id="4" name="Dia számának helye 3">
            <a:extLst>
              <a:ext uri="{FF2B5EF4-FFF2-40B4-BE49-F238E27FC236}">
                <a16:creationId xmlns:a16="http://schemas.microsoft.com/office/drawing/2014/main" id="{086EF0CA-80B2-45E2-A2CB-49CF302378B8}"/>
              </a:ext>
            </a:extLst>
          </p:cNvPr>
          <p:cNvSpPr>
            <a:spLocks noGrp="1"/>
          </p:cNvSpPr>
          <p:nvPr>
            <p:ph type="sldNum" sz="quarter" idx="11"/>
          </p:nvPr>
        </p:nvSpPr>
        <p:spPr/>
        <p:txBody>
          <a:bodyPr/>
          <a:lstStyle/>
          <a:p>
            <a:pPr>
              <a:defRPr/>
            </a:pPr>
            <a:fld id="{B60DAD87-7EB7-4D38-BAF0-0AF208F78DF0}" type="slidenum">
              <a:rPr lang="hu-HU" smtClean="0"/>
              <a:pPr>
                <a:defRPr/>
              </a:pPr>
              <a:t>47</a:t>
            </a:fld>
            <a:endParaRPr lang="hu-HU"/>
          </a:p>
        </p:txBody>
      </p:sp>
      <p:grpSp>
        <p:nvGrpSpPr>
          <p:cNvPr id="12" name="Csoportba foglalás 11">
            <a:extLst>
              <a:ext uri="{FF2B5EF4-FFF2-40B4-BE49-F238E27FC236}">
                <a16:creationId xmlns:a16="http://schemas.microsoft.com/office/drawing/2014/main" id="{776B8EEC-9F5C-4315-ADD2-C86444115287}"/>
              </a:ext>
            </a:extLst>
          </p:cNvPr>
          <p:cNvGrpSpPr/>
          <p:nvPr/>
        </p:nvGrpSpPr>
        <p:grpSpPr>
          <a:xfrm>
            <a:off x="755470" y="1124680"/>
            <a:ext cx="8388530" cy="4381248"/>
            <a:chOff x="350837" y="1496092"/>
            <a:chExt cx="8793163" cy="4741298"/>
          </a:xfrm>
        </p:grpSpPr>
        <p:pic>
          <p:nvPicPr>
            <p:cNvPr id="10" name="Kép 9">
              <a:extLst>
                <a:ext uri="{FF2B5EF4-FFF2-40B4-BE49-F238E27FC236}">
                  <a16:creationId xmlns:a16="http://schemas.microsoft.com/office/drawing/2014/main" id="{A9581AC2-8819-404E-8554-9450916447A3}"/>
                </a:ext>
              </a:extLst>
            </p:cNvPr>
            <p:cNvPicPr>
              <a:picLocks noChangeAspect="1"/>
            </p:cNvPicPr>
            <p:nvPr/>
          </p:nvPicPr>
          <p:blipFill>
            <a:blip r:embed="rId3"/>
            <a:stretch>
              <a:fillRect/>
            </a:stretch>
          </p:blipFill>
          <p:spPr>
            <a:xfrm>
              <a:off x="350837" y="1965447"/>
              <a:ext cx="8501678" cy="4127923"/>
            </a:xfrm>
            <a:prstGeom prst="rect">
              <a:avLst/>
            </a:prstGeom>
          </p:spPr>
        </p:pic>
        <p:sp>
          <p:nvSpPr>
            <p:cNvPr id="11" name="Téglalap 10">
              <a:extLst>
                <a:ext uri="{FF2B5EF4-FFF2-40B4-BE49-F238E27FC236}">
                  <a16:creationId xmlns:a16="http://schemas.microsoft.com/office/drawing/2014/main" id="{3BBDF6A9-EC17-41E5-B72E-C5DCF513F366}"/>
                </a:ext>
              </a:extLst>
            </p:cNvPr>
            <p:cNvSpPr/>
            <p:nvPr/>
          </p:nvSpPr>
          <p:spPr>
            <a:xfrm>
              <a:off x="1043509" y="1700760"/>
              <a:ext cx="7749653" cy="1368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Téglalap 22">
              <a:extLst>
                <a:ext uri="{FF2B5EF4-FFF2-40B4-BE49-F238E27FC236}">
                  <a16:creationId xmlns:a16="http://schemas.microsoft.com/office/drawing/2014/main" id="{BE93A4F1-B52A-4146-B85A-29DE2EC5518B}"/>
                </a:ext>
              </a:extLst>
            </p:cNvPr>
            <p:cNvSpPr/>
            <p:nvPr/>
          </p:nvSpPr>
          <p:spPr>
            <a:xfrm>
              <a:off x="926917" y="1605629"/>
              <a:ext cx="7965683" cy="36956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Téglalap 23">
              <a:extLst>
                <a:ext uri="{FF2B5EF4-FFF2-40B4-BE49-F238E27FC236}">
                  <a16:creationId xmlns:a16="http://schemas.microsoft.com/office/drawing/2014/main" id="{CE17AC56-A5A1-4367-9C8B-46FA86C08BA3}"/>
                </a:ext>
              </a:extLst>
            </p:cNvPr>
            <p:cNvSpPr/>
            <p:nvPr/>
          </p:nvSpPr>
          <p:spPr>
            <a:xfrm>
              <a:off x="827479" y="1496092"/>
              <a:ext cx="8208571" cy="4741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Téglalap 24">
              <a:extLst>
                <a:ext uri="{FF2B5EF4-FFF2-40B4-BE49-F238E27FC236}">
                  <a16:creationId xmlns:a16="http://schemas.microsoft.com/office/drawing/2014/main" id="{920832A0-CC5F-4F32-B695-78C5B715175E}"/>
                </a:ext>
              </a:extLst>
            </p:cNvPr>
            <p:cNvSpPr/>
            <p:nvPr/>
          </p:nvSpPr>
          <p:spPr>
            <a:xfrm>
              <a:off x="7812450" y="1688404"/>
              <a:ext cx="1223600" cy="588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b="1" dirty="0">
                  <a:solidFill>
                    <a:srgbClr val="FF0000"/>
                  </a:solidFill>
                </a:rPr>
                <a:t>1.0</a:t>
              </a:r>
            </a:p>
          </p:txBody>
        </p:sp>
        <p:sp>
          <p:nvSpPr>
            <p:cNvPr id="26" name="Téglalap 25">
              <a:extLst>
                <a:ext uri="{FF2B5EF4-FFF2-40B4-BE49-F238E27FC236}">
                  <a16:creationId xmlns:a16="http://schemas.microsoft.com/office/drawing/2014/main" id="{0694F790-96BC-4163-8F04-0D189EC8022B}"/>
                </a:ext>
              </a:extLst>
            </p:cNvPr>
            <p:cNvSpPr/>
            <p:nvPr/>
          </p:nvSpPr>
          <p:spPr>
            <a:xfrm>
              <a:off x="7884175" y="3134568"/>
              <a:ext cx="1223600" cy="588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b="1" dirty="0">
                  <a:solidFill>
                    <a:srgbClr val="FF0000"/>
                  </a:solidFill>
                </a:rPr>
                <a:t>1.1</a:t>
              </a:r>
            </a:p>
          </p:txBody>
        </p:sp>
        <p:sp>
          <p:nvSpPr>
            <p:cNvPr id="27" name="Téglalap 26">
              <a:extLst>
                <a:ext uri="{FF2B5EF4-FFF2-40B4-BE49-F238E27FC236}">
                  <a16:creationId xmlns:a16="http://schemas.microsoft.com/office/drawing/2014/main" id="{A201B6C6-EFF9-4E00-9757-5960307E61C1}"/>
                </a:ext>
              </a:extLst>
            </p:cNvPr>
            <p:cNvSpPr/>
            <p:nvPr/>
          </p:nvSpPr>
          <p:spPr>
            <a:xfrm>
              <a:off x="7920400" y="5355177"/>
              <a:ext cx="1223600" cy="588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b="1" dirty="0">
                  <a:solidFill>
                    <a:srgbClr val="FF0000"/>
                  </a:solidFill>
                </a:rPr>
                <a:t>1.2</a:t>
              </a:r>
            </a:p>
          </p:txBody>
        </p:sp>
        <p:sp>
          <p:nvSpPr>
            <p:cNvPr id="28" name="Téglalap 27">
              <a:extLst>
                <a:ext uri="{FF2B5EF4-FFF2-40B4-BE49-F238E27FC236}">
                  <a16:creationId xmlns:a16="http://schemas.microsoft.com/office/drawing/2014/main" id="{87574B20-784C-4E2D-A4D1-BB8A77B836CA}"/>
                </a:ext>
              </a:extLst>
            </p:cNvPr>
            <p:cNvSpPr/>
            <p:nvPr/>
          </p:nvSpPr>
          <p:spPr>
            <a:xfrm>
              <a:off x="895935" y="1556740"/>
              <a:ext cx="1223600" cy="749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b="1" dirty="0">
                  <a:solidFill>
                    <a:srgbClr val="92D050"/>
                  </a:solidFill>
                </a:rPr>
                <a:t>…</a:t>
              </a:r>
            </a:p>
          </p:txBody>
        </p:sp>
      </p:grpSp>
    </p:spTree>
    <p:extLst>
      <p:ext uri="{BB962C8B-B14F-4D97-AF65-F5344CB8AC3E}">
        <p14:creationId xmlns:p14="http://schemas.microsoft.com/office/powerpoint/2010/main" val="217600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6D326D3-C8D9-4653-829E-8C04F02D9D9A}"/>
              </a:ext>
            </a:extLst>
          </p:cNvPr>
          <p:cNvSpPr>
            <a:spLocks noGrp="1"/>
          </p:cNvSpPr>
          <p:nvPr>
            <p:ph type="title"/>
          </p:nvPr>
        </p:nvSpPr>
        <p:spPr/>
        <p:txBody>
          <a:bodyPr/>
          <a:lstStyle/>
          <a:p>
            <a:r>
              <a:rPr lang="hu-HU" dirty="0"/>
              <a:t>.NET Standard</a:t>
            </a:r>
          </a:p>
        </p:txBody>
      </p:sp>
      <p:sp>
        <p:nvSpPr>
          <p:cNvPr id="3" name="Tartalom helye 2">
            <a:extLst>
              <a:ext uri="{FF2B5EF4-FFF2-40B4-BE49-F238E27FC236}">
                <a16:creationId xmlns:a16="http://schemas.microsoft.com/office/drawing/2014/main" id="{B5172557-6778-4041-88CB-CC7849C14406}"/>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50013D0B-B604-452F-9A00-5D777510ABDF}"/>
              </a:ext>
            </a:extLst>
          </p:cNvPr>
          <p:cNvSpPr>
            <a:spLocks noGrp="1"/>
          </p:cNvSpPr>
          <p:nvPr>
            <p:ph type="sldNum" sz="quarter" idx="11"/>
          </p:nvPr>
        </p:nvSpPr>
        <p:spPr/>
        <p:txBody>
          <a:bodyPr/>
          <a:lstStyle/>
          <a:p>
            <a:pPr>
              <a:defRPr/>
            </a:pPr>
            <a:fld id="{B60DAD87-7EB7-4D38-BAF0-0AF208F78DF0}" type="slidenum">
              <a:rPr lang="hu-HU" smtClean="0"/>
              <a:pPr>
                <a:defRPr/>
              </a:pPr>
              <a:t>48</a:t>
            </a:fld>
            <a:endParaRPr lang="hu-HU"/>
          </a:p>
        </p:txBody>
      </p:sp>
      <p:pic>
        <p:nvPicPr>
          <p:cNvPr id="5" name="Kép 4">
            <a:extLst>
              <a:ext uri="{FF2B5EF4-FFF2-40B4-BE49-F238E27FC236}">
                <a16:creationId xmlns:a16="http://schemas.microsoft.com/office/drawing/2014/main" id="{6AADDE30-1DFE-4A9F-B495-AC75178F1A2C}"/>
              </a:ext>
            </a:extLst>
          </p:cNvPr>
          <p:cNvPicPr>
            <a:picLocks noChangeAspect="1"/>
          </p:cNvPicPr>
          <p:nvPr/>
        </p:nvPicPr>
        <p:blipFill>
          <a:blip r:embed="rId2"/>
          <a:stretch>
            <a:fillRect/>
          </a:stretch>
        </p:blipFill>
        <p:spPr>
          <a:xfrm>
            <a:off x="-5539" y="695406"/>
            <a:ext cx="9144000" cy="6334044"/>
          </a:xfrm>
          <a:prstGeom prst="rect">
            <a:avLst/>
          </a:prstGeom>
        </p:spPr>
      </p:pic>
      <p:sp>
        <p:nvSpPr>
          <p:cNvPr id="6" name="Téglalap 5">
            <a:extLst>
              <a:ext uri="{FF2B5EF4-FFF2-40B4-BE49-F238E27FC236}">
                <a16:creationId xmlns:a16="http://schemas.microsoft.com/office/drawing/2014/main" id="{965338AD-327E-41AC-841C-01D419AEB55C}"/>
              </a:ext>
            </a:extLst>
          </p:cNvPr>
          <p:cNvSpPr/>
          <p:nvPr/>
        </p:nvSpPr>
        <p:spPr>
          <a:xfrm>
            <a:off x="2267680" y="1268412"/>
            <a:ext cx="4248591" cy="6880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193235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33E014-20A0-4AF9-BED0-A7477E6BBDBA}"/>
              </a:ext>
            </a:extLst>
          </p:cNvPr>
          <p:cNvSpPr>
            <a:spLocks noGrp="1"/>
          </p:cNvSpPr>
          <p:nvPr>
            <p:ph type="title"/>
          </p:nvPr>
        </p:nvSpPr>
        <p:spPr/>
        <p:txBody>
          <a:bodyPr/>
          <a:lstStyle/>
          <a:p>
            <a:r>
              <a:rPr lang="hu-HU" dirty="0"/>
              <a:t>.NET Standard</a:t>
            </a:r>
          </a:p>
        </p:txBody>
      </p:sp>
      <p:sp>
        <p:nvSpPr>
          <p:cNvPr id="3" name="Tartalom helye 2">
            <a:extLst>
              <a:ext uri="{FF2B5EF4-FFF2-40B4-BE49-F238E27FC236}">
                <a16:creationId xmlns:a16="http://schemas.microsoft.com/office/drawing/2014/main" id="{0EBAC731-A507-459C-A6F9-C041EB8D13A4}"/>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174CD717-C817-4D7E-8B22-7E22A7387505}"/>
              </a:ext>
            </a:extLst>
          </p:cNvPr>
          <p:cNvSpPr>
            <a:spLocks noGrp="1"/>
          </p:cNvSpPr>
          <p:nvPr>
            <p:ph type="sldNum" sz="quarter" idx="11"/>
          </p:nvPr>
        </p:nvSpPr>
        <p:spPr/>
        <p:txBody>
          <a:bodyPr/>
          <a:lstStyle/>
          <a:p>
            <a:pPr>
              <a:defRPr/>
            </a:pPr>
            <a:fld id="{B60DAD87-7EB7-4D38-BAF0-0AF208F78DF0}" type="slidenum">
              <a:rPr lang="hu-HU" smtClean="0"/>
              <a:pPr>
                <a:defRPr/>
              </a:pPr>
              <a:t>49</a:t>
            </a:fld>
            <a:endParaRPr lang="hu-HU"/>
          </a:p>
        </p:txBody>
      </p:sp>
      <p:pic>
        <p:nvPicPr>
          <p:cNvPr id="6" name="Kép 5">
            <a:extLst>
              <a:ext uri="{FF2B5EF4-FFF2-40B4-BE49-F238E27FC236}">
                <a16:creationId xmlns:a16="http://schemas.microsoft.com/office/drawing/2014/main" id="{5726B5FA-72A7-4189-8C25-794DB3C6D7DA}"/>
              </a:ext>
            </a:extLst>
          </p:cNvPr>
          <p:cNvPicPr>
            <a:picLocks noChangeAspect="1"/>
          </p:cNvPicPr>
          <p:nvPr/>
        </p:nvPicPr>
        <p:blipFill>
          <a:blip r:embed="rId2"/>
          <a:stretch>
            <a:fillRect/>
          </a:stretch>
        </p:blipFill>
        <p:spPr>
          <a:xfrm>
            <a:off x="-1930794" y="721338"/>
            <a:ext cx="11074794" cy="7276415"/>
          </a:xfrm>
          <a:prstGeom prst="rect">
            <a:avLst/>
          </a:prstGeom>
        </p:spPr>
      </p:pic>
    </p:spTree>
    <p:extLst>
      <p:ext uri="{BB962C8B-B14F-4D97-AF65-F5344CB8AC3E}">
        <p14:creationId xmlns:p14="http://schemas.microsoft.com/office/powerpoint/2010/main" val="2016698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335F6FA-88E0-4C12-852F-F516B7FFEA95}"/>
              </a:ext>
            </a:extLst>
          </p:cNvPr>
          <p:cNvSpPr>
            <a:spLocks noGrp="1"/>
          </p:cNvSpPr>
          <p:nvPr>
            <p:ph type="title"/>
          </p:nvPr>
        </p:nvSpPr>
        <p:spPr/>
        <p:txBody>
          <a:bodyPr/>
          <a:lstStyle/>
          <a:p>
            <a:r>
              <a:rPr lang="hu-HU" dirty="0" err="1"/>
              <a:t>Common</a:t>
            </a:r>
            <a:r>
              <a:rPr lang="hu-HU" dirty="0"/>
              <a:t> </a:t>
            </a:r>
            <a:r>
              <a:rPr lang="hu-HU" dirty="0" err="1"/>
              <a:t>Language</a:t>
            </a:r>
            <a:r>
              <a:rPr lang="hu-HU" dirty="0"/>
              <a:t> </a:t>
            </a:r>
            <a:r>
              <a:rPr lang="hu-HU" dirty="0" err="1"/>
              <a:t>Runtime</a:t>
            </a:r>
            <a:endParaRPr lang="en-GB" dirty="0"/>
          </a:p>
        </p:txBody>
      </p:sp>
      <p:sp>
        <p:nvSpPr>
          <p:cNvPr id="3" name="Tartalom helye 2">
            <a:extLst>
              <a:ext uri="{FF2B5EF4-FFF2-40B4-BE49-F238E27FC236}">
                <a16:creationId xmlns:a16="http://schemas.microsoft.com/office/drawing/2014/main" id="{C4A1D054-AC80-43B0-95C3-5DA75509B4EE}"/>
              </a:ext>
            </a:extLst>
          </p:cNvPr>
          <p:cNvSpPr>
            <a:spLocks noGrp="1"/>
          </p:cNvSpPr>
          <p:nvPr>
            <p:ph idx="1"/>
          </p:nvPr>
        </p:nvSpPr>
        <p:spPr>
          <a:xfrm>
            <a:off x="467430" y="764630"/>
            <a:ext cx="8676570" cy="5832810"/>
          </a:xfrm>
        </p:spPr>
        <p:txBody>
          <a:bodyPr>
            <a:normAutofit/>
          </a:bodyPr>
          <a:lstStyle/>
          <a:p>
            <a:r>
              <a:rPr lang="hu-HU" dirty="0" err="1"/>
              <a:t>Processz</a:t>
            </a:r>
            <a:r>
              <a:rPr lang="hu-HU" dirty="0"/>
              <a:t> szintű </a:t>
            </a:r>
            <a:r>
              <a:rPr lang="hu-HU" dirty="0" err="1"/>
              <a:t>virtualizációt</a:t>
            </a:r>
            <a:r>
              <a:rPr lang="hu-HU" dirty="0"/>
              <a:t> támogat</a:t>
            </a:r>
          </a:p>
          <a:p>
            <a:r>
              <a:rPr lang="hu-HU" dirty="0" smtClean="0"/>
              <a:t>Bytekódot </a:t>
            </a:r>
            <a:r>
              <a:rPr lang="hu-HU" dirty="0"/>
              <a:t>futtat, </a:t>
            </a:r>
            <a:r>
              <a:rPr lang="hu-HU" dirty="0" err="1"/>
              <a:t>stack</a:t>
            </a:r>
            <a:r>
              <a:rPr lang="hu-HU" dirty="0"/>
              <a:t> alapú végrehajtással</a:t>
            </a:r>
          </a:p>
          <a:p>
            <a:r>
              <a:rPr lang="hu-HU" dirty="0" err="1"/>
              <a:t>Intermediate</a:t>
            </a:r>
            <a:r>
              <a:rPr lang="hu-HU" dirty="0"/>
              <a:t> </a:t>
            </a:r>
            <a:r>
              <a:rPr lang="hu-HU" dirty="0" err="1"/>
              <a:t>Language</a:t>
            </a:r>
            <a:r>
              <a:rPr lang="hu-HU" dirty="0"/>
              <a:t>, IL / CIL, MSIL</a:t>
            </a:r>
          </a:p>
          <a:p>
            <a:pPr lvl="1"/>
            <a:r>
              <a:rPr lang="hu-HU" sz="1900" dirty="0"/>
              <a:t>C# / VB / F# / Visual C++ / egyéb fordító állítja elő (.NET Framework </a:t>
            </a:r>
            <a:r>
              <a:rPr lang="hu-HU" sz="1900" dirty="0" err="1"/>
              <a:t>Dev</a:t>
            </a:r>
            <a:r>
              <a:rPr lang="hu-HU" sz="1900" dirty="0"/>
              <a:t> </a:t>
            </a:r>
            <a:r>
              <a:rPr lang="hu-HU" sz="1900" dirty="0" err="1"/>
              <a:t>Pack</a:t>
            </a:r>
            <a:r>
              <a:rPr lang="hu-HU" sz="1900" dirty="0"/>
              <a:t>)</a:t>
            </a:r>
          </a:p>
          <a:p>
            <a:pPr lvl="1"/>
            <a:r>
              <a:rPr lang="hu-HU" sz="1900" dirty="0"/>
              <a:t>Önmagában nem végrehajtható, .NET CLR értelmezi, fordítja gépi nyelvre és hajtja végre</a:t>
            </a:r>
          </a:p>
          <a:p>
            <a:endParaRPr lang="hu-HU" dirty="0"/>
          </a:p>
        </p:txBody>
      </p:sp>
      <p:sp>
        <p:nvSpPr>
          <p:cNvPr id="10" name="Tartalom helye 2">
            <a:extLst>
              <a:ext uri="{FF2B5EF4-FFF2-40B4-BE49-F238E27FC236}">
                <a16:creationId xmlns:a16="http://schemas.microsoft.com/office/drawing/2014/main" id="{8E87E3CC-7477-4EBD-AAF2-047CC0623A6D}"/>
              </a:ext>
            </a:extLst>
          </p:cNvPr>
          <p:cNvSpPr txBox="1">
            <a:spLocks/>
          </p:cNvSpPr>
          <p:nvPr/>
        </p:nvSpPr>
        <p:spPr bwMode="auto">
          <a:xfrm>
            <a:off x="539440" y="3068950"/>
            <a:ext cx="5073546" cy="368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hu-HU" kern="0" dirty="0"/>
              <a:t>Formátum: PE (</a:t>
            </a:r>
            <a:r>
              <a:rPr lang="hu-HU" kern="0" dirty="0" err="1"/>
              <a:t>Portable</a:t>
            </a:r>
            <a:r>
              <a:rPr lang="hu-HU" kern="0" dirty="0"/>
              <a:t> </a:t>
            </a:r>
            <a:r>
              <a:rPr lang="hu-HU" kern="0" dirty="0" err="1"/>
              <a:t>Executable</a:t>
            </a:r>
            <a:r>
              <a:rPr lang="hu-HU" kern="0" dirty="0"/>
              <a:t>), mint minden más </a:t>
            </a:r>
            <a:r>
              <a:rPr lang="hu-HU" kern="0" dirty="0" err="1"/>
              <a:t>Windowsos</a:t>
            </a:r>
            <a:r>
              <a:rPr lang="hu-HU" kern="0" dirty="0"/>
              <a:t> .</a:t>
            </a:r>
            <a:r>
              <a:rPr lang="hu-HU" kern="0" dirty="0" err="1"/>
              <a:t>exe</a:t>
            </a:r>
            <a:r>
              <a:rPr lang="hu-HU" kern="0" dirty="0"/>
              <a:t> és .</a:t>
            </a:r>
            <a:r>
              <a:rPr lang="hu-HU" kern="0" dirty="0" err="1"/>
              <a:t>dll</a:t>
            </a:r>
            <a:r>
              <a:rPr lang="hu-HU" kern="0" dirty="0"/>
              <a:t>!</a:t>
            </a:r>
          </a:p>
          <a:p>
            <a:pPr lvl="1"/>
            <a:r>
              <a:rPr lang="hu-HU" kern="0" dirty="0"/>
              <a:t>… A .NET 1 nem volt az OS része, a Windows nem ismerte a .NET fogalmát… </a:t>
            </a:r>
          </a:p>
          <a:p>
            <a:pPr lvl="1"/>
            <a:r>
              <a:rPr lang="hu-HU" kern="0" dirty="0"/>
              <a:t>… Így natív kód tölti be a CLR-t, amely elolvassa és végrehajtja a fájl többi részét</a:t>
            </a:r>
          </a:p>
          <a:p>
            <a:pPr lvl="1"/>
            <a:r>
              <a:rPr lang="hu-HU" kern="0" dirty="0"/>
              <a:t>A PE struktúra nagy része üres / előre definiált adatot tartalmaz</a:t>
            </a:r>
          </a:p>
          <a:p>
            <a:endParaRPr lang="hu-HU" kern="0" dirty="0"/>
          </a:p>
        </p:txBody>
      </p:sp>
      <p:pic>
        <p:nvPicPr>
          <p:cNvPr id="11" name="Picture 2" descr="Assembly headers">
            <a:extLst>
              <a:ext uri="{FF2B5EF4-FFF2-40B4-BE49-F238E27FC236}">
                <a16:creationId xmlns:a16="http://schemas.microsoft.com/office/drawing/2014/main" id="{51CE5262-0301-4111-B7E7-2409BBF96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222" y="3429000"/>
            <a:ext cx="3935448" cy="2725411"/>
          </a:xfrm>
          <a:prstGeom prst="rect">
            <a:avLst/>
          </a:prstGeom>
          <a:noFill/>
          <a:extLst>
            <a:ext uri="{909E8E84-426E-40DD-AFC4-6F175D3DCCD1}">
              <a14:hiddenFill xmlns:a14="http://schemas.microsoft.com/office/drawing/2010/main">
                <a:solidFill>
                  <a:srgbClr val="FFFFFF"/>
                </a:solidFill>
              </a14:hiddenFill>
            </a:ext>
          </a:extLst>
        </p:spPr>
      </p:pic>
      <p:sp>
        <p:nvSpPr>
          <p:cNvPr id="12" name="Téglalap 11">
            <a:extLst>
              <a:ext uri="{FF2B5EF4-FFF2-40B4-BE49-F238E27FC236}">
                <a16:creationId xmlns:a16="http://schemas.microsoft.com/office/drawing/2014/main" id="{C273D650-5D1D-4881-901F-6E8C396EF318}"/>
              </a:ext>
            </a:extLst>
          </p:cNvPr>
          <p:cNvSpPr/>
          <p:nvPr/>
        </p:nvSpPr>
        <p:spPr>
          <a:xfrm>
            <a:off x="6895091" y="4791899"/>
            <a:ext cx="584948" cy="2622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noFill/>
            </a:endParaRPr>
          </a:p>
        </p:txBody>
      </p:sp>
      <p:sp>
        <p:nvSpPr>
          <p:cNvPr id="13" name="Téglalap 12">
            <a:extLst>
              <a:ext uri="{FF2B5EF4-FFF2-40B4-BE49-F238E27FC236}">
                <a16:creationId xmlns:a16="http://schemas.microsoft.com/office/drawing/2014/main" id="{E60D3A3F-3DE9-4472-AE47-A4EE289D9730}"/>
              </a:ext>
            </a:extLst>
          </p:cNvPr>
          <p:cNvSpPr/>
          <p:nvPr/>
        </p:nvSpPr>
        <p:spPr>
          <a:xfrm>
            <a:off x="7470601" y="4791705"/>
            <a:ext cx="944658" cy="2622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noFill/>
            </a:endParaRPr>
          </a:p>
        </p:txBody>
      </p:sp>
    </p:spTree>
    <p:extLst>
      <p:ext uri="{BB962C8B-B14F-4D97-AF65-F5344CB8AC3E}">
        <p14:creationId xmlns:p14="http://schemas.microsoft.com/office/powerpoint/2010/main" val="1973711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BC349D1-563D-48AA-8B64-57B3C6B7EC31}"/>
              </a:ext>
            </a:extLst>
          </p:cNvPr>
          <p:cNvSpPr>
            <a:spLocks noGrp="1"/>
          </p:cNvSpPr>
          <p:nvPr>
            <p:ph type="title"/>
          </p:nvPr>
        </p:nvSpPr>
        <p:spPr/>
        <p:txBody>
          <a:bodyPr/>
          <a:lstStyle/>
          <a:p>
            <a:r>
              <a:rPr lang="hu-HU" dirty="0"/>
              <a:t>.NET Standard</a:t>
            </a:r>
          </a:p>
        </p:txBody>
      </p:sp>
      <p:sp>
        <p:nvSpPr>
          <p:cNvPr id="3" name="Tartalom helye 2">
            <a:extLst>
              <a:ext uri="{FF2B5EF4-FFF2-40B4-BE49-F238E27FC236}">
                <a16:creationId xmlns:a16="http://schemas.microsoft.com/office/drawing/2014/main" id="{81EE25B7-C430-4D19-B2FF-446F135B9962}"/>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FFA08011-79FD-4D46-8D5C-9741B7C318FA}"/>
              </a:ext>
            </a:extLst>
          </p:cNvPr>
          <p:cNvSpPr>
            <a:spLocks noGrp="1"/>
          </p:cNvSpPr>
          <p:nvPr>
            <p:ph type="sldNum" sz="quarter" idx="11"/>
          </p:nvPr>
        </p:nvSpPr>
        <p:spPr/>
        <p:txBody>
          <a:bodyPr/>
          <a:lstStyle/>
          <a:p>
            <a:pPr>
              <a:defRPr/>
            </a:pPr>
            <a:fld id="{B60DAD87-7EB7-4D38-BAF0-0AF208F78DF0}" type="slidenum">
              <a:rPr lang="hu-HU" smtClean="0"/>
              <a:pPr>
                <a:defRPr/>
              </a:pPr>
              <a:t>50</a:t>
            </a:fld>
            <a:endParaRPr lang="hu-HU"/>
          </a:p>
        </p:txBody>
      </p:sp>
      <p:pic>
        <p:nvPicPr>
          <p:cNvPr id="5" name="Kép 4">
            <a:extLst>
              <a:ext uri="{FF2B5EF4-FFF2-40B4-BE49-F238E27FC236}">
                <a16:creationId xmlns:a16="http://schemas.microsoft.com/office/drawing/2014/main" id="{293C4F36-0E00-4F98-9CCF-EBF135B03325}"/>
              </a:ext>
            </a:extLst>
          </p:cNvPr>
          <p:cNvPicPr>
            <a:picLocks noChangeAspect="1"/>
          </p:cNvPicPr>
          <p:nvPr/>
        </p:nvPicPr>
        <p:blipFill>
          <a:blip r:embed="rId2"/>
          <a:stretch>
            <a:fillRect/>
          </a:stretch>
        </p:blipFill>
        <p:spPr>
          <a:xfrm>
            <a:off x="-1" y="882794"/>
            <a:ext cx="12588731" cy="7010826"/>
          </a:xfrm>
          <a:prstGeom prst="rect">
            <a:avLst/>
          </a:prstGeom>
        </p:spPr>
      </p:pic>
    </p:spTree>
    <p:extLst>
      <p:ext uri="{BB962C8B-B14F-4D97-AF65-F5344CB8AC3E}">
        <p14:creationId xmlns:p14="http://schemas.microsoft.com/office/powerpoint/2010/main" val="3329216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E81D0-F66B-4A84-823F-DC6F10298851}"/>
              </a:ext>
            </a:extLst>
          </p:cNvPr>
          <p:cNvSpPr>
            <a:spLocks noGrp="1"/>
          </p:cNvSpPr>
          <p:nvPr>
            <p:ph type="title"/>
          </p:nvPr>
        </p:nvSpPr>
        <p:spPr/>
        <p:txBody>
          <a:bodyPr/>
          <a:lstStyle/>
          <a:p>
            <a:r>
              <a:rPr lang="hu-HU" dirty="0"/>
              <a:t>.NET Standard</a:t>
            </a:r>
          </a:p>
        </p:txBody>
      </p:sp>
      <p:sp>
        <p:nvSpPr>
          <p:cNvPr id="3" name="Tartalom helye 2">
            <a:extLst>
              <a:ext uri="{FF2B5EF4-FFF2-40B4-BE49-F238E27FC236}">
                <a16:creationId xmlns:a16="http://schemas.microsoft.com/office/drawing/2014/main" id="{9FB6372F-8B5B-4B25-8846-44A8B50625D6}"/>
              </a:ext>
            </a:extLst>
          </p:cNvPr>
          <p:cNvSpPr>
            <a:spLocks noGrp="1"/>
          </p:cNvSpPr>
          <p:nvPr>
            <p:ph idx="1"/>
          </p:nvPr>
        </p:nvSpPr>
        <p:spPr/>
        <p:txBody>
          <a:bodyPr/>
          <a:lstStyle/>
          <a:p>
            <a:endParaRPr lang="hu-HU"/>
          </a:p>
        </p:txBody>
      </p:sp>
      <p:sp>
        <p:nvSpPr>
          <p:cNvPr id="4" name="Dia számának helye 3">
            <a:extLst>
              <a:ext uri="{FF2B5EF4-FFF2-40B4-BE49-F238E27FC236}">
                <a16:creationId xmlns:a16="http://schemas.microsoft.com/office/drawing/2014/main" id="{E38C9FCF-7D6F-4E23-8A84-991288905531}"/>
              </a:ext>
            </a:extLst>
          </p:cNvPr>
          <p:cNvSpPr>
            <a:spLocks noGrp="1"/>
          </p:cNvSpPr>
          <p:nvPr>
            <p:ph type="sldNum" sz="quarter" idx="11"/>
          </p:nvPr>
        </p:nvSpPr>
        <p:spPr/>
        <p:txBody>
          <a:bodyPr/>
          <a:lstStyle/>
          <a:p>
            <a:pPr>
              <a:defRPr/>
            </a:pPr>
            <a:fld id="{B60DAD87-7EB7-4D38-BAF0-0AF208F78DF0}" type="slidenum">
              <a:rPr lang="hu-HU" smtClean="0"/>
              <a:pPr>
                <a:defRPr/>
              </a:pPr>
              <a:t>51</a:t>
            </a:fld>
            <a:endParaRPr lang="hu-HU"/>
          </a:p>
        </p:txBody>
      </p:sp>
      <p:pic>
        <p:nvPicPr>
          <p:cNvPr id="7" name="Kép 6">
            <a:extLst>
              <a:ext uri="{FF2B5EF4-FFF2-40B4-BE49-F238E27FC236}">
                <a16:creationId xmlns:a16="http://schemas.microsoft.com/office/drawing/2014/main" id="{5B3FD560-E7BF-4ECA-A180-F48FBEAFA6CB}"/>
              </a:ext>
            </a:extLst>
          </p:cNvPr>
          <p:cNvPicPr>
            <a:picLocks noChangeAspect="1"/>
          </p:cNvPicPr>
          <p:nvPr/>
        </p:nvPicPr>
        <p:blipFill>
          <a:blip r:embed="rId2"/>
          <a:stretch>
            <a:fillRect/>
          </a:stretch>
        </p:blipFill>
        <p:spPr>
          <a:xfrm>
            <a:off x="0" y="882794"/>
            <a:ext cx="13069180" cy="7278394"/>
          </a:xfrm>
          <a:prstGeom prst="rect">
            <a:avLst/>
          </a:prstGeom>
        </p:spPr>
      </p:pic>
    </p:spTree>
    <p:extLst>
      <p:ext uri="{BB962C8B-B14F-4D97-AF65-F5344CB8AC3E}">
        <p14:creationId xmlns:p14="http://schemas.microsoft.com/office/powerpoint/2010/main" val="3640003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7E88BF8-4DD4-46D8-9B6F-100DC78FD7B1}"/>
              </a:ext>
            </a:extLst>
          </p:cNvPr>
          <p:cNvSpPr>
            <a:spLocks noGrp="1"/>
          </p:cNvSpPr>
          <p:nvPr>
            <p:ph type="title"/>
          </p:nvPr>
        </p:nvSpPr>
        <p:spPr/>
        <p:txBody>
          <a:bodyPr/>
          <a:lstStyle/>
          <a:p>
            <a:r>
              <a:rPr lang="hu-HU" dirty="0"/>
              <a:t>.NET </a:t>
            </a:r>
            <a:r>
              <a:rPr lang="hu-HU" dirty="0" err="1" smtClean="0"/>
              <a:t>Core</a:t>
            </a:r>
            <a:r>
              <a:rPr lang="hu-HU" dirty="0" smtClean="0"/>
              <a:t> 3…</a:t>
            </a:r>
            <a:endParaRPr lang="hu-HU" dirty="0"/>
          </a:p>
        </p:txBody>
      </p:sp>
      <p:sp>
        <p:nvSpPr>
          <p:cNvPr id="3" name="Tartalom helye 2">
            <a:extLst>
              <a:ext uri="{FF2B5EF4-FFF2-40B4-BE49-F238E27FC236}">
                <a16:creationId xmlns:a16="http://schemas.microsoft.com/office/drawing/2014/main" id="{6A4B2E6B-EF71-485F-8F40-15CF8F96C6D2}"/>
              </a:ext>
            </a:extLst>
          </p:cNvPr>
          <p:cNvSpPr>
            <a:spLocks noGrp="1"/>
          </p:cNvSpPr>
          <p:nvPr>
            <p:ph idx="1"/>
          </p:nvPr>
        </p:nvSpPr>
        <p:spPr>
          <a:xfrm>
            <a:off x="107950" y="692150"/>
            <a:ext cx="8928100" cy="2664840"/>
          </a:xfrm>
        </p:spPr>
        <p:txBody>
          <a:bodyPr/>
          <a:lstStyle/>
          <a:p>
            <a:r>
              <a:rPr lang="hu-HU" dirty="0" smtClean="0"/>
              <a:t>.NET </a:t>
            </a:r>
            <a:r>
              <a:rPr lang="hu-HU" dirty="0" err="1" smtClean="0"/>
              <a:t>Core</a:t>
            </a:r>
            <a:r>
              <a:rPr lang="hu-HU" dirty="0" smtClean="0"/>
              <a:t> 3: 2019. SEP. 23.</a:t>
            </a:r>
          </a:p>
          <a:p>
            <a:pPr lvl="1"/>
            <a:r>
              <a:rPr lang="hu-HU" dirty="0"/>
              <a:t>WCF </a:t>
            </a:r>
            <a:r>
              <a:rPr lang="hu-HU" dirty="0">
                <a:sym typeface="Wingdings" panose="05000000000000000000" pitchFamily="2" charset="2"/>
              </a:rPr>
              <a:t> </a:t>
            </a:r>
            <a:r>
              <a:rPr lang="hu-HU" dirty="0" err="1">
                <a:sym typeface="Wingdings" panose="05000000000000000000" pitchFamily="2" charset="2"/>
              </a:rPr>
              <a:t>gRPC</a:t>
            </a:r>
            <a:endParaRPr lang="hu-HU" dirty="0"/>
          </a:p>
          <a:p>
            <a:pPr lvl="1"/>
            <a:r>
              <a:rPr lang="hu-HU" dirty="0"/>
              <a:t>WWF </a:t>
            </a:r>
            <a:r>
              <a:rPr lang="hu-HU" dirty="0">
                <a:sym typeface="Wingdings" panose="05000000000000000000" pitchFamily="2" charset="2"/>
              </a:rPr>
              <a:t> </a:t>
            </a:r>
            <a:r>
              <a:rPr lang="hu-HU" dirty="0" err="1">
                <a:sym typeface="Wingdings" panose="05000000000000000000" pitchFamily="2" charset="2"/>
              </a:rPr>
              <a:t>UiPath</a:t>
            </a:r>
            <a:r>
              <a:rPr lang="hu-HU" dirty="0">
                <a:sym typeface="Wingdings" panose="05000000000000000000" pitchFamily="2" charset="2"/>
              </a:rPr>
              <a:t>/</a:t>
            </a:r>
            <a:r>
              <a:rPr lang="hu-HU" dirty="0" err="1">
                <a:sym typeface="Wingdings" panose="05000000000000000000" pitchFamily="2" charset="2"/>
              </a:rPr>
              <a:t>coreWF</a:t>
            </a:r>
            <a:endParaRPr lang="hu-HU" dirty="0">
              <a:sym typeface="Wingdings" panose="05000000000000000000" pitchFamily="2" charset="2"/>
            </a:endParaRPr>
          </a:p>
          <a:p>
            <a:pPr lvl="1"/>
            <a:r>
              <a:rPr lang="hu-HU" dirty="0">
                <a:sym typeface="Wingdings" panose="05000000000000000000" pitchFamily="2" charset="2"/>
              </a:rPr>
              <a:t>ASP </a:t>
            </a:r>
            <a:r>
              <a:rPr lang="hu-HU" dirty="0" err="1">
                <a:sym typeface="Wingdings" panose="05000000000000000000" pitchFamily="2" charset="2"/>
              </a:rPr>
              <a:t>Blazor</a:t>
            </a:r>
            <a:r>
              <a:rPr lang="hu-HU" dirty="0">
                <a:sym typeface="Wingdings" panose="05000000000000000000" pitchFamily="2" charset="2"/>
              </a:rPr>
              <a:t>: BETA</a:t>
            </a:r>
          </a:p>
          <a:p>
            <a:pPr lvl="1"/>
            <a:r>
              <a:rPr lang="hu-HU" dirty="0" smtClean="0"/>
              <a:t>New </a:t>
            </a:r>
            <a:r>
              <a:rPr lang="hu-HU" dirty="0" err="1" smtClean="0"/>
              <a:t>Workload</a:t>
            </a:r>
            <a:r>
              <a:rPr lang="hu-HU" dirty="0" smtClean="0"/>
              <a:t>: </a:t>
            </a:r>
            <a:r>
              <a:rPr lang="hu-HU" dirty="0" err="1" smtClean="0"/>
              <a:t>Machine</a:t>
            </a:r>
            <a:r>
              <a:rPr lang="hu-HU" dirty="0" smtClean="0"/>
              <a:t> </a:t>
            </a:r>
            <a:r>
              <a:rPr lang="hu-HU" dirty="0" err="1" smtClean="0"/>
              <a:t>Learning</a:t>
            </a:r>
            <a:r>
              <a:rPr lang="hu-HU" dirty="0" smtClean="0"/>
              <a:t>/AI/</a:t>
            </a:r>
            <a:r>
              <a:rPr lang="hu-HU" dirty="0" err="1" smtClean="0"/>
              <a:t>Azure</a:t>
            </a:r>
            <a:endParaRPr lang="hu-HU" dirty="0" smtClean="0"/>
          </a:p>
          <a:p>
            <a:pPr lvl="1"/>
            <a:r>
              <a:rPr lang="hu-HU" dirty="0"/>
              <a:t>New </a:t>
            </a:r>
            <a:r>
              <a:rPr lang="hu-HU" dirty="0" err="1"/>
              <a:t>Workload</a:t>
            </a:r>
            <a:r>
              <a:rPr lang="hu-HU" dirty="0"/>
              <a:t>: UI (Windows </a:t>
            </a:r>
            <a:r>
              <a:rPr lang="hu-HU" dirty="0" err="1"/>
              <a:t>Forms</a:t>
            </a:r>
            <a:r>
              <a:rPr lang="hu-HU" dirty="0"/>
              <a:t>, WPF, </a:t>
            </a:r>
            <a:r>
              <a:rPr lang="hu-HU" dirty="0" err="1"/>
              <a:t>WinUI</a:t>
            </a:r>
            <a:r>
              <a:rPr lang="hu-HU" dirty="0"/>
              <a:t> (ex UWP)), XAML </a:t>
            </a:r>
            <a:r>
              <a:rPr lang="hu-HU" dirty="0" err="1" smtClean="0"/>
              <a:t>islands</a:t>
            </a:r>
            <a:endParaRPr lang="hu-HU" dirty="0" smtClean="0"/>
          </a:p>
          <a:p>
            <a:pPr lvl="1"/>
            <a:r>
              <a:rPr lang="hu-HU" b="1" u="sng" dirty="0" smtClean="0"/>
              <a:t>Platform-</a:t>
            </a:r>
            <a:r>
              <a:rPr lang="hu-HU" b="1" u="sng" dirty="0" err="1" smtClean="0"/>
              <a:t>dependent</a:t>
            </a:r>
            <a:r>
              <a:rPr lang="hu-HU" dirty="0" smtClean="0"/>
              <a:t> UI </a:t>
            </a:r>
            <a:r>
              <a:rPr lang="hu-HU" dirty="0" err="1" smtClean="0"/>
              <a:t>technologies</a:t>
            </a:r>
            <a:endParaRPr lang="hu-HU" dirty="0"/>
          </a:p>
        </p:txBody>
      </p:sp>
      <p:sp>
        <p:nvSpPr>
          <p:cNvPr id="4" name="Dia számának helye 3">
            <a:extLst>
              <a:ext uri="{FF2B5EF4-FFF2-40B4-BE49-F238E27FC236}">
                <a16:creationId xmlns:a16="http://schemas.microsoft.com/office/drawing/2014/main" id="{F61946CC-9D09-4015-A324-7A4BA624EF03}"/>
              </a:ext>
            </a:extLst>
          </p:cNvPr>
          <p:cNvSpPr>
            <a:spLocks noGrp="1"/>
          </p:cNvSpPr>
          <p:nvPr>
            <p:ph type="sldNum" sz="quarter" idx="11"/>
          </p:nvPr>
        </p:nvSpPr>
        <p:spPr/>
        <p:txBody>
          <a:bodyPr/>
          <a:lstStyle/>
          <a:p>
            <a:pPr>
              <a:defRPr/>
            </a:pPr>
            <a:fld id="{B60DAD87-7EB7-4D38-BAF0-0AF208F78DF0}" type="slidenum">
              <a:rPr lang="hu-HU" smtClean="0"/>
              <a:pPr>
                <a:defRPr/>
              </a:pPr>
              <a:t>52</a:t>
            </a:fld>
            <a:endParaRPr lang="hu-HU"/>
          </a:p>
        </p:txBody>
      </p:sp>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5" y="692150"/>
            <a:ext cx="8764821" cy="6191662"/>
          </a:xfrm>
          <a:prstGeom prst="rect">
            <a:avLst/>
          </a:prstGeom>
        </p:spPr>
      </p:pic>
    </p:spTree>
    <p:extLst>
      <p:ext uri="{BB962C8B-B14F-4D97-AF65-F5344CB8AC3E}">
        <p14:creationId xmlns:p14="http://schemas.microsoft.com/office/powerpoint/2010/main" val="3814718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checkerboard(across)">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és azon túl …</a:t>
            </a:r>
            <a:endParaRPr lang="hu-HU" dirty="0"/>
          </a:p>
        </p:txBody>
      </p:sp>
      <p:sp>
        <p:nvSpPr>
          <p:cNvPr id="3" name="Tartalom helye 2"/>
          <p:cNvSpPr>
            <a:spLocks noGrp="1"/>
          </p:cNvSpPr>
          <p:nvPr>
            <p:ph idx="1"/>
          </p:nvPr>
        </p:nvSpPr>
        <p:spPr>
          <a:xfrm>
            <a:off x="107950" y="692150"/>
            <a:ext cx="8928100" cy="1008610"/>
          </a:xfrm>
        </p:spPr>
        <p:txBody>
          <a:bodyPr/>
          <a:lstStyle/>
          <a:p>
            <a:r>
              <a:rPr lang="hu-HU" dirty="0" smtClean="0"/>
              <a:t>2019. November: .NET </a:t>
            </a:r>
            <a:r>
              <a:rPr lang="hu-HU" dirty="0" err="1" smtClean="0"/>
              <a:t>Core</a:t>
            </a:r>
            <a:r>
              <a:rPr lang="hu-HU" dirty="0" smtClean="0"/>
              <a:t> 3.1 (</a:t>
            </a:r>
            <a:r>
              <a:rPr lang="hu-HU" dirty="0" err="1" smtClean="0"/>
              <a:t>bugfix</a:t>
            </a:r>
            <a:r>
              <a:rPr lang="hu-HU" dirty="0" smtClean="0"/>
              <a:t>, LTS)</a:t>
            </a:r>
          </a:p>
          <a:p>
            <a:r>
              <a:rPr lang="hu-HU" dirty="0" smtClean="0"/>
              <a:t>2020. November: .NET FRAMEWORK 5</a:t>
            </a:r>
          </a:p>
          <a:p>
            <a:r>
              <a:rPr lang="hu-HU" dirty="0"/>
              <a:t>2021. November: .NET 6, LTS</a:t>
            </a:r>
          </a:p>
          <a:p>
            <a:endParaRPr lang="hu-HU" dirty="0" smtClean="0"/>
          </a:p>
        </p:txBody>
      </p:sp>
      <p:sp>
        <p:nvSpPr>
          <p:cNvPr id="4" name="Dia számának helye 3"/>
          <p:cNvSpPr>
            <a:spLocks noGrp="1"/>
          </p:cNvSpPr>
          <p:nvPr>
            <p:ph type="sldNum" sz="quarter" idx="11"/>
          </p:nvPr>
        </p:nvSpPr>
        <p:spPr/>
        <p:txBody>
          <a:bodyPr/>
          <a:lstStyle/>
          <a:p>
            <a:pPr>
              <a:defRPr/>
            </a:pPr>
            <a:fld id="{B60DAD87-7EB7-4D38-BAF0-0AF208F78DF0}" type="slidenum">
              <a:rPr lang="hu-HU" smtClean="0"/>
              <a:pPr>
                <a:defRPr/>
              </a:pPr>
              <a:t>53</a:t>
            </a:fld>
            <a:endParaRPr lang="hu-HU"/>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9577"/>
            <a:ext cx="9144000" cy="4873150"/>
          </a:xfrm>
          <a:prstGeom prst="rect">
            <a:avLst/>
          </a:prstGeom>
        </p:spPr>
      </p:pic>
    </p:spTree>
    <p:extLst>
      <p:ext uri="{BB962C8B-B14F-4D97-AF65-F5344CB8AC3E}">
        <p14:creationId xmlns:p14="http://schemas.microsoft.com/office/powerpoint/2010/main" val="4284132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.NET </a:t>
            </a:r>
            <a:r>
              <a:rPr lang="hu-HU" dirty="0" smtClean="0"/>
              <a:t>5 és C# 9</a:t>
            </a:r>
            <a:endParaRPr lang="hu-HU" dirty="0"/>
          </a:p>
        </p:txBody>
      </p:sp>
      <p:sp>
        <p:nvSpPr>
          <p:cNvPr id="3" name="Tartalom helye 2"/>
          <p:cNvSpPr>
            <a:spLocks noGrp="1"/>
          </p:cNvSpPr>
          <p:nvPr>
            <p:ph idx="1"/>
          </p:nvPr>
        </p:nvSpPr>
        <p:spPr/>
        <p:txBody>
          <a:bodyPr/>
          <a:lstStyle/>
          <a:p>
            <a:r>
              <a:rPr lang="hu-HU" dirty="0" smtClean="0"/>
              <a:t>v5.0.0-preview.8 (2020.08.25 = „</a:t>
            </a:r>
            <a:r>
              <a:rPr lang="hu-HU" dirty="0" err="1" smtClean="0"/>
              <a:t>feature</a:t>
            </a:r>
            <a:r>
              <a:rPr lang="hu-HU" dirty="0" smtClean="0"/>
              <a:t> </a:t>
            </a:r>
            <a:r>
              <a:rPr lang="hu-HU" dirty="0" err="1" smtClean="0"/>
              <a:t>complete</a:t>
            </a:r>
            <a:r>
              <a:rPr lang="hu-HU" dirty="0" smtClean="0"/>
              <a:t>”)</a:t>
            </a:r>
            <a:br>
              <a:rPr lang="hu-HU" dirty="0" smtClean="0"/>
            </a:br>
            <a:r>
              <a:rPr lang="hu-HU" dirty="0" smtClean="0"/>
              <a:t>v5.0.0-rc.1 (2020.09.14)</a:t>
            </a:r>
          </a:p>
          <a:p>
            <a:r>
              <a:rPr lang="hu-HU" dirty="0"/>
              <a:t>https://</a:t>
            </a:r>
            <a:r>
              <a:rPr lang="hu-HU" dirty="0" smtClean="0"/>
              <a:t>devblogs.microsoft.com/dotnet/announcing-net-5-0-rc-1/</a:t>
            </a:r>
          </a:p>
          <a:p>
            <a:pPr lvl="1"/>
            <a:r>
              <a:rPr lang="hu-HU" dirty="0" err="1" smtClean="0"/>
              <a:t>Init</a:t>
            </a:r>
            <a:r>
              <a:rPr lang="hu-HU" dirty="0" smtClean="0"/>
              <a:t> </a:t>
            </a:r>
            <a:r>
              <a:rPr lang="hu-HU" dirty="0" err="1" smtClean="0"/>
              <a:t>property</a:t>
            </a:r>
            <a:r>
              <a:rPr lang="hu-HU" dirty="0" smtClean="0"/>
              <a:t> </a:t>
            </a:r>
            <a:r>
              <a:rPr lang="hu-HU" dirty="0" err="1" smtClean="0"/>
              <a:t>accessors</a:t>
            </a:r>
            <a:r>
              <a:rPr lang="hu-HU" dirty="0" smtClean="0"/>
              <a:t>, </a:t>
            </a:r>
            <a:r>
              <a:rPr lang="hu-HU" dirty="0" err="1" smtClean="0"/>
              <a:t>Pattern</a:t>
            </a:r>
            <a:r>
              <a:rPr lang="hu-HU" dirty="0" smtClean="0"/>
              <a:t> </a:t>
            </a:r>
            <a:r>
              <a:rPr lang="hu-HU" dirty="0" err="1" smtClean="0"/>
              <a:t>matching</a:t>
            </a:r>
            <a:r>
              <a:rPr lang="hu-HU" dirty="0" smtClean="0"/>
              <a:t> (</a:t>
            </a:r>
            <a:r>
              <a:rPr lang="hu-HU" dirty="0" err="1" smtClean="0"/>
              <a:t>switch</a:t>
            </a:r>
            <a:r>
              <a:rPr lang="hu-HU" dirty="0" smtClean="0"/>
              <a:t>), Records, </a:t>
            </a:r>
            <a:r>
              <a:rPr lang="hu-HU" dirty="0" err="1" smtClean="0"/>
              <a:t>System.Text.Json</a:t>
            </a:r>
            <a:endParaRPr lang="hu-HU" dirty="0" smtClean="0"/>
          </a:p>
          <a:p>
            <a:pPr lvl="1"/>
            <a:r>
              <a:rPr lang="hu-HU" dirty="0" err="1" smtClean="0"/>
              <a:t>GetGCMemoryInfo</a:t>
            </a:r>
            <a:r>
              <a:rPr lang="hu-HU" dirty="0" smtClean="0"/>
              <a:t>() </a:t>
            </a:r>
            <a:r>
              <a:rPr lang="hu-HU" dirty="0" err="1" smtClean="0"/>
              <a:t>method</a:t>
            </a:r>
            <a:r>
              <a:rPr lang="hu-HU" dirty="0" smtClean="0"/>
              <a:t> </a:t>
            </a:r>
            <a:r>
              <a:rPr lang="hu-HU" dirty="0" err="1" smtClean="0"/>
              <a:t>to</a:t>
            </a:r>
            <a:r>
              <a:rPr lang="hu-HU" dirty="0" smtClean="0"/>
              <a:t> </a:t>
            </a:r>
            <a:r>
              <a:rPr lang="hu-HU" dirty="0" err="1" smtClean="0"/>
              <a:t>get</a:t>
            </a:r>
            <a:r>
              <a:rPr lang="hu-HU" dirty="0" smtClean="0"/>
              <a:t> </a:t>
            </a:r>
            <a:r>
              <a:rPr lang="hu-HU" dirty="0" err="1" smtClean="0"/>
              <a:t>detailed</a:t>
            </a:r>
            <a:r>
              <a:rPr lang="hu-HU" dirty="0" smtClean="0"/>
              <a:t> GC </a:t>
            </a:r>
            <a:r>
              <a:rPr lang="hu-HU" dirty="0" err="1" smtClean="0"/>
              <a:t>info</a:t>
            </a:r>
            <a:endParaRPr lang="hu-HU" dirty="0" smtClean="0"/>
          </a:p>
          <a:p>
            <a:pPr lvl="1"/>
            <a:r>
              <a:rPr lang="hu-HU" dirty="0" err="1" smtClean="0"/>
              <a:t>Better</a:t>
            </a:r>
            <a:r>
              <a:rPr lang="hu-HU" dirty="0" smtClean="0"/>
              <a:t> </a:t>
            </a:r>
            <a:r>
              <a:rPr lang="hu-HU" dirty="0" err="1" smtClean="0"/>
              <a:t>RyuJIT</a:t>
            </a:r>
            <a:endParaRPr lang="hu-HU" dirty="0" smtClean="0"/>
          </a:p>
          <a:p>
            <a:r>
              <a:rPr lang="hu-HU" dirty="0" smtClean="0"/>
              <a:t>https</a:t>
            </a:r>
            <a:r>
              <a:rPr lang="hu-HU" dirty="0"/>
              <a:t>://</a:t>
            </a:r>
            <a:r>
              <a:rPr lang="hu-HU" dirty="0" smtClean="0"/>
              <a:t>docs.microsoft.com/en-us/ef/core/what-is-new/ef-core-5.0/whatsnew</a:t>
            </a:r>
          </a:p>
          <a:p>
            <a:pPr lvl="1"/>
            <a:r>
              <a:rPr lang="hu-HU" dirty="0" err="1" smtClean="0"/>
              <a:t>Many-to-many</a:t>
            </a:r>
            <a:r>
              <a:rPr lang="hu-HU" dirty="0" smtClean="0"/>
              <a:t>, </a:t>
            </a:r>
            <a:r>
              <a:rPr lang="hu-HU" dirty="0" err="1" smtClean="0"/>
              <a:t>Better</a:t>
            </a:r>
            <a:r>
              <a:rPr lang="hu-HU" dirty="0" smtClean="0"/>
              <a:t> </a:t>
            </a:r>
            <a:r>
              <a:rPr lang="hu-HU" dirty="0" err="1" smtClean="0"/>
              <a:t>Migrations</a:t>
            </a:r>
            <a:r>
              <a:rPr lang="hu-HU" dirty="0" smtClean="0"/>
              <a:t>, </a:t>
            </a:r>
            <a:r>
              <a:rPr lang="hu-HU" dirty="0" err="1" smtClean="0"/>
              <a:t>Better</a:t>
            </a:r>
            <a:r>
              <a:rPr lang="hu-HU" dirty="0" smtClean="0"/>
              <a:t> Mapper, </a:t>
            </a:r>
            <a:r>
              <a:rPr lang="hu-HU" dirty="0" err="1" smtClean="0"/>
              <a:t>Better</a:t>
            </a:r>
            <a:r>
              <a:rPr lang="hu-HU" dirty="0" smtClean="0"/>
              <a:t> </a:t>
            </a:r>
            <a:r>
              <a:rPr lang="hu-HU" dirty="0" err="1" smtClean="0"/>
              <a:t>inheritance</a:t>
            </a:r>
            <a:r>
              <a:rPr lang="hu-HU" dirty="0" smtClean="0"/>
              <a:t>, Indexes, </a:t>
            </a:r>
            <a:r>
              <a:rPr lang="hu-HU" dirty="0" err="1" smtClean="0"/>
              <a:t>Easy</a:t>
            </a:r>
            <a:r>
              <a:rPr lang="hu-HU" dirty="0" smtClean="0"/>
              <a:t> </a:t>
            </a:r>
            <a:r>
              <a:rPr lang="hu-HU" dirty="0" err="1" smtClean="0"/>
              <a:t>Logging</a:t>
            </a:r>
            <a:r>
              <a:rPr lang="hu-HU" dirty="0" smtClean="0"/>
              <a:t>, [</a:t>
            </a:r>
            <a:r>
              <a:rPr lang="hu-HU" dirty="0" err="1" smtClean="0"/>
              <a:t>KeyLess</a:t>
            </a:r>
            <a:r>
              <a:rPr lang="hu-HU" dirty="0" smtClean="0"/>
              <a:t>], </a:t>
            </a:r>
          </a:p>
          <a:p>
            <a:r>
              <a:rPr lang="hu-HU" dirty="0"/>
              <a:t>https://</a:t>
            </a:r>
            <a:r>
              <a:rPr lang="hu-HU" dirty="0" smtClean="0"/>
              <a:t>github.com/dotnet/runtime/milestones</a:t>
            </a:r>
          </a:p>
          <a:p>
            <a:pPr lvl="1"/>
            <a:r>
              <a:rPr lang="hu-HU" dirty="0" smtClean="0"/>
              <a:t>„</a:t>
            </a:r>
            <a:r>
              <a:rPr lang="en-US" dirty="0" smtClean="0"/>
              <a:t>99</a:t>
            </a:r>
            <a:r>
              <a:rPr lang="en-US" dirty="0"/>
              <a:t>% </a:t>
            </a:r>
            <a:r>
              <a:rPr lang="en-US" dirty="0" smtClean="0"/>
              <a:t>complete</a:t>
            </a:r>
            <a:r>
              <a:rPr lang="hu-HU" dirty="0" smtClean="0"/>
              <a:t>, </a:t>
            </a:r>
            <a:r>
              <a:rPr lang="en-US" dirty="0" smtClean="0"/>
              <a:t>15 open</a:t>
            </a:r>
            <a:r>
              <a:rPr lang="hu-HU" dirty="0" smtClean="0"/>
              <a:t>, </a:t>
            </a:r>
            <a:r>
              <a:rPr lang="en-US" dirty="0" smtClean="0"/>
              <a:t>5,761 closed</a:t>
            </a:r>
            <a:r>
              <a:rPr lang="hu-HU" dirty="0" smtClean="0"/>
              <a:t>”</a:t>
            </a:r>
          </a:p>
          <a:p>
            <a:pPr lvl="1"/>
            <a:r>
              <a:rPr lang="hu-HU" dirty="0" smtClean="0"/>
              <a:t>„</a:t>
            </a:r>
            <a:r>
              <a:rPr lang="en-US" dirty="0" smtClean="0"/>
              <a:t>Due </a:t>
            </a:r>
            <a:r>
              <a:rPr lang="en-US" dirty="0"/>
              <a:t>by November 30, </a:t>
            </a:r>
            <a:r>
              <a:rPr lang="en-US" dirty="0" smtClean="0"/>
              <a:t>2020</a:t>
            </a:r>
            <a:r>
              <a:rPr lang="hu-HU" dirty="0" smtClean="0"/>
              <a:t>” </a:t>
            </a:r>
          </a:p>
          <a:p>
            <a:pPr lvl="1"/>
            <a:r>
              <a:rPr lang="hu-HU" dirty="0"/>
              <a:t>https://www.dotnetconf.net</a:t>
            </a:r>
            <a:r>
              <a:rPr lang="hu-HU" dirty="0" smtClean="0"/>
              <a:t>/ </a:t>
            </a:r>
            <a:r>
              <a:rPr lang="hu-HU" dirty="0" smtClean="0">
                <a:sym typeface="Wingdings" panose="05000000000000000000" pitchFamily="2" charset="2"/>
              </a:rPr>
              <a:t> </a:t>
            </a:r>
            <a:r>
              <a:rPr lang="hu-HU" b="1" dirty="0"/>
              <a:t>November 10-12</a:t>
            </a:r>
          </a:p>
          <a:p>
            <a:pPr marL="457200" lvl="1" indent="0">
              <a:buNone/>
            </a:pPr>
            <a:endParaRPr lang="hu-HU" dirty="0" smtClean="0"/>
          </a:p>
        </p:txBody>
      </p:sp>
      <p:sp>
        <p:nvSpPr>
          <p:cNvPr id="4" name="Dia számának helye 3"/>
          <p:cNvSpPr>
            <a:spLocks noGrp="1"/>
          </p:cNvSpPr>
          <p:nvPr>
            <p:ph type="sldNum" sz="quarter" idx="11"/>
          </p:nvPr>
        </p:nvSpPr>
        <p:spPr/>
        <p:txBody>
          <a:bodyPr/>
          <a:lstStyle/>
          <a:p>
            <a:pPr>
              <a:defRPr/>
            </a:pPr>
            <a:fld id="{B60DAD87-7EB7-4D38-BAF0-0AF208F78DF0}" type="slidenum">
              <a:rPr lang="hu-HU" smtClean="0"/>
              <a:pPr>
                <a:defRPr/>
              </a:pPr>
              <a:t>54</a:t>
            </a:fld>
            <a:endParaRPr lang="hu-HU"/>
          </a:p>
        </p:txBody>
      </p:sp>
    </p:spTree>
    <p:extLst>
      <p:ext uri="{BB962C8B-B14F-4D97-AF65-F5344CB8AC3E}">
        <p14:creationId xmlns:p14="http://schemas.microsoft.com/office/powerpoint/2010/main" val="222978883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heckerboard(across)">
                                      <p:cBhvr>
                                        <p:cTn id="29" dur="500"/>
                                        <p:tgtEl>
                                          <p:spTgt spid="3">
                                            <p:txEl>
                                              <p:pRg st="7" end="7"/>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heckerboard(across)">
                                      <p:cBhvr>
                                        <p:cTn id="32" dur="500"/>
                                        <p:tgtEl>
                                          <p:spTgt spid="3">
                                            <p:txEl>
                                              <p:pRg st="8" end="8"/>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checkerboard(across)">
                                      <p:cBhvr>
                                        <p:cTn id="35" dur="500"/>
                                        <p:tgtEl>
                                          <p:spTgt spid="3">
                                            <p:txEl>
                                              <p:pRg st="9" end="9"/>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FBC6A15-B0F7-4FA0-B08E-AA8CC36C10A4}"/>
              </a:ext>
            </a:extLst>
          </p:cNvPr>
          <p:cNvSpPr>
            <a:spLocks noGrp="1"/>
          </p:cNvSpPr>
          <p:nvPr>
            <p:ph type="title"/>
          </p:nvPr>
        </p:nvSpPr>
        <p:spPr/>
        <p:txBody>
          <a:bodyPr/>
          <a:lstStyle/>
          <a:p>
            <a:r>
              <a:rPr lang="hu-HU" dirty="0"/>
              <a:t>Források</a:t>
            </a:r>
            <a:endParaRPr lang="en-GB" dirty="0"/>
          </a:p>
        </p:txBody>
      </p:sp>
      <p:sp>
        <p:nvSpPr>
          <p:cNvPr id="3" name="Tartalom helye 2">
            <a:extLst>
              <a:ext uri="{FF2B5EF4-FFF2-40B4-BE49-F238E27FC236}">
                <a16:creationId xmlns:a16="http://schemas.microsoft.com/office/drawing/2014/main" id="{C79A51E5-4823-47F9-A87B-513C37A104F3}"/>
              </a:ext>
            </a:extLst>
          </p:cNvPr>
          <p:cNvSpPr>
            <a:spLocks noGrp="1"/>
          </p:cNvSpPr>
          <p:nvPr>
            <p:ph idx="1"/>
          </p:nvPr>
        </p:nvSpPr>
        <p:spPr/>
        <p:txBody>
          <a:bodyPr>
            <a:normAutofit/>
          </a:bodyPr>
          <a:lstStyle/>
          <a:p>
            <a:r>
              <a:rPr lang="hu-HU" sz="1600" dirty="0">
                <a:hlinkClick r:id="rId2"/>
              </a:rPr>
              <a:t>https://www.red-gate.com/simple-talk/blogs/anatomy-of-a-net-assembly-pe-headers/</a:t>
            </a:r>
          </a:p>
          <a:p>
            <a:r>
              <a:rPr lang="en-GB" sz="1600" dirty="0">
                <a:hlinkClick r:id="rId2"/>
              </a:rPr>
              <a:t>https://blog.takipi.com/clr-vs-jvm-how-the-battle-between-net-and-java-extends-to-the-vm-level/</a:t>
            </a:r>
            <a:endParaRPr lang="hu-HU" sz="1600" dirty="0"/>
          </a:p>
          <a:p>
            <a:r>
              <a:rPr lang="en-GB" sz="1600" dirty="0">
                <a:hlinkClick r:id="rId3"/>
              </a:rPr>
              <a:t>https://en.wikipedia.org/wiki/Virtual_machine</a:t>
            </a:r>
            <a:endParaRPr lang="hu-HU" sz="1600" dirty="0"/>
          </a:p>
          <a:p>
            <a:r>
              <a:rPr lang="hu-HU" sz="1600" dirty="0"/>
              <a:t>Chris </a:t>
            </a:r>
            <a:r>
              <a:rPr lang="hu-HU" sz="1600" dirty="0" err="1"/>
              <a:t>Farrell</a:t>
            </a:r>
            <a:r>
              <a:rPr lang="hu-HU" sz="1600" dirty="0"/>
              <a:t>, Nick Harrison: </a:t>
            </a:r>
            <a:r>
              <a:rPr lang="hu-HU" sz="1600" dirty="0" err="1"/>
              <a:t>Under</a:t>
            </a:r>
            <a:r>
              <a:rPr lang="hu-HU" sz="1600" dirty="0"/>
              <a:t> </a:t>
            </a:r>
            <a:r>
              <a:rPr lang="hu-HU" sz="1600" dirty="0" err="1"/>
              <a:t>the</a:t>
            </a:r>
            <a:r>
              <a:rPr lang="hu-HU" sz="1600" dirty="0"/>
              <a:t> </a:t>
            </a:r>
            <a:r>
              <a:rPr lang="hu-HU" sz="1600" dirty="0" err="1"/>
              <a:t>hood</a:t>
            </a:r>
            <a:r>
              <a:rPr lang="hu-HU" sz="1600" dirty="0"/>
              <a:t> of .NET </a:t>
            </a:r>
            <a:r>
              <a:rPr lang="hu-HU" sz="1600" dirty="0" err="1"/>
              <a:t>Memory</a:t>
            </a:r>
            <a:r>
              <a:rPr lang="hu-HU" sz="1600" dirty="0"/>
              <a:t> Management, </a:t>
            </a:r>
            <a:r>
              <a:rPr lang="en-GB" sz="1600" dirty="0"/>
              <a:t>ISBN: 978-1-906434-74-8</a:t>
            </a:r>
            <a:endParaRPr lang="hu-HU" sz="1600" dirty="0"/>
          </a:p>
          <a:p>
            <a:r>
              <a:rPr lang="hu-HU" sz="1600" dirty="0">
                <a:hlinkClick r:id="rId4"/>
              </a:rPr>
              <a:t>http://www.informit.com/articles/article.aspx?p=1409801</a:t>
            </a:r>
            <a:endParaRPr lang="hu-HU" sz="1600" dirty="0"/>
          </a:p>
          <a:p>
            <a:r>
              <a:rPr lang="hu-HU" sz="1600" dirty="0">
                <a:hlinkClick r:id="rId5"/>
              </a:rPr>
              <a:t>https://msdn.microsoft.com/en-us/library/ms973837.aspx</a:t>
            </a:r>
            <a:endParaRPr lang="hu-HU" sz="1600" dirty="0"/>
          </a:p>
          <a:p>
            <a:r>
              <a:rPr lang="hu-HU" sz="1600" dirty="0">
                <a:hlinkClick r:id="rId6"/>
              </a:rPr>
              <a:t>https://msdn.microsoft.com/en-us/library/system.object.finalize(v=vs.71).aspx</a:t>
            </a:r>
            <a:endParaRPr lang="hu-HU" sz="1600" dirty="0"/>
          </a:p>
          <a:p>
            <a:r>
              <a:rPr lang="hu-HU" sz="1600" dirty="0">
                <a:hlinkClick r:id="rId7"/>
              </a:rPr>
              <a:t>https://docs.oracle.com/javase/9/gctuning/introduction-garbage-collection-tuning.htm#JSGCT-GUID-A48F272E-A6C1-45A0-9A8B-6D5790EB454C</a:t>
            </a:r>
            <a:endParaRPr lang="hu-HU" sz="1600" dirty="0"/>
          </a:p>
          <a:p>
            <a:endParaRPr lang="hu-HU" dirty="0"/>
          </a:p>
          <a:p>
            <a:endParaRPr lang="hu-HU" dirty="0"/>
          </a:p>
          <a:p>
            <a:endParaRPr lang="hu-HU" dirty="0"/>
          </a:p>
          <a:p>
            <a:endParaRPr lang="hu-HU" dirty="0"/>
          </a:p>
          <a:p>
            <a:endParaRPr lang="hu-HU" dirty="0"/>
          </a:p>
          <a:p>
            <a:endParaRPr lang="en-GB" dirty="0"/>
          </a:p>
        </p:txBody>
      </p:sp>
    </p:spTree>
    <p:extLst>
      <p:ext uri="{BB962C8B-B14F-4D97-AF65-F5344CB8AC3E}">
        <p14:creationId xmlns:p14="http://schemas.microsoft.com/office/powerpoint/2010/main" val="2954370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id="{C9E5C30A-3715-4C68-98E8-862C9A8A8CC1}"/>
              </a:ext>
            </a:extLst>
          </p:cNvPr>
          <p:cNvSpPr/>
          <p:nvPr/>
        </p:nvSpPr>
        <p:spPr>
          <a:xfrm>
            <a:off x="3201681" y="1549998"/>
            <a:ext cx="5236789" cy="369163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2100" dirty="0">
                <a:solidFill>
                  <a:schemeClr val="tx1"/>
                </a:solidFill>
              </a:rPr>
              <a:t>PROCESSZ CÍMTÉR</a:t>
            </a:r>
            <a:endParaRPr lang="en-GB" sz="2100" dirty="0">
              <a:solidFill>
                <a:schemeClr val="tx1"/>
              </a:solidFill>
            </a:endParaRPr>
          </a:p>
        </p:txBody>
      </p:sp>
      <p:sp>
        <p:nvSpPr>
          <p:cNvPr id="8" name="Téglalap 7">
            <a:extLst>
              <a:ext uri="{FF2B5EF4-FFF2-40B4-BE49-F238E27FC236}">
                <a16:creationId xmlns:a16="http://schemas.microsoft.com/office/drawing/2014/main" id="{0F3EFD85-9BE5-4305-920E-F577CB50F18A}"/>
              </a:ext>
            </a:extLst>
          </p:cNvPr>
          <p:cNvSpPr/>
          <p:nvPr/>
        </p:nvSpPr>
        <p:spPr>
          <a:xfrm>
            <a:off x="3260093" y="4643391"/>
            <a:ext cx="5114927" cy="537767"/>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2100" dirty="0"/>
              <a:t>CLR</a:t>
            </a:r>
            <a:endParaRPr lang="en-GB" sz="2100" dirty="0"/>
          </a:p>
        </p:txBody>
      </p:sp>
      <p:cxnSp>
        <p:nvCxnSpPr>
          <p:cNvPr id="10" name="Egyenes összekötő nyíllal 9">
            <a:extLst>
              <a:ext uri="{FF2B5EF4-FFF2-40B4-BE49-F238E27FC236}">
                <a16:creationId xmlns:a16="http://schemas.microsoft.com/office/drawing/2014/main" id="{2CA09EB3-0056-4B14-BCDE-F09DF66A9BFA}"/>
              </a:ext>
            </a:extLst>
          </p:cNvPr>
          <p:cNvCxnSpPr>
            <a:cxnSpLocks/>
          </p:cNvCxnSpPr>
          <p:nvPr/>
        </p:nvCxnSpPr>
        <p:spPr>
          <a:xfrm>
            <a:off x="4059932" y="3583797"/>
            <a:ext cx="0" cy="1334476"/>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grpSp>
        <p:nvGrpSpPr>
          <p:cNvPr id="24" name="Csoportba foglalás 23">
            <a:extLst>
              <a:ext uri="{FF2B5EF4-FFF2-40B4-BE49-F238E27FC236}">
                <a16:creationId xmlns:a16="http://schemas.microsoft.com/office/drawing/2014/main" id="{E629B357-F994-4EB3-AD0F-9B9CF59E5D45}"/>
              </a:ext>
            </a:extLst>
          </p:cNvPr>
          <p:cNvGrpSpPr/>
          <p:nvPr/>
        </p:nvGrpSpPr>
        <p:grpSpPr>
          <a:xfrm>
            <a:off x="3704917" y="2780557"/>
            <a:ext cx="657225" cy="679995"/>
            <a:chOff x="4070815" y="2894410"/>
            <a:chExt cx="876300" cy="906660"/>
          </a:xfrm>
        </p:grpSpPr>
        <p:sp>
          <p:nvSpPr>
            <p:cNvPr id="5" name="Nyíl: szalag, jobbra mutató 4">
              <a:extLst>
                <a:ext uri="{FF2B5EF4-FFF2-40B4-BE49-F238E27FC236}">
                  <a16:creationId xmlns:a16="http://schemas.microsoft.com/office/drawing/2014/main" id="{FEA30FCC-AF13-40E5-9A8C-E03E29836B47}"/>
                </a:ext>
              </a:extLst>
            </p:cNvPr>
            <p:cNvSpPr/>
            <p:nvPr/>
          </p:nvSpPr>
          <p:spPr>
            <a:xfrm>
              <a:off x="4070815" y="2952154"/>
              <a:ext cx="438150" cy="8489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7" name="Nyíl: szalag, balra mutató 6">
              <a:extLst>
                <a:ext uri="{FF2B5EF4-FFF2-40B4-BE49-F238E27FC236}">
                  <a16:creationId xmlns:a16="http://schemas.microsoft.com/office/drawing/2014/main" id="{B7366551-5346-4760-9B97-67DA64B006DF}"/>
                </a:ext>
              </a:extLst>
            </p:cNvPr>
            <p:cNvSpPr/>
            <p:nvPr/>
          </p:nvSpPr>
          <p:spPr>
            <a:xfrm flipV="1">
              <a:off x="4508965" y="2894410"/>
              <a:ext cx="438150" cy="8489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grpSp>
      <p:sp>
        <p:nvSpPr>
          <p:cNvPr id="43" name="Téglalap 42">
            <a:extLst>
              <a:ext uri="{FF2B5EF4-FFF2-40B4-BE49-F238E27FC236}">
                <a16:creationId xmlns:a16="http://schemas.microsoft.com/office/drawing/2014/main" id="{6B5B7E63-D626-444D-8102-E6197D7EABBF}"/>
              </a:ext>
            </a:extLst>
          </p:cNvPr>
          <p:cNvSpPr/>
          <p:nvPr/>
        </p:nvSpPr>
        <p:spPr>
          <a:xfrm>
            <a:off x="4655748" y="3293448"/>
            <a:ext cx="544390" cy="457008"/>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400" dirty="0"/>
              <a:t>Gépi kód</a:t>
            </a:r>
            <a:endParaRPr lang="en-GB" sz="1400" dirty="0"/>
          </a:p>
        </p:txBody>
      </p:sp>
      <p:sp>
        <p:nvSpPr>
          <p:cNvPr id="44" name="Téglalap 43">
            <a:extLst>
              <a:ext uri="{FF2B5EF4-FFF2-40B4-BE49-F238E27FC236}">
                <a16:creationId xmlns:a16="http://schemas.microsoft.com/office/drawing/2014/main" id="{B1F0E52C-9FFE-4543-BF62-4C08B528C776}"/>
              </a:ext>
            </a:extLst>
          </p:cNvPr>
          <p:cNvSpPr/>
          <p:nvPr/>
        </p:nvSpPr>
        <p:spPr>
          <a:xfrm>
            <a:off x="4770048" y="3407748"/>
            <a:ext cx="544390" cy="457008"/>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400" dirty="0"/>
              <a:t>Gépi kód</a:t>
            </a:r>
            <a:endParaRPr lang="en-GB" sz="1400" dirty="0"/>
          </a:p>
        </p:txBody>
      </p:sp>
      <p:sp>
        <p:nvSpPr>
          <p:cNvPr id="45" name="Téglalap 44">
            <a:extLst>
              <a:ext uri="{FF2B5EF4-FFF2-40B4-BE49-F238E27FC236}">
                <a16:creationId xmlns:a16="http://schemas.microsoft.com/office/drawing/2014/main" id="{3416D520-72A0-4303-805E-B450B2C1564A}"/>
              </a:ext>
            </a:extLst>
          </p:cNvPr>
          <p:cNvSpPr/>
          <p:nvPr/>
        </p:nvSpPr>
        <p:spPr>
          <a:xfrm>
            <a:off x="4904299" y="3550441"/>
            <a:ext cx="544390" cy="457008"/>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400" dirty="0"/>
              <a:t>Gépi kód</a:t>
            </a:r>
            <a:endParaRPr lang="en-GB" sz="1400" dirty="0"/>
          </a:p>
        </p:txBody>
      </p:sp>
      <p:sp>
        <p:nvSpPr>
          <p:cNvPr id="46" name="Téglalap 45">
            <a:extLst>
              <a:ext uri="{FF2B5EF4-FFF2-40B4-BE49-F238E27FC236}">
                <a16:creationId xmlns:a16="http://schemas.microsoft.com/office/drawing/2014/main" id="{AC0F4D56-4248-48FD-972E-6163F7262998}"/>
              </a:ext>
            </a:extLst>
          </p:cNvPr>
          <p:cNvSpPr/>
          <p:nvPr/>
        </p:nvSpPr>
        <p:spPr>
          <a:xfrm>
            <a:off x="4585351" y="3739778"/>
            <a:ext cx="544390" cy="457008"/>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400" dirty="0"/>
              <a:t>Gépi kód</a:t>
            </a:r>
            <a:endParaRPr lang="en-GB" sz="1400" dirty="0"/>
          </a:p>
        </p:txBody>
      </p:sp>
      <p:sp>
        <p:nvSpPr>
          <p:cNvPr id="47" name="Téglalap 46">
            <a:extLst>
              <a:ext uri="{FF2B5EF4-FFF2-40B4-BE49-F238E27FC236}">
                <a16:creationId xmlns:a16="http://schemas.microsoft.com/office/drawing/2014/main" id="{DED6ED89-4FD4-461E-8307-CDDC6D9F6F17}"/>
              </a:ext>
            </a:extLst>
          </p:cNvPr>
          <p:cNvSpPr/>
          <p:nvPr/>
        </p:nvSpPr>
        <p:spPr>
          <a:xfrm>
            <a:off x="4806659" y="3898419"/>
            <a:ext cx="544390" cy="457008"/>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400" dirty="0"/>
              <a:t>Gépi kód</a:t>
            </a:r>
            <a:endParaRPr lang="en-GB" sz="1400" dirty="0"/>
          </a:p>
        </p:txBody>
      </p:sp>
      <p:sp>
        <p:nvSpPr>
          <p:cNvPr id="48" name="Téglalap 47">
            <a:extLst>
              <a:ext uri="{FF2B5EF4-FFF2-40B4-BE49-F238E27FC236}">
                <a16:creationId xmlns:a16="http://schemas.microsoft.com/office/drawing/2014/main" id="{E6E40A40-A882-4AEB-BC32-99643CD65185}"/>
              </a:ext>
            </a:extLst>
          </p:cNvPr>
          <p:cNvSpPr/>
          <p:nvPr/>
        </p:nvSpPr>
        <p:spPr>
          <a:xfrm>
            <a:off x="5013492" y="4022531"/>
            <a:ext cx="544390" cy="457008"/>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400" dirty="0"/>
              <a:t>Gépi kód</a:t>
            </a:r>
            <a:endParaRPr lang="en-GB" sz="1400" dirty="0"/>
          </a:p>
        </p:txBody>
      </p:sp>
      <p:grpSp>
        <p:nvGrpSpPr>
          <p:cNvPr id="2" name="Csoportba foglalás 1">
            <a:extLst>
              <a:ext uri="{FF2B5EF4-FFF2-40B4-BE49-F238E27FC236}">
                <a16:creationId xmlns:a16="http://schemas.microsoft.com/office/drawing/2014/main" id="{B02E8D9C-CF50-40B7-9684-742F2DAEB166}"/>
              </a:ext>
            </a:extLst>
          </p:cNvPr>
          <p:cNvGrpSpPr/>
          <p:nvPr/>
        </p:nvGrpSpPr>
        <p:grpSpPr>
          <a:xfrm>
            <a:off x="786307" y="3123765"/>
            <a:ext cx="1251524" cy="1581586"/>
            <a:chOff x="786307" y="3123765"/>
            <a:chExt cx="1251524" cy="1581586"/>
          </a:xfrm>
        </p:grpSpPr>
        <p:sp>
          <p:nvSpPr>
            <p:cNvPr id="52" name="Téglalap 51">
              <a:extLst>
                <a:ext uri="{FF2B5EF4-FFF2-40B4-BE49-F238E27FC236}">
                  <a16:creationId xmlns:a16="http://schemas.microsoft.com/office/drawing/2014/main" id="{90C0FE32-9F60-422D-ACEE-181189DE9503}"/>
                </a:ext>
              </a:extLst>
            </p:cNvPr>
            <p:cNvSpPr/>
            <p:nvPr/>
          </p:nvSpPr>
          <p:spPr>
            <a:xfrm>
              <a:off x="786307" y="3123765"/>
              <a:ext cx="1251524" cy="1581586"/>
            </a:xfrm>
            <a:prstGeom prst="rect">
              <a:avLst/>
            </a:prstGeom>
            <a:solidFill>
              <a:schemeClr val="bg1">
                <a:lumMod val="75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hu-HU" sz="1800" b="1" dirty="0">
                  <a:solidFill>
                    <a:schemeClr val="tx1"/>
                  </a:solidFill>
                </a:rPr>
                <a:t>.NET .exe</a:t>
              </a:r>
              <a:endParaRPr lang="en-GB" sz="1800" b="1" dirty="0">
                <a:solidFill>
                  <a:schemeClr val="tx1"/>
                </a:solidFill>
              </a:endParaRPr>
            </a:p>
          </p:txBody>
        </p:sp>
        <p:sp>
          <p:nvSpPr>
            <p:cNvPr id="50" name="Téglalap 49">
              <a:extLst>
                <a:ext uri="{FF2B5EF4-FFF2-40B4-BE49-F238E27FC236}">
                  <a16:creationId xmlns:a16="http://schemas.microsoft.com/office/drawing/2014/main" id="{C367BEC9-E754-4256-867D-AAAC8F740883}"/>
                </a:ext>
              </a:extLst>
            </p:cNvPr>
            <p:cNvSpPr/>
            <p:nvPr/>
          </p:nvSpPr>
          <p:spPr>
            <a:xfrm>
              <a:off x="829854" y="3769648"/>
              <a:ext cx="1164433" cy="903899"/>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t>IL kód</a:t>
              </a:r>
            </a:p>
            <a:p>
              <a:pPr algn="ctr"/>
              <a:r>
                <a:rPr lang="hu-HU" sz="1800" dirty="0"/>
                <a:t>metaadat</a:t>
              </a:r>
              <a:endParaRPr lang="en-GB" sz="1800" dirty="0"/>
            </a:p>
          </p:txBody>
        </p:sp>
        <p:sp>
          <p:nvSpPr>
            <p:cNvPr id="51" name="Téglalap 50">
              <a:extLst>
                <a:ext uri="{FF2B5EF4-FFF2-40B4-BE49-F238E27FC236}">
                  <a16:creationId xmlns:a16="http://schemas.microsoft.com/office/drawing/2014/main" id="{EF943B40-EB02-4CBD-B1BB-3B633A18396F}"/>
                </a:ext>
              </a:extLst>
            </p:cNvPr>
            <p:cNvSpPr/>
            <p:nvPr/>
          </p:nvSpPr>
          <p:spPr>
            <a:xfrm>
              <a:off x="829854" y="3412228"/>
              <a:ext cx="1164433" cy="361673"/>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dirty="0"/>
                <a:t>PE </a:t>
              </a:r>
              <a:r>
                <a:rPr lang="hu-HU" sz="1800" dirty="0" err="1"/>
                <a:t>header</a:t>
              </a:r>
              <a:endParaRPr lang="en-GB" sz="1800" dirty="0"/>
            </a:p>
          </p:txBody>
        </p:sp>
      </p:grpSp>
      <p:grpSp>
        <p:nvGrpSpPr>
          <p:cNvPr id="3" name="Csoportba foglalás 2">
            <a:extLst>
              <a:ext uri="{FF2B5EF4-FFF2-40B4-BE49-F238E27FC236}">
                <a16:creationId xmlns:a16="http://schemas.microsoft.com/office/drawing/2014/main" id="{92B6186E-BB40-461B-A7F9-3B918D6B1BCF}"/>
              </a:ext>
            </a:extLst>
          </p:cNvPr>
          <p:cNvGrpSpPr/>
          <p:nvPr/>
        </p:nvGrpSpPr>
        <p:grpSpPr>
          <a:xfrm>
            <a:off x="6182518" y="2095496"/>
            <a:ext cx="1977200" cy="2698709"/>
            <a:chOff x="6182518" y="2095496"/>
            <a:chExt cx="1977200" cy="2698709"/>
          </a:xfrm>
        </p:grpSpPr>
        <p:sp>
          <p:nvSpPr>
            <p:cNvPr id="23" name="Téglalap 22">
              <a:extLst>
                <a:ext uri="{FF2B5EF4-FFF2-40B4-BE49-F238E27FC236}">
                  <a16:creationId xmlns:a16="http://schemas.microsoft.com/office/drawing/2014/main" id="{EC46CCE7-3CB6-43E6-9080-11D1D657E338}"/>
                </a:ext>
              </a:extLst>
            </p:cNvPr>
            <p:cNvSpPr/>
            <p:nvPr/>
          </p:nvSpPr>
          <p:spPr>
            <a:xfrm>
              <a:off x="7031036" y="2095496"/>
              <a:ext cx="1128682" cy="1114742"/>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a:solidFill>
                    <a:schemeClr val="tx1"/>
                  </a:solidFill>
                </a:rPr>
                <a:t>HEAP</a:t>
              </a:r>
              <a:endParaRPr lang="en-GB" sz="1800" dirty="0">
                <a:solidFill>
                  <a:schemeClr val="tx1"/>
                </a:solidFill>
              </a:endParaRPr>
            </a:p>
          </p:txBody>
        </p:sp>
        <p:grpSp>
          <p:nvGrpSpPr>
            <p:cNvPr id="25" name="Csoportba foglalás 24">
              <a:extLst>
                <a:ext uri="{FF2B5EF4-FFF2-40B4-BE49-F238E27FC236}">
                  <a16:creationId xmlns:a16="http://schemas.microsoft.com/office/drawing/2014/main" id="{5C02B4BA-5CC1-4E02-AD1C-F5D8F096133F}"/>
                </a:ext>
              </a:extLst>
            </p:cNvPr>
            <p:cNvGrpSpPr/>
            <p:nvPr/>
          </p:nvGrpSpPr>
          <p:grpSpPr>
            <a:xfrm>
              <a:off x="6355459" y="3560979"/>
              <a:ext cx="353809" cy="366067"/>
              <a:chOff x="4070815" y="2894410"/>
              <a:chExt cx="876300" cy="906660"/>
            </a:xfrm>
          </p:grpSpPr>
          <p:sp>
            <p:nvSpPr>
              <p:cNvPr id="26" name="Nyíl: szalag, jobbra mutató 25">
                <a:extLst>
                  <a:ext uri="{FF2B5EF4-FFF2-40B4-BE49-F238E27FC236}">
                    <a16:creationId xmlns:a16="http://schemas.microsoft.com/office/drawing/2014/main" id="{AD960277-BA05-4F85-9CBB-D60B2A2A5164}"/>
                  </a:ext>
                </a:extLst>
              </p:cNvPr>
              <p:cNvSpPr/>
              <p:nvPr/>
            </p:nvSpPr>
            <p:spPr>
              <a:xfrm>
                <a:off x="4070815" y="2952154"/>
                <a:ext cx="438150" cy="8489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7" name="Nyíl: szalag, balra mutató 26">
                <a:extLst>
                  <a:ext uri="{FF2B5EF4-FFF2-40B4-BE49-F238E27FC236}">
                    <a16:creationId xmlns:a16="http://schemas.microsoft.com/office/drawing/2014/main" id="{340C3251-D6AA-4B48-820B-7B83153DD6B9}"/>
                  </a:ext>
                </a:extLst>
              </p:cNvPr>
              <p:cNvSpPr/>
              <p:nvPr/>
            </p:nvSpPr>
            <p:spPr>
              <a:xfrm flipV="1">
                <a:off x="4508965" y="2894410"/>
                <a:ext cx="438150" cy="8489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grpSp>
        <p:grpSp>
          <p:nvGrpSpPr>
            <p:cNvPr id="31" name="Csoportba foglalás 30">
              <a:extLst>
                <a:ext uri="{FF2B5EF4-FFF2-40B4-BE49-F238E27FC236}">
                  <a16:creationId xmlns:a16="http://schemas.microsoft.com/office/drawing/2014/main" id="{4BF44401-5366-4D3D-B542-CBBD4177EF00}"/>
                </a:ext>
              </a:extLst>
            </p:cNvPr>
            <p:cNvGrpSpPr/>
            <p:nvPr/>
          </p:nvGrpSpPr>
          <p:grpSpPr>
            <a:xfrm>
              <a:off x="6355459" y="3186923"/>
              <a:ext cx="353809" cy="366067"/>
              <a:chOff x="4070815" y="2894410"/>
              <a:chExt cx="876300" cy="906660"/>
            </a:xfrm>
          </p:grpSpPr>
          <p:sp>
            <p:nvSpPr>
              <p:cNvPr id="32" name="Nyíl: szalag, jobbra mutató 31">
                <a:extLst>
                  <a:ext uri="{FF2B5EF4-FFF2-40B4-BE49-F238E27FC236}">
                    <a16:creationId xmlns:a16="http://schemas.microsoft.com/office/drawing/2014/main" id="{6AC4CE28-DBA5-463D-8E7E-8C2BBB6A4876}"/>
                  </a:ext>
                </a:extLst>
              </p:cNvPr>
              <p:cNvSpPr/>
              <p:nvPr/>
            </p:nvSpPr>
            <p:spPr>
              <a:xfrm>
                <a:off x="4070815" y="2952154"/>
                <a:ext cx="438150" cy="8489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3" name="Nyíl: szalag, balra mutató 32">
                <a:extLst>
                  <a:ext uri="{FF2B5EF4-FFF2-40B4-BE49-F238E27FC236}">
                    <a16:creationId xmlns:a16="http://schemas.microsoft.com/office/drawing/2014/main" id="{C6E1B35A-393B-4E1C-8C2B-BE6860339395}"/>
                  </a:ext>
                </a:extLst>
              </p:cNvPr>
              <p:cNvSpPr/>
              <p:nvPr/>
            </p:nvSpPr>
            <p:spPr>
              <a:xfrm flipV="1">
                <a:off x="4508965" y="2894410"/>
                <a:ext cx="438150" cy="8489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grpSp>
        <p:sp>
          <p:nvSpPr>
            <p:cNvPr id="40" name="Téglalap 39">
              <a:extLst>
                <a:ext uri="{FF2B5EF4-FFF2-40B4-BE49-F238E27FC236}">
                  <a16:creationId xmlns:a16="http://schemas.microsoft.com/office/drawing/2014/main" id="{E5A5272A-71B3-4795-8156-B6227CF8E63B}"/>
                </a:ext>
              </a:extLst>
            </p:cNvPr>
            <p:cNvSpPr/>
            <p:nvPr/>
          </p:nvSpPr>
          <p:spPr>
            <a:xfrm>
              <a:off x="6182518" y="2095497"/>
              <a:ext cx="699692" cy="1917737"/>
            </a:xfrm>
            <a:prstGeom prst="rect">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1050">
                  <a:solidFill>
                    <a:schemeClr val="tx1"/>
                  </a:solidFill>
                </a:rPr>
                <a:t>THREAD POOL</a:t>
              </a:r>
              <a:endParaRPr lang="en-GB" sz="1050" dirty="0">
                <a:solidFill>
                  <a:schemeClr val="tx1"/>
                </a:solidFill>
              </a:endParaRPr>
            </a:p>
          </p:txBody>
        </p:sp>
        <p:grpSp>
          <p:nvGrpSpPr>
            <p:cNvPr id="34" name="Csoportba foglalás 33">
              <a:extLst>
                <a:ext uri="{FF2B5EF4-FFF2-40B4-BE49-F238E27FC236}">
                  <a16:creationId xmlns:a16="http://schemas.microsoft.com/office/drawing/2014/main" id="{F4955CCA-D6CB-4071-9B39-FB2AF851B968}"/>
                </a:ext>
              </a:extLst>
            </p:cNvPr>
            <p:cNvGrpSpPr/>
            <p:nvPr/>
          </p:nvGrpSpPr>
          <p:grpSpPr>
            <a:xfrm>
              <a:off x="6355459" y="2832447"/>
              <a:ext cx="353809" cy="366067"/>
              <a:chOff x="4070815" y="2894410"/>
              <a:chExt cx="876300" cy="906660"/>
            </a:xfrm>
          </p:grpSpPr>
          <p:sp>
            <p:nvSpPr>
              <p:cNvPr id="35" name="Nyíl: szalag, jobbra mutató 34">
                <a:extLst>
                  <a:ext uri="{FF2B5EF4-FFF2-40B4-BE49-F238E27FC236}">
                    <a16:creationId xmlns:a16="http://schemas.microsoft.com/office/drawing/2014/main" id="{88CF096A-B2DD-4D44-B4C0-EF66DAAEA106}"/>
                  </a:ext>
                </a:extLst>
              </p:cNvPr>
              <p:cNvSpPr/>
              <p:nvPr/>
            </p:nvSpPr>
            <p:spPr>
              <a:xfrm>
                <a:off x="4070815" y="2952154"/>
                <a:ext cx="438150" cy="8489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6" name="Nyíl: szalag, balra mutató 35">
                <a:extLst>
                  <a:ext uri="{FF2B5EF4-FFF2-40B4-BE49-F238E27FC236}">
                    <a16:creationId xmlns:a16="http://schemas.microsoft.com/office/drawing/2014/main" id="{28037146-E9E9-40C7-AB9D-496A40A12DA3}"/>
                  </a:ext>
                </a:extLst>
              </p:cNvPr>
              <p:cNvSpPr/>
              <p:nvPr/>
            </p:nvSpPr>
            <p:spPr>
              <a:xfrm flipV="1">
                <a:off x="4508965" y="2894410"/>
                <a:ext cx="438150" cy="8489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grpSp>
        <p:grpSp>
          <p:nvGrpSpPr>
            <p:cNvPr id="37" name="Csoportba foglalás 36">
              <a:extLst>
                <a:ext uri="{FF2B5EF4-FFF2-40B4-BE49-F238E27FC236}">
                  <a16:creationId xmlns:a16="http://schemas.microsoft.com/office/drawing/2014/main" id="{70A43E1D-A068-46A8-9EDD-B2E5B87BECBE}"/>
                </a:ext>
              </a:extLst>
            </p:cNvPr>
            <p:cNvGrpSpPr/>
            <p:nvPr/>
          </p:nvGrpSpPr>
          <p:grpSpPr>
            <a:xfrm>
              <a:off x="6355459" y="2469834"/>
              <a:ext cx="353809" cy="366067"/>
              <a:chOff x="4070815" y="2894410"/>
              <a:chExt cx="876300" cy="906660"/>
            </a:xfrm>
          </p:grpSpPr>
          <p:sp>
            <p:nvSpPr>
              <p:cNvPr id="38" name="Nyíl: szalag, jobbra mutató 37">
                <a:extLst>
                  <a:ext uri="{FF2B5EF4-FFF2-40B4-BE49-F238E27FC236}">
                    <a16:creationId xmlns:a16="http://schemas.microsoft.com/office/drawing/2014/main" id="{033CA8A5-5C30-482D-A36D-696BF15384EB}"/>
                  </a:ext>
                </a:extLst>
              </p:cNvPr>
              <p:cNvSpPr/>
              <p:nvPr/>
            </p:nvSpPr>
            <p:spPr>
              <a:xfrm>
                <a:off x="4070815" y="2952154"/>
                <a:ext cx="438150" cy="8489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39" name="Nyíl: szalag, balra mutató 38">
                <a:extLst>
                  <a:ext uri="{FF2B5EF4-FFF2-40B4-BE49-F238E27FC236}">
                    <a16:creationId xmlns:a16="http://schemas.microsoft.com/office/drawing/2014/main" id="{03A33FCA-D104-4FDE-861A-29F75BAE41CB}"/>
                  </a:ext>
                </a:extLst>
              </p:cNvPr>
              <p:cNvSpPr/>
              <p:nvPr/>
            </p:nvSpPr>
            <p:spPr>
              <a:xfrm flipV="1">
                <a:off x="4508965" y="2894410"/>
                <a:ext cx="438150" cy="8489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grpSp>
        <p:cxnSp>
          <p:nvCxnSpPr>
            <p:cNvPr id="59" name="Egyenes összekötő nyíllal 58">
              <a:extLst>
                <a:ext uri="{FF2B5EF4-FFF2-40B4-BE49-F238E27FC236}">
                  <a16:creationId xmlns:a16="http://schemas.microsoft.com/office/drawing/2014/main" id="{5E672156-8DB0-4764-B5EC-242FE809483E}"/>
                </a:ext>
              </a:extLst>
            </p:cNvPr>
            <p:cNvCxnSpPr>
              <a:cxnSpLocks/>
            </p:cNvCxnSpPr>
            <p:nvPr/>
          </p:nvCxnSpPr>
          <p:spPr>
            <a:xfrm flipV="1">
              <a:off x="7567513" y="3123765"/>
              <a:ext cx="0" cy="167044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62" name="Egyenes összekötő nyíllal 61">
              <a:extLst>
                <a:ext uri="{FF2B5EF4-FFF2-40B4-BE49-F238E27FC236}">
                  <a16:creationId xmlns:a16="http://schemas.microsoft.com/office/drawing/2014/main" id="{67434E2F-67BC-4436-B3E4-735494B87F66}"/>
                </a:ext>
              </a:extLst>
            </p:cNvPr>
            <p:cNvCxnSpPr>
              <a:cxnSpLocks/>
            </p:cNvCxnSpPr>
            <p:nvPr/>
          </p:nvCxnSpPr>
          <p:spPr>
            <a:xfrm flipV="1">
              <a:off x="6518600" y="3934189"/>
              <a:ext cx="0" cy="860015"/>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grpSp>
      <p:cxnSp>
        <p:nvCxnSpPr>
          <p:cNvPr id="72" name="Egyenes összekötő nyíllal 71">
            <a:extLst>
              <a:ext uri="{FF2B5EF4-FFF2-40B4-BE49-F238E27FC236}">
                <a16:creationId xmlns:a16="http://schemas.microsoft.com/office/drawing/2014/main" id="{07D11F55-2920-40C2-9BCB-EFB9EE540C39}"/>
              </a:ext>
            </a:extLst>
          </p:cNvPr>
          <p:cNvCxnSpPr>
            <a:cxnSpLocks/>
          </p:cNvCxnSpPr>
          <p:nvPr/>
        </p:nvCxnSpPr>
        <p:spPr>
          <a:xfrm>
            <a:off x="5013492" y="2855762"/>
            <a:ext cx="0" cy="561482"/>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74" name="Egyenes összekötő nyíllal 73">
            <a:extLst>
              <a:ext uri="{FF2B5EF4-FFF2-40B4-BE49-F238E27FC236}">
                <a16:creationId xmlns:a16="http://schemas.microsoft.com/office/drawing/2014/main" id="{98E53701-AB40-4E60-9495-F8861C0D9537}"/>
              </a:ext>
            </a:extLst>
          </p:cNvPr>
          <p:cNvCxnSpPr>
            <a:cxnSpLocks/>
          </p:cNvCxnSpPr>
          <p:nvPr/>
        </p:nvCxnSpPr>
        <p:spPr>
          <a:xfrm>
            <a:off x="5217603" y="2855761"/>
            <a:ext cx="0" cy="646784"/>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75" name="Egyenes összekötő nyíllal 74">
            <a:extLst>
              <a:ext uri="{FF2B5EF4-FFF2-40B4-BE49-F238E27FC236}">
                <a16:creationId xmlns:a16="http://schemas.microsoft.com/office/drawing/2014/main" id="{9B305C23-0332-430F-91E9-4AE4B09344BE}"/>
              </a:ext>
            </a:extLst>
          </p:cNvPr>
          <p:cNvCxnSpPr>
            <a:cxnSpLocks/>
          </p:cNvCxnSpPr>
          <p:nvPr/>
        </p:nvCxnSpPr>
        <p:spPr>
          <a:xfrm>
            <a:off x="5351048" y="2855762"/>
            <a:ext cx="17466" cy="759991"/>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81" name="Egyenes összekötő nyíllal 80">
            <a:extLst>
              <a:ext uri="{FF2B5EF4-FFF2-40B4-BE49-F238E27FC236}">
                <a16:creationId xmlns:a16="http://schemas.microsoft.com/office/drawing/2014/main" id="{1B67F5DA-D30B-4804-8039-EA7B4B321987}"/>
              </a:ext>
            </a:extLst>
          </p:cNvPr>
          <p:cNvCxnSpPr/>
          <p:nvPr/>
        </p:nvCxnSpPr>
        <p:spPr>
          <a:xfrm>
            <a:off x="1857410" y="3583797"/>
            <a:ext cx="2048133" cy="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grpSp>
        <p:nvGrpSpPr>
          <p:cNvPr id="6" name="Csoportba foglalás 5">
            <a:extLst>
              <a:ext uri="{FF2B5EF4-FFF2-40B4-BE49-F238E27FC236}">
                <a16:creationId xmlns:a16="http://schemas.microsoft.com/office/drawing/2014/main" id="{A246E6FF-344E-449D-A46F-4216F05BBFF3}"/>
              </a:ext>
            </a:extLst>
          </p:cNvPr>
          <p:cNvGrpSpPr/>
          <p:nvPr/>
        </p:nvGrpSpPr>
        <p:grpSpPr>
          <a:xfrm>
            <a:off x="1873252" y="2068096"/>
            <a:ext cx="4068408" cy="2726110"/>
            <a:chOff x="1873252" y="2068096"/>
            <a:chExt cx="4068408" cy="2726110"/>
          </a:xfrm>
        </p:grpSpPr>
        <p:sp>
          <p:nvSpPr>
            <p:cNvPr id="41" name="Téglalap 40">
              <a:extLst>
                <a:ext uri="{FF2B5EF4-FFF2-40B4-BE49-F238E27FC236}">
                  <a16:creationId xmlns:a16="http://schemas.microsoft.com/office/drawing/2014/main" id="{DFBFE7E9-3E5A-40FC-9B3B-5C032ECE8DFA}"/>
                </a:ext>
              </a:extLst>
            </p:cNvPr>
            <p:cNvSpPr/>
            <p:nvPr/>
          </p:nvSpPr>
          <p:spPr>
            <a:xfrm>
              <a:off x="4777227" y="2068096"/>
              <a:ext cx="1164433" cy="903899"/>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hu-HU" sz="1800"/>
                <a:t>IL kód</a:t>
              </a:r>
            </a:p>
            <a:p>
              <a:pPr algn="ctr"/>
              <a:r>
                <a:rPr lang="hu-HU" sz="1800"/>
                <a:t>metaadat</a:t>
              </a:r>
              <a:endParaRPr lang="en-GB" sz="1800" dirty="0"/>
            </a:p>
          </p:txBody>
        </p:sp>
        <p:cxnSp>
          <p:nvCxnSpPr>
            <p:cNvPr id="67" name="Egyenes összekötő nyíllal 66">
              <a:extLst>
                <a:ext uri="{FF2B5EF4-FFF2-40B4-BE49-F238E27FC236}">
                  <a16:creationId xmlns:a16="http://schemas.microsoft.com/office/drawing/2014/main" id="{5897546F-81AF-43C8-AC7E-2E63E1122AC4}"/>
                </a:ext>
              </a:extLst>
            </p:cNvPr>
            <p:cNvCxnSpPr>
              <a:cxnSpLocks/>
            </p:cNvCxnSpPr>
            <p:nvPr/>
          </p:nvCxnSpPr>
          <p:spPr>
            <a:xfrm flipV="1">
              <a:off x="5803007" y="2910042"/>
              <a:ext cx="0" cy="1884164"/>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82" name="Egyenes összekötő nyíllal 81">
              <a:extLst>
                <a:ext uri="{FF2B5EF4-FFF2-40B4-BE49-F238E27FC236}">
                  <a16:creationId xmlns:a16="http://schemas.microsoft.com/office/drawing/2014/main" id="{0A9560D5-94DB-4E28-B0B2-E61F7F38D18D}"/>
                </a:ext>
              </a:extLst>
            </p:cNvPr>
            <p:cNvCxnSpPr>
              <a:cxnSpLocks/>
            </p:cNvCxnSpPr>
            <p:nvPr/>
          </p:nvCxnSpPr>
          <p:spPr>
            <a:xfrm>
              <a:off x="2626618" y="2469833"/>
              <a:ext cx="2277681" cy="0"/>
            </a:xfrm>
            <a:prstGeom prst="straightConnector1">
              <a:avLst/>
            </a:prstGeom>
            <a:ln w="38100">
              <a:solidFill>
                <a:schemeClr val="tx1">
                  <a:lumMod val="65000"/>
                  <a:lumOff val="35000"/>
                </a:schemeClr>
              </a:solidFill>
              <a:tailEnd type="triangle"/>
            </a:ln>
          </p:spPr>
          <p:style>
            <a:lnRef idx="3">
              <a:schemeClr val="dk1"/>
            </a:lnRef>
            <a:fillRef idx="0">
              <a:schemeClr val="dk1"/>
            </a:fillRef>
            <a:effectRef idx="2">
              <a:schemeClr val="dk1"/>
            </a:effectRef>
            <a:fontRef idx="minor">
              <a:schemeClr val="tx1"/>
            </a:fontRef>
          </p:style>
        </p:cxnSp>
        <p:cxnSp>
          <p:nvCxnSpPr>
            <p:cNvPr id="86" name="Egyenes összekötő 85">
              <a:extLst>
                <a:ext uri="{FF2B5EF4-FFF2-40B4-BE49-F238E27FC236}">
                  <a16:creationId xmlns:a16="http://schemas.microsoft.com/office/drawing/2014/main" id="{40EE02E5-8382-461D-AE29-11FA01BC2C80}"/>
                </a:ext>
              </a:extLst>
            </p:cNvPr>
            <p:cNvCxnSpPr/>
            <p:nvPr/>
          </p:nvCxnSpPr>
          <p:spPr>
            <a:xfrm>
              <a:off x="2626618" y="2469834"/>
              <a:ext cx="0" cy="1726952"/>
            </a:xfrm>
            <a:prstGeom prst="line">
              <a:avLst/>
            </a:prstGeom>
            <a:ln w="38100">
              <a:solidFill>
                <a:schemeClr val="tx1">
                  <a:lumMod val="65000"/>
                  <a:lumOff val="35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7" name="Egyenes összekötő 86">
              <a:extLst>
                <a:ext uri="{FF2B5EF4-FFF2-40B4-BE49-F238E27FC236}">
                  <a16:creationId xmlns:a16="http://schemas.microsoft.com/office/drawing/2014/main" id="{C718B691-4CC2-401D-B17F-4055FFF5552E}"/>
                </a:ext>
              </a:extLst>
            </p:cNvPr>
            <p:cNvCxnSpPr>
              <a:cxnSpLocks/>
            </p:cNvCxnSpPr>
            <p:nvPr/>
          </p:nvCxnSpPr>
          <p:spPr>
            <a:xfrm>
              <a:off x="1873252" y="4196785"/>
              <a:ext cx="753366" cy="1"/>
            </a:xfrm>
            <a:prstGeom prst="line">
              <a:avLst/>
            </a:prstGeom>
            <a:ln w="38100">
              <a:solidFill>
                <a:schemeClr val="tx1">
                  <a:lumMod val="65000"/>
                  <a:lumOff val="35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grpSp>
      <p:sp>
        <p:nvSpPr>
          <p:cNvPr id="90" name="Tartalom helye 2">
            <a:extLst>
              <a:ext uri="{FF2B5EF4-FFF2-40B4-BE49-F238E27FC236}">
                <a16:creationId xmlns:a16="http://schemas.microsoft.com/office/drawing/2014/main" id="{B3F01AA4-01F4-43B4-B742-17F9F250605A}"/>
              </a:ext>
            </a:extLst>
          </p:cNvPr>
          <p:cNvSpPr>
            <a:spLocks noGrp="1"/>
          </p:cNvSpPr>
          <p:nvPr>
            <p:ph idx="1"/>
          </p:nvPr>
        </p:nvSpPr>
        <p:spPr>
          <a:xfrm>
            <a:off x="2378274" y="6597440"/>
            <a:ext cx="4498046" cy="255392"/>
          </a:xfrm>
        </p:spPr>
        <p:txBody>
          <a:bodyPr>
            <a:normAutofit fontScale="92500" lnSpcReduction="10000"/>
          </a:bodyPr>
          <a:lstStyle/>
          <a:p>
            <a:pPr marL="342900" lvl="1" indent="0">
              <a:buNone/>
            </a:pPr>
            <a:r>
              <a:rPr lang="hu-HU" sz="1200" dirty="0"/>
              <a:t>Kép forrása: Mike Woodring: CLR Fundamentals @ </a:t>
            </a:r>
            <a:r>
              <a:rPr lang="hu-HU" sz="1200" dirty="0" err="1"/>
              <a:t>Pluralsight</a:t>
            </a:r>
            <a:endParaRPr lang="en-GB" sz="1200" dirty="0"/>
          </a:p>
        </p:txBody>
      </p:sp>
      <p:sp>
        <p:nvSpPr>
          <p:cNvPr id="49" name="Cím 1">
            <a:extLst>
              <a:ext uri="{FF2B5EF4-FFF2-40B4-BE49-F238E27FC236}">
                <a16:creationId xmlns:a16="http://schemas.microsoft.com/office/drawing/2014/main" id="{023F964A-49DD-440E-AA66-F1CC577CD235}"/>
              </a:ext>
            </a:extLst>
          </p:cNvPr>
          <p:cNvSpPr>
            <a:spLocks noGrp="1"/>
          </p:cNvSpPr>
          <p:nvPr>
            <p:ph type="title"/>
          </p:nvPr>
        </p:nvSpPr>
        <p:spPr>
          <a:xfrm>
            <a:off x="107950" y="115888"/>
            <a:ext cx="8928100" cy="576262"/>
          </a:xfrm>
        </p:spPr>
        <p:txBody>
          <a:bodyPr/>
          <a:lstStyle/>
          <a:p>
            <a:r>
              <a:rPr lang="hu-HU" dirty="0" err="1"/>
              <a:t>Common</a:t>
            </a:r>
            <a:r>
              <a:rPr lang="hu-HU" dirty="0"/>
              <a:t> </a:t>
            </a:r>
            <a:r>
              <a:rPr lang="hu-HU" dirty="0" err="1"/>
              <a:t>Language</a:t>
            </a:r>
            <a:r>
              <a:rPr lang="hu-HU" dirty="0"/>
              <a:t> </a:t>
            </a:r>
            <a:r>
              <a:rPr lang="hu-HU" dirty="0" err="1"/>
              <a:t>Runtime</a:t>
            </a:r>
            <a:endParaRPr lang="en-GB" dirty="0"/>
          </a:p>
        </p:txBody>
      </p:sp>
      <p:sp>
        <p:nvSpPr>
          <p:cNvPr id="53" name="Tartalom helye 2">
            <a:extLst>
              <a:ext uri="{FF2B5EF4-FFF2-40B4-BE49-F238E27FC236}">
                <a16:creationId xmlns:a16="http://schemas.microsoft.com/office/drawing/2014/main" id="{E6F2E212-67C2-421A-88E0-AA96F511FF93}"/>
              </a:ext>
            </a:extLst>
          </p:cNvPr>
          <p:cNvSpPr txBox="1">
            <a:spLocks/>
          </p:cNvSpPr>
          <p:nvPr/>
        </p:nvSpPr>
        <p:spPr bwMode="auto">
          <a:xfrm>
            <a:off x="467430" y="5421852"/>
            <a:ext cx="8676570" cy="117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r>
              <a:rPr lang="hu-HU" kern="0" dirty="0"/>
              <a:t>JIT: </a:t>
            </a:r>
            <a:r>
              <a:rPr lang="hu-HU" kern="0" dirty="0" err="1"/>
              <a:t>on-demand</a:t>
            </a:r>
            <a:r>
              <a:rPr lang="hu-HU" kern="0" dirty="0"/>
              <a:t>, a metódus első futtatásakor áll elő a gépi kód</a:t>
            </a:r>
          </a:p>
          <a:p>
            <a:r>
              <a:rPr lang="hu-HU" kern="0" dirty="0"/>
              <a:t>… a JIT </a:t>
            </a:r>
            <a:r>
              <a:rPr lang="hu-HU" kern="0" dirty="0" err="1"/>
              <a:t>Compiler</a:t>
            </a:r>
            <a:r>
              <a:rPr lang="hu-HU" kern="0" dirty="0"/>
              <a:t> (CLR </a:t>
            </a:r>
            <a:r>
              <a:rPr lang="hu-HU" kern="0" dirty="0" err="1"/>
              <a:t>futásidejű</a:t>
            </a:r>
            <a:r>
              <a:rPr lang="hu-HU" kern="0" dirty="0"/>
              <a:t> szolgáltatás) által</a:t>
            </a:r>
          </a:p>
          <a:p>
            <a:pPr lvl="1"/>
            <a:r>
              <a:rPr lang="hu-HU" kern="0" dirty="0"/>
              <a:t>Optimalizáció: NGEN</a:t>
            </a:r>
          </a:p>
        </p:txBody>
      </p:sp>
    </p:spTree>
    <p:extLst>
      <p:ext uri="{BB962C8B-B14F-4D97-AF65-F5344CB8AC3E}">
        <p14:creationId xmlns:p14="http://schemas.microsoft.com/office/powerpoint/2010/main" val="2066827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43" grpId="0" animBg="1"/>
      <p:bldP spid="44" grpId="0" animBg="1"/>
      <p:bldP spid="45" grpId="0" animBg="1"/>
      <p:bldP spid="46"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0147FB2-CFEE-4666-AFC0-BB1D1BAC418A}"/>
              </a:ext>
            </a:extLst>
          </p:cNvPr>
          <p:cNvSpPr>
            <a:spLocks noGrp="1"/>
          </p:cNvSpPr>
          <p:nvPr>
            <p:ph type="title"/>
          </p:nvPr>
        </p:nvSpPr>
        <p:spPr/>
        <p:txBody>
          <a:bodyPr/>
          <a:lstStyle/>
          <a:p>
            <a:r>
              <a:rPr lang="hu-HU" dirty="0"/>
              <a:t>(… </a:t>
            </a:r>
            <a:r>
              <a:rPr lang="hu-HU" dirty="0" err="1"/>
              <a:t>vs</a:t>
            </a:r>
            <a:r>
              <a:rPr lang="hu-HU" dirty="0"/>
              <a:t> Java JAR)</a:t>
            </a:r>
            <a:endParaRPr lang="en-GB" dirty="0"/>
          </a:p>
        </p:txBody>
      </p:sp>
      <p:sp>
        <p:nvSpPr>
          <p:cNvPr id="3" name="Tartalom helye 2">
            <a:extLst>
              <a:ext uri="{FF2B5EF4-FFF2-40B4-BE49-F238E27FC236}">
                <a16:creationId xmlns:a16="http://schemas.microsoft.com/office/drawing/2014/main" id="{08399E4F-C1D4-41A1-9BEB-4A903186F16C}"/>
              </a:ext>
            </a:extLst>
          </p:cNvPr>
          <p:cNvSpPr>
            <a:spLocks noGrp="1"/>
          </p:cNvSpPr>
          <p:nvPr>
            <p:ph idx="1"/>
          </p:nvPr>
        </p:nvSpPr>
        <p:spPr/>
        <p:txBody>
          <a:bodyPr/>
          <a:lstStyle/>
          <a:p>
            <a:r>
              <a:rPr lang="hu-HU" dirty="0"/>
              <a:t>OS-függetlenség volt előtérben, nem az integráció: saját, könnyen olvasható formátum</a:t>
            </a:r>
          </a:p>
          <a:p>
            <a:r>
              <a:rPr lang="hu-HU" dirty="0"/>
              <a:t>Java .</a:t>
            </a:r>
            <a:r>
              <a:rPr lang="hu-HU" dirty="0" err="1"/>
              <a:t>class</a:t>
            </a:r>
            <a:r>
              <a:rPr lang="hu-HU" dirty="0"/>
              <a:t> fájlok + metaadat, ZIP tömörítéssel</a:t>
            </a:r>
          </a:p>
          <a:p>
            <a:pPr lvl="1"/>
            <a:r>
              <a:rPr lang="hu-HU" dirty="0"/>
              <a:t>Kicsomagolható: </a:t>
            </a:r>
            <a:r>
              <a:rPr lang="en-GB" dirty="0"/>
              <a:t>jar -</a:t>
            </a:r>
            <a:r>
              <a:rPr lang="en-GB" dirty="0" err="1"/>
              <a:t>xf</a:t>
            </a:r>
            <a:r>
              <a:rPr lang="en-GB" dirty="0"/>
              <a:t> foo.jar</a:t>
            </a:r>
            <a:endParaRPr lang="hu-HU" dirty="0"/>
          </a:p>
          <a:p>
            <a:pPr lvl="1"/>
            <a:r>
              <a:rPr lang="hu-HU" dirty="0"/>
              <a:t>Metaadat: META_INF/MANIFEST.MF</a:t>
            </a:r>
          </a:p>
          <a:p>
            <a:r>
              <a:rPr lang="hu-HU" dirty="0"/>
              <a:t>Java .</a:t>
            </a:r>
            <a:r>
              <a:rPr lang="hu-HU" dirty="0" err="1"/>
              <a:t>class</a:t>
            </a:r>
            <a:r>
              <a:rPr lang="hu-HU" dirty="0"/>
              <a:t>: 1 Java osztály adatai változó hosszúságú </a:t>
            </a:r>
            <a:r>
              <a:rPr lang="hu-HU" dirty="0" err="1"/>
              <a:t>mezőkkel</a:t>
            </a:r>
            <a:r>
              <a:rPr lang="hu-HU" dirty="0"/>
              <a:t> + </a:t>
            </a:r>
            <a:r>
              <a:rPr lang="hu-HU" dirty="0" smtClean="0"/>
              <a:t>bytekód</a:t>
            </a:r>
          </a:p>
          <a:p>
            <a:r>
              <a:rPr lang="hu-HU" dirty="0" smtClean="0"/>
              <a:t>.java </a:t>
            </a:r>
            <a:r>
              <a:rPr lang="hu-HU" dirty="0" smtClean="0">
                <a:sym typeface="Wingdings" panose="05000000000000000000" pitchFamily="2" charset="2"/>
              </a:rPr>
              <a:t> </a:t>
            </a:r>
            <a:r>
              <a:rPr lang="hu-HU" dirty="0" err="1" smtClean="0">
                <a:sym typeface="Wingdings" panose="05000000000000000000" pitchFamily="2" charset="2"/>
              </a:rPr>
              <a:t>build</a:t>
            </a:r>
            <a:r>
              <a:rPr lang="hu-HU" dirty="0" smtClean="0">
                <a:sym typeface="Wingdings" panose="05000000000000000000" pitchFamily="2" charset="2"/>
              </a:rPr>
              <a:t>  .</a:t>
            </a:r>
            <a:r>
              <a:rPr lang="hu-HU" dirty="0" err="1" smtClean="0">
                <a:sym typeface="Wingdings" panose="05000000000000000000" pitchFamily="2" charset="2"/>
              </a:rPr>
              <a:t>class</a:t>
            </a:r>
            <a:r>
              <a:rPr lang="hu-HU" dirty="0" smtClean="0">
                <a:sym typeface="Wingdings" panose="05000000000000000000" pitchFamily="2" charset="2"/>
              </a:rPr>
              <a:t> </a:t>
            </a:r>
            <a:r>
              <a:rPr lang="hu-HU" dirty="0" smtClean="0"/>
              <a:t> </a:t>
            </a:r>
            <a:r>
              <a:rPr lang="hu-HU" dirty="0" smtClean="0">
                <a:sym typeface="Wingdings" panose="05000000000000000000" pitchFamily="2" charset="2"/>
              </a:rPr>
              <a:t> JIT  JVM  OS</a:t>
            </a:r>
            <a:endParaRPr lang="hu-HU" dirty="0" smtClean="0"/>
          </a:p>
          <a:p>
            <a:endParaRPr lang="hu-HU" dirty="0"/>
          </a:p>
          <a:p>
            <a:r>
              <a:rPr lang="hu-HU" dirty="0" err="1" smtClean="0"/>
              <a:t>Android</a:t>
            </a:r>
            <a:r>
              <a:rPr lang="hu-HU" dirty="0" smtClean="0"/>
              <a:t> DEX: azonos megközelítés, </a:t>
            </a:r>
            <a:r>
              <a:rPr lang="en-US" dirty="0" smtClean="0"/>
              <a:t>JAVA syntax, </a:t>
            </a:r>
            <a:r>
              <a:rPr lang="hu-HU" dirty="0" smtClean="0"/>
              <a:t>de más bytekód a végeredmény</a:t>
            </a:r>
            <a:r>
              <a:rPr lang="en-US" dirty="0" smtClean="0"/>
              <a:t> (</a:t>
            </a:r>
            <a:r>
              <a:rPr lang="en-US" dirty="0" err="1" smtClean="0"/>
              <a:t>Nincs</a:t>
            </a:r>
            <a:r>
              <a:rPr lang="en-US" dirty="0" smtClean="0"/>
              <a:t> JRE!)</a:t>
            </a:r>
            <a:endParaRPr lang="hu-HU" dirty="0" smtClean="0"/>
          </a:p>
          <a:p>
            <a:r>
              <a:rPr lang="hu-HU" dirty="0" smtClean="0"/>
              <a:t>Java/Dart </a:t>
            </a:r>
            <a:r>
              <a:rPr lang="hu-HU" dirty="0" err="1" smtClean="0"/>
              <a:t>code</a:t>
            </a:r>
            <a:r>
              <a:rPr lang="hu-HU" dirty="0" smtClean="0"/>
              <a:t> (esetleg előfeldolgozóval: </a:t>
            </a:r>
            <a:r>
              <a:rPr lang="hu-HU" dirty="0" err="1" smtClean="0"/>
              <a:t>Kotlin</a:t>
            </a:r>
            <a:r>
              <a:rPr lang="hu-HU" dirty="0" smtClean="0"/>
              <a:t>/</a:t>
            </a:r>
            <a:r>
              <a:rPr lang="hu-HU" dirty="0" err="1" smtClean="0"/>
              <a:t>Flutter</a:t>
            </a:r>
            <a:r>
              <a:rPr lang="hu-HU" dirty="0" smtClean="0"/>
              <a:t>) </a:t>
            </a:r>
            <a:r>
              <a:rPr lang="hu-HU" dirty="0" smtClean="0">
                <a:sym typeface="Wingdings" panose="05000000000000000000" pitchFamily="2" charset="2"/>
              </a:rPr>
              <a:t> </a:t>
            </a:r>
            <a:r>
              <a:rPr lang="hu-HU" dirty="0" smtClean="0"/>
              <a:t> </a:t>
            </a:r>
            <a:r>
              <a:rPr lang="hu-HU" dirty="0" err="1" smtClean="0"/>
              <a:t>build</a:t>
            </a:r>
            <a:r>
              <a:rPr lang="hu-HU" dirty="0" smtClean="0"/>
              <a:t> </a:t>
            </a:r>
            <a:r>
              <a:rPr lang="hu-HU" dirty="0" smtClean="0">
                <a:sym typeface="Wingdings" panose="05000000000000000000" pitchFamily="2" charset="2"/>
              </a:rPr>
              <a:t> DEX/APK  </a:t>
            </a:r>
            <a:r>
              <a:rPr lang="hu-HU" dirty="0" smtClean="0"/>
              <a:t>JIT/AOT </a:t>
            </a:r>
            <a:r>
              <a:rPr lang="hu-HU" dirty="0" smtClean="0">
                <a:sym typeface="Wingdings" panose="05000000000000000000" pitchFamily="2" charset="2"/>
              </a:rPr>
              <a:t> kezdetben DVM (</a:t>
            </a:r>
            <a:r>
              <a:rPr lang="hu-HU" dirty="0" err="1" smtClean="0">
                <a:sym typeface="Wingdings" panose="05000000000000000000" pitchFamily="2" charset="2"/>
              </a:rPr>
              <a:t>Dalvik</a:t>
            </a:r>
            <a:r>
              <a:rPr lang="hu-HU" dirty="0" smtClean="0">
                <a:sym typeface="Wingdings" panose="05000000000000000000" pitchFamily="2" charset="2"/>
              </a:rPr>
              <a:t> VM), később ART (</a:t>
            </a:r>
            <a:r>
              <a:rPr lang="hu-HU" dirty="0" err="1" smtClean="0">
                <a:sym typeface="Wingdings" panose="05000000000000000000" pitchFamily="2" charset="2"/>
              </a:rPr>
              <a:t>Android</a:t>
            </a:r>
            <a:r>
              <a:rPr lang="hu-HU" dirty="0" smtClean="0">
                <a:sym typeface="Wingdings" panose="05000000000000000000" pitchFamily="2" charset="2"/>
              </a:rPr>
              <a:t> </a:t>
            </a:r>
            <a:r>
              <a:rPr lang="hu-HU" dirty="0" err="1" smtClean="0">
                <a:sym typeface="Wingdings" panose="05000000000000000000" pitchFamily="2" charset="2"/>
              </a:rPr>
              <a:t>RunTime</a:t>
            </a:r>
            <a:r>
              <a:rPr lang="hu-HU" dirty="0" smtClean="0">
                <a:sym typeface="Wingdings" panose="05000000000000000000" pitchFamily="2" charset="2"/>
              </a:rPr>
              <a:t>)</a:t>
            </a:r>
            <a:endParaRPr lang="hu-HU" dirty="0"/>
          </a:p>
        </p:txBody>
      </p:sp>
    </p:spTree>
    <p:extLst>
      <p:ext uri="{BB962C8B-B14F-4D97-AF65-F5344CB8AC3E}">
        <p14:creationId xmlns:p14="http://schemas.microsoft.com/office/powerpoint/2010/main" val="2777112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heckerboard(across)">
                                      <p:cBhvr>
                                        <p:cTn id="7" dur="500"/>
                                        <p:tgtEl>
                                          <p:spTgt spid="3">
                                            <p:txEl>
                                              <p:pRg st="7" end="7"/>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checkerboard(across)">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DD349CA-E192-4235-A66D-DCA3DC141003}"/>
              </a:ext>
            </a:extLst>
          </p:cNvPr>
          <p:cNvSpPr>
            <a:spLocks noGrp="1"/>
          </p:cNvSpPr>
          <p:nvPr>
            <p:ph type="title"/>
          </p:nvPr>
        </p:nvSpPr>
        <p:spPr/>
        <p:txBody>
          <a:bodyPr/>
          <a:lstStyle/>
          <a:p>
            <a:r>
              <a:rPr lang="hu-HU" dirty="0"/>
              <a:t>.NET IL kód</a:t>
            </a:r>
            <a:endParaRPr lang="en-GB" dirty="0"/>
          </a:p>
        </p:txBody>
      </p:sp>
      <p:pic>
        <p:nvPicPr>
          <p:cNvPr id="5" name="Kép 4">
            <a:extLst>
              <a:ext uri="{FF2B5EF4-FFF2-40B4-BE49-F238E27FC236}">
                <a16:creationId xmlns:a16="http://schemas.microsoft.com/office/drawing/2014/main" id="{F8A0ED9B-CB73-4FF4-BA23-CB9E0BA5577A}"/>
              </a:ext>
            </a:extLst>
          </p:cNvPr>
          <p:cNvPicPr>
            <a:picLocks noChangeAspect="1"/>
          </p:cNvPicPr>
          <p:nvPr/>
        </p:nvPicPr>
        <p:blipFill>
          <a:blip r:embed="rId3"/>
          <a:stretch>
            <a:fillRect/>
          </a:stretch>
        </p:blipFill>
        <p:spPr>
          <a:xfrm>
            <a:off x="1619590" y="2204830"/>
            <a:ext cx="6209184" cy="3263504"/>
          </a:xfrm>
          <a:prstGeom prst="rect">
            <a:avLst/>
          </a:prstGeom>
        </p:spPr>
      </p:pic>
      <p:sp>
        <p:nvSpPr>
          <p:cNvPr id="3" name="Tartalom helye 2">
            <a:extLst>
              <a:ext uri="{FF2B5EF4-FFF2-40B4-BE49-F238E27FC236}">
                <a16:creationId xmlns:a16="http://schemas.microsoft.com/office/drawing/2014/main" id="{1AB4F17F-610C-4AFD-BC0C-D05830427A84}"/>
              </a:ext>
            </a:extLst>
          </p:cNvPr>
          <p:cNvSpPr>
            <a:spLocks noGrp="1"/>
          </p:cNvSpPr>
          <p:nvPr>
            <p:ph idx="1"/>
          </p:nvPr>
        </p:nvSpPr>
        <p:spPr>
          <a:xfrm>
            <a:off x="323410" y="5468334"/>
            <a:ext cx="8497180" cy="1258180"/>
          </a:xfrm>
        </p:spPr>
        <p:txBody>
          <a:bodyPr/>
          <a:lstStyle/>
          <a:p>
            <a:pPr>
              <a:spcBef>
                <a:spcPts val="0"/>
              </a:spcBef>
            </a:pPr>
            <a:r>
              <a:rPr lang="hu-HU" sz="2000" dirty="0"/>
              <a:t>Objektumorientált assembly-szerű nyelv</a:t>
            </a:r>
          </a:p>
          <a:p>
            <a:pPr>
              <a:spcBef>
                <a:spcPts val="0"/>
              </a:spcBef>
            </a:pPr>
            <a:r>
              <a:rPr lang="hu-HU" sz="2000" dirty="0"/>
              <a:t>A .NET fordító generálja (C# / VB / F# / Visual C++ / etc.)</a:t>
            </a:r>
          </a:p>
          <a:p>
            <a:pPr>
              <a:spcBef>
                <a:spcPts val="0"/>
              </a:spcBef>
            </a:pPr>
            <a:r>
              <a:rPr lang="hu-HU" sz="2000" dirty="0"/>
              <a:t>JIT (vagy NGEN) fordítja a processzor által értelmezhető gépi kóddá</a:t>
            </a:r>
          </a:p>
          <a:p>
            <a:pPr>
              <a:spcBef>
                <a:spcPts val="0"/>
              </a:spcBef>
            </a:pPr>
            <a:r>
              <a:rPr lang="hu-HU" sz="2000" dirty="0"/>
              <a:t>Platformfüggetlen: verem (</a:t>
            </a:r>
            <a:r>
              <a:rPr lang="hu-HU" sz="2000" dirty="0" err="1"/>
              <a:t>stack</a:t>
            </a:r>
            <a:r>
              <a:rPr lang="hu-HU" sz="2000"/>
              <a:t>) műveletek</a:t>
            </a:r>
            <a:endParaRPr lang="hu-HU" sz="2000" dirty="0"/>
          </a:p>
        </p:txBody>
      </p:sp>
      <p:sp>
        <p:nvSpPr>
          <p:cNvPr id="6" name="Szövegdoboz 5">
            <a:extLst>
              <a:ext uri="{FF2B5EF4-FFF2-40B4-BE49-F238E27FC236}">
                <a16:creationId xmlns:a16="http://schemas.microsoft.com/office/drawing/2014/main" id="{954CF373-A4F0-420B-AA5F-484217C0C4C1}"/>
              </a:ext>
            </a:extLst>
          </p:cNvPr>
          <p:cNvSpPr txBox="1">
            <a:spLocks noChangeArrowheads="1"/>
          </p:cNvSpPr>
          <p:nvPr/>
        </p:nvSpPr>
        <p:spPr bwMode="auto">
          <a:xfrm>
            <a:off x="2265951" y="548600"/>
            <a:ext cx="4612098" cy="1600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400" dirty="0" err="1">
                <a:solidFill>
                  <a:srgbClr val="0000FF"/>
                </a:solidFill>
                <a:latin typeface="Consolas" panose="020B0609020204030204" pitchFamily="49" charset="0"/>
              </a:rPr>
              <a:t>public</a:t>
            </a:r>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class</a:t>
            </a:r>
            <a:r>
              <a:rPr lang="hu-HU" sz="1400" dirty="0">
                <a:solidFill>
                  <a:srgbClr val="000000"/>
                </a:solidFill>
                <a:latin typeface="Consolas" panose="020B0609020204030204" pitchFamily="49" charset="0"/>
              </a:rPr>
              <a:t> </a:t>
            </a:r>
            <a:r>
              <a:rPr lang="hu-HU" sz="1400" dirty="0">
                <a:solidFill>
                  <a:srgbClr val="2B91AF"/>
                </a:solidFill>
                <a:latin typeface="Consolas" panose="020B0609020204030204" pitchFamily="49" charset="0"/>
              </a:rPr>
              <a:t>Program</a:t>
            </a:r>
            <a:endParaRPr lang="hu-HU" sz="1400" dirty="0">
              <a:solidFill>
                <a:srgbClr val="000000"/>
              </a:solidFill>
              <a:latin typeface="Consolas" panose="020B0609020204030204" pitchFamily="49" charset="0"/>
            </a:endParaRPr>
          </a:p>
          <a:p>
            <a:pPr algn="l"/>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static</a:t>
            </a:r>
            <a:r>
              <a:rPr lang="hu-HU" sz="1400" dirty="0">
                <a:solidFill>
                  <a:srgbClr val="000000"/>
                </a:solidFill>
                <a:latin typeface="Consolas" panose="020B0609020204030204" pitchFamily="49" charset="0"/>
              </a:rPr>
              <a:t> </a:t>
            </a:r>
            <a:r>
              <a:rPr lang="hu-HU" sz="1400" dirty="0" err="1">
                <a:solidFill>
                  <a:srgbClr val="0000FF"/>
                </a:solidFill>
                <a:latin typeface="Consolas" panose="020B0609020204030204" pitchFamily="49" charset="0"/>
              </a:rPr>
              <a:t>void</a:t>
            </a:r>
            <a:r>
              <a:rPr lang="hu-HU" sz="1400" dirty="0">
                <a:solidFill>
                  <a:srgbClr val="000000"/>
                </a:solidFill>
                <a:latin typeface="Consolas" panose="020B0609020204030204" pitchFamily="49" charset="0"/>
              </a:rPr>
              <a:t> Main()</a:t>
            </a:r>
          </a:p>
          <a:p>
            <a:pPr algn="l"/>
            <a:r>
              <a:rPr lang="hu-HU" sz="1400" dirty="0">
                <a:solidFill>
                  <a:srgbClr val="000000"/>
                </a:solidFill>
                <a:latin typeface="Consolas" panose="020B0609020204030204" pitchFamily="49" charset="0"/>
              </a:rPr>
              <a:t>    {</a:t>
            </a:r>
          </a:p>
          <a:p>
            <a:pPr algn="l"/>
            <a:r>
              <a:rPr lang="hu-HU" sz="1400" dirty="0">
                <a:solidFill>
                  <a:srgbClr val="000000"/>
                </a:solidFill>
                <a:latin typeface="Consolas" panose="020B0609020204030204" pitchFamily="49" charset="0"/>
              </a:rPr>
              <a:t>        </a:t>
            </a:r>
            <a:r>
              <a:rPr lang="hu-HU" sz="1400" dirty="0" err="1">
                <a:solidFill>
                  <a:srgbClr val="2B91AF"/>
                </a:solidFill>
                <a:latin typeface="Consolas" panose="020B0609020204030204" pitchFamily="49" charset="0"/>
              </a:rPr>
              <a:t>Console</a:t>
            </a:r>
            <a:r>
              <a:rPr lang="hu-HU" sz="1400" dirty="0" err="1">
                <a:solidFill>
                  <a:srgbClr val="000000"/>
                </a:solidFill>
                <a:latin typeface="Consolas" panose="020B0609020204030204" pitchFamily="49" charset="0"/>
              </a:rPr>
              <a:t>.WriteLine</a:t>
            </a:r>
            <a:r>
              <a:rPr lang="hu-HU" sz="1400" dirty="0">
                <a:solidFill>
                  <a:srgbClr val="000000"/>
                </a:solidFill>
                <a:latin typeface="Consolas" panose="020B0609020204030204" pitchFamily="49" charset="0"/>
              </a:rPr>
              <a:t>(</a:t>
            </a:r>
            <a:r>
              <a:rPr lang="hu-HU" sz="1400" dirty="0">
                <a:solidFill>
                  <a:srgbClr val="A31515"/>
                </a:solidFill>
                <a:latin typeface="Consolas" panose="020B0609020204030204" pitchFamily="49" charset="0"/>
              </a:rPr>
              <a:t>"hello </a:t>
            </a:r>
            <a:r>
              <a:rPr lang="hu-HU" sz="1400" dirty="0" err="1">
                <a:solidFill>
                  <a:srgbClr val="A31515"/>
                </a:solidFill>
                <a:latin typeface="Consolas" panose="020B0609020204030204" pitchFamily="49" charset="0"/>
              </a:rPr>
              <a:t>world</a:t>
            </a:r>
            <a:r>
              <a:rPr lang="hu-HU" sz="1400" dirty="0">
                <a:solidFill>
                  <a:srgbClr val="A31515"/>
                </a:solidFill>
                <a:latin typeface="Consolas" panose="020B0609020204030204" pitchFamily="49" charset="0"/>
              </a:rPr>
              <a:t>"</a:t>
            </a:r>
            <a:r>
              <a:rPr lang="hu-HU" sz="1400" dirty="0">
                <a:solidFill>
                  <a:srgbClr val="000000"/>
                </a:solidFill>
                <a:latin typeface="Consolas" panose="020B0609020204030204" pitchFamily="49" charset="0"/>
              </a:rPr>
              <a:t>);</a:t>
            </a:r>
          </a:p>
          <a:p>
            <a:pPr algn="l"/>
            <a:r>
              <a:rPr lang="hu-HU" sz="1400" dirty="0">
                <a:solidFill>
                  <a:srgbClr val="000000"/>
                </a:solidFill>
                <a:latin typeface="Consolas" panose="020B0609020204030204" pitchFamily="49" charset="0"/>
              </a:rPr>
              <a:t>    }</a:t>
            </a:r>
          </a:p>
          <a:p>
            <a:pPr algn="l"/>
            <a:r>
              <a:rPr lang="hu-HU" sz="1400" dirty="0">
                <a:solidFill>
                  <a:srgbClr val="000000"/>
                </a:solidFill>
                <a:latin typeface="Consolas" panose="020B0609020204030204" pitchFamily="49" charset="0"/>
              </a:rPr>
              <a:t>}</a:t>
            </a:r>
            <a:endParaRPr lang="hu-HU" sz="1400" dirty="0">
              <a:solidFill>
                <a:srgbClr val="0000FF"/>
              </a:solidFill>
              <a:latin typeface="Consolas" panose="020B0609020204030204" pitchFamily="49" charset="0"/>
            </a:endParaRPr>
          </a:p>
        </p:txBody>
      </p:sp>
    </p:spTree>
    <p:extLst>
      <p:ext uri="{BB962C8B-B14F-4D97-AF65-F5344CB8AC3E}">
        <p14:creationId xmlns:p14="http://schemas.microsoft.com/office/powerpoint/2010/main" val="3617654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4EA7D48-8ABF-4579-8BE5-533092F324CB}"/>
              </a:ext>
            </a:extLst>
          </p:cNvPr>
          <p:cNvSpPr>
            <a:spLocks noGrp="1"/>
          </p:cNvSpPr>
          <p:nvPr>
            <p:ph type="title"/>
          </p:nvPr>
        </p:nvSpPr>
        <p:spPr/>
        <p:txBody>
          <a:bodyPr/>
          <a:lstStyle/>
          <a:p>
            <a:r>
              <a:rPr lang="hu-HU" dirty="0"/>
              <a:t>C# → IL → gépi kód</a:t>
            </a:r>
          </a:p>
        </p:txBody>
      </p:sp>
      <p:sp>
        <p:nvSpPr>
          <p:cNvPr id="3" name="Tartalom helye 2">
            <a:extLst>
              <a:ext uri="{FF2B5EF4-FFF2-40B4-BE49-F238E27FC236}">
                <a16:creationId xmlns:a16="http://schemas.microsoft.com/office/drawing/2014/main" id="{0D865719-E285-44E2-99F6-E23C44E0E800}"/>
              </a:ext>
            </a:extLst>
          </p:cNvPr>
          <p:cNvSpPr>
            <a:spLocks noGrp="1"/>
          </p:cNvSpPr>
          <p:nvPr>
            <p:ph idx="1"/>
          </p:nvPr>
        </p:nvSpPr>
        <p:spPr/>
        <p:txBody>
          <a:bodyPr/>
          <a:lstStyle/>
          <a:p>
            <a:pPr>
              <a:spcBef>
                <a:spcPts val="0"/>
              </a:spcBef>
            </a:pPr>
            <a:r>
              <a:rPr lang="hu-HU" dirty="0"/>
              <a:t>IL kód:</a:t>
            </a:r>
          </a:p>
          <a:p>
            <a:pPr lvl="1">
              <a:spcBef>
                <a:spcPts val="0"/>
              </a:spcBef>
            </a:pPr>
            <a:r>
              <a:rPr lang="hu-HU" dirty="0"/>
              <a:t>ildasm.exe (kész assemblyből)</a:t>
            </a:r>
          </a:p>
          <a:p>
            <a:pPr lvl="1">
              <a:spcBef>
                <a:spcPts val="0"/>
              </a:spcBef>
            </a:pPr>
            <a:r>
              <a:rPr lang="hu-HU" dirty="0" err="1"/>
              <a:t>ILSpy</a:t>
            </a:r>
            <a:r>
              <a:rPr lang="hu-HU" dirty="0"/>
              <a:t> / </a:t>
            </a:r>
            <a:r>
              <a:rPr lang="hu-HU" dirty="0" err="1"/>
              <a:t>Reflector</a:t>
            </a:r>
            <a:r>
              <a:rPr lang="hu-HU" dirty="0"/>
              <a:t> / </a:t>
            </a:r>
            <a:r>
              <a:rPr lang="hu-HU" dirty="0" err="1"/>
              <a:t>DotPeek</a:t>
            </a:r>
            <a:r>
              <a:rPr lang="hu-HU" dirty="0"/>
              <a:t> … (kész assemblyből)</a:t>
            </a:r>
          </a:p>
          <a:p>
            <a:pPr lvl="1">
              <a:spcBef>
                <a:spcPts val="0"/>
              </a:spcBef>
            </a:pPr>
            <a:r>
              <a:rPr lang="hu-HU" dirty="0">
                <a:hlinkClick r:id="rId2"/>
              </a:rPr>
              <a:t>http://www.sharplab.io</a:t>
            </a:r>
            <a:r>
              <a:rPr lang="hu-HU" dirty="0"/>
              <a:t> (gépelt kód)</a:t>
            </a:r>
          </a:p>
          <a:p>
            <a:pPr>
              <a:spcBef>
                <a:spcPts val="0"/>
              </a:spcBef>
            </a:pPr>
            <a:r>
              <a:rPr lang="hu-HU" dirty="0"/>
              <a:t>JIT-</a:t>
            </a:r>
            <a:r>
              <a:rPr lang="hu-HU" dirty="0" err="1"/>
              <a:t>elt</a:t>
            </a:r>
            <a:r>
              <a:rPr lang="hu-HU" dirty="0"/>
              <a:t> gépi kód:</a:t>
            </a:r>
          </a:p>
          <a:p>
            <a:pPr lvl="1">
              <a:spcBef>
                <a:spcPts val="0"/>
              </a:spcBef>
            </a:pPr>
            <a:r>
              <a:rPr lang="hu-HU" dirty="0"/>
              <a:t>Visual </a:t>
            </a:r>
            <a:r>
              <a:rPr lang="hu-HU" dirty="0" err="1"/>
              <a:t>Studio</a:t>
            </a:r>
            <a:r>
              <a:rPr lang="hu-HU" dirty="0"/>
              <a:t> </a:t>
            </a:r>
            <a:r>
              <a:rPr lang="hu-HU" dirty="0" err="1"/>
              <a:t>breakpointon</a:t>
            </a:r>
            <a:r>
              <a:rPr lang="hu-HU" dirty="0"/>
              <a:t> állva: </a:t>
            </a:r>
            <a:r>
              <a:rPr lang="hu-HU" dirty="0" err="1"/>
              <a:t>Debug</a:t>
            </a:r>
            <a:r>
              <a:rPr lang="hu-HU" dirty="0"/>
              <a:t> / Windows / </a:t>
            </a:r>
            <a:r>
              <a:rPr lang="hu-HU" dirty="0" err="1"/>
              <a:t>Disassembly</a:t>
            </a:r>
            <a:r>
              <a:rPr lang="hu-HU" dirty="0"/>
              <a:t> (futáskor) </a:t>
            </a:r>
            <a:endParaRPr lang="hu-HU" dirty="0">
              <a:hlinkClick r:id="rId2"/>
            </a:endParaRPr>
          </a:p>
          <a:p>
            <a:pPr lvl="1">
              <a:spcBef>
                <a:spcPts val="0"/>
              </a:spcBef>
            </a:pPr>
            <a:r>
              <a:rPr lang="hu-HU" dirty="0">
                <a:hlinkClick r:id="rId2"/>
              </a:rPr>
              <a:t>http://www.sharplab.io</a:t>
            </a:r>
            <a:r>
              <a:rPr lang="hu-HU" dirty="0"/>
              <a:t>  (gépelt kód)</a:t>
            </a:r>
          </a:p>
        </p:txBody>
      </p:sp>
      <p:sp>
        <p:nvSpPr>
          <p:cNvPr id="4" name="Dia számának helye 3">
            <a:extLst>
              <a:ext uri="{FF2B5EF4-FFF2-40B4-BE49-F238E27FC236}">
                <a16:creationId xmlns:a16="http://schemas.microsoft.com/office/drawing/2014/main" id="{D745753C-578D-4DD6-BD2B-BDFC7F9CEC2C}"/>
              </a:ext>
            </a:extLst>
          </p:cNvPr>
          <p:cNvSpPr>
            <a:spLocks noGrp="1"/>
          </p:cNvSpPr>
          <p:nvPr>
            <p:ph type="sldNum" sz="quarter" idx="11"/>
          </p:nvPr>
        </p:nvSpPr>
        <p:spPr/>
        <p:txBody>
          <a:bodyPr/>
          <a:lstStyle/>
          <a:p>
            <a:pPr>
              <a:defRPr/>
            </a:pPr>
            <a:fld id="{B60DAD87-7EB7-4D38-BAF0-0AF208F78DF0}" type="slidenum">
              <a:rPr lang="hu-HU" smtClean="0"/>
              <a:pPr>
                <a:defRPr/>
              </a:pPr>
              <a:t>9</a:t>
            </a:fld>
            <a:endParaRPr lang="hu-HU"/>
          </a:p>
        </p:txBody>
      </p:sp>
      <p:pic>
        <p:nvPicPr>
          <p:cNvPr id="5" name="Kép 4">
            <a:extLst>
              <a:ext uri="{FF2B5EF4-FFF2-40B4-BE49-F238E27FC236}">
                <a16:creationId xmlns:a16="http://schemas.microsoft.com/office/drawing/2014/main" id="{ED14EDB3-E019-453B-929C-711FED5725D7}"/>
              </a:ext>
            </a:extLst>
          </p:cNvPr>
          <p:cNvPicPr>
            <a:picLocks noChangeAspect="1"/>
          </p:cNvPicPr>
          <p:nvPr/>
        </p:nvPicPr>
        <p:blipFill>
          <a:blip r:embed="rId3"/>
          <a:stretch>
            <a:fillRect/>
          </a:stretch>
        </p:blipFill>
        <p:spPr>
          <a:xfrm>
            <a:off x="0" y="3068950"/>
            <a:ext cx="9144000" cy="5432813"/>
          </a:xfrm>
          <a:prstGeom prst="rect">
            <a:avLst/>
          </a:prstGeom>
        </p:spPr>
      </p:pic>
    </p:spTree>
    <p:extLst>
      <p:ext uri="{BB962C8B-B14F-4D97-AF65-F5344CB8AC3E}">
        <p14:creationId xmlns:p14="http://schemas.microsoft.com/office/powerpoint/2010/main" val="1764311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ilver">
  <a:themeElements>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spDef>
    <a:ln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lnDef>
  </a:objectDefaults>
  <a:extraClrSchemeLst>
    <a:extraClrScheme>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ilver">
  <a:themeElements>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33849</TotalTime>
  <Words>6176</Words>
  <Application>Microsoft Office PowerPoint</Application>
  <PresentationFormat>Diavetítés a képernyőre (4:3 oldalarány)</PresentationFormat>
  <Paragraphs>1132</Paragraphs>
  <Slides>55</Slides>
  <Notes>33</Notes>
  <HiddenSlides>0</HiddenSlides>
  <MMClips>0</MMClips>
  <ScaleCrop>false</ScaleCrop>
  <HeadingPairs>
    <vt:vector size="6" baseType="variant">
      <vt:variant>
        <vt:lpstr>Használt betűtípusok</vt:lpstr>
      </vt:variant>
      <vt:variant>
        <vt:i4>4</vt:i4>
      </vt:variant>
      <vt:variant>
        <vt:lpstr>Téma</vt:lpstr>
      </vt:variant>
      <vt:variant>
        <vt:i4>2</vt:i4>
      </vt:variant>
      <vt:variant>
        <vt:lpstr>Diacímek</vt:lpstr>
      </vt:variant>
      <vt:variant>
        <vt:i4>55</vt:i4>
      </vt:variant>
    </vt:vector>
  </HeadingPairs>
  <TitlesOfParts>
    <vt:vector size="61" baseType="lpstr">
      <vt:lpstr>Segoe UI</vt:lpstr>
      <vt:lpstr>Consolas</vt:lpstr>
      <vt:lpstr>Calibri</vt:lpstr>
      <vt:lpstr>Wingdings</vt:lpstr>
      <vt:lpstr>Silver</vt:lpstr>
      <vt:lpstr>1_Silver</vt:lpstr>
      <vt:lpstr>PowerPoint-bemutató</vt:lpstr>
      <vt:lpstr>.NET Architecture</vt:lpstr>
      <vt:lpstr>A mai nap anyaga…</vt:lpstr>
      <vt:lpstr>Virtuális gép???</vt:lpstr>
      <vt:lpstr>Common Language Runtime</vt:lpstr>
      <vt:lpstr>Common Language Runtime</vt:lpstr>
      <vt:lpstr>(… vs Java JAR)</vt:lpstr>
      <vt:lpstr>.NET IL kód</vt:lpstr>
      <vt:lpstr>C# → IL → gépi kód</vt:lpstr>
      <vt:lpstr>.NET Architecture</vt:lpstr>
      <vt:lpstr>.NET memóriakezelés – ismétlés…</vt:lpstr>
      <vt:lpstr>.NET memóriakezelés – pontosítás…</vt:lpstr>
      <vt:lpstr>.NET memóriakezelés – pontosítás… </vt:lpstr>
      <vt:lpstr>.NET memóriakezelés</vt:lpstr>
      <vt:lpstr>.NET memóriakezelés</vt:lpstr>
      <vt:lpstr>Automatikus szemétgyűjtés menete</vt:lpstr>
      <vt:lpstr>Referenciák bejárása</vt:lpstr>
      <vt:lpstr>Referenciák bejárása</vt:lpstr>
      <vt:lpstr>Referenciák bejárása</vt:lpstr>
      <vt:lpstr>Referenciák bejárása</vt:lpstr>
      <vt:lpstr>Referenciák bejárása</vt:lpstr>
      <vt:lpstr>Szemétgyűjtés</vt:lpstr>
      <vt:lpstr>Tömörítés</vt:lpstr>
      <vt:lpstr>.NET memory leak + event</vt:lpstr>
      <vt:lpstr>.NET memory leak + event</vt:lpstr>
      <vt:lpstr>Generációk</vt:lpstr>
      <vt:lpstr>GC.Collect()</vt:lpstr>
      <vt:lpstr>Teljesítménykérdések – GC beállítások</vt:lpstr>
      <vt:lpstr>Teljesítménykérdések – GC beállítások</vt:lpstr>
      <vt:lpstr>Teljesítménykérdések – destruktor </vt:lpstr>
      <vt:lpstr>Dispose</vt:lpstr>
      <vt:lpstr>Dispose</vt:lpstr>
      <vt:lpstr>Dispose</vt:lpstr>
      <vt:lpstr>A GC teljesítményét rontó code smell-ek</vt:lpstr>
      <vt:lpstr>.NET Architecture</vt:lpstr>
      <vt:lpstr>.NET Framework Class Library</vt:lpstr>
      <vt:lpstr>.NET Framework Class Library</vt:lpstr>
      <vt:lpstr>.NET ökoszisztéma</vt:lpstr>
      <vt:lpstr>PowerPoint-bemutató</vt:lpstr>
      <vt:lpstr>.NET ökoszisztéma</vt:lpstr>
      <vt:lpstr>.NET Framework</vt:lpstr>
      <vt:lpstr>Mono</vt:lpstr>
      <vt:lpstr>.NET Core</vt:lpstr>
      <vt:lpstr>.NET Core</vt:lpstr>
      <vt:lpstr>.NET Standard</vt:lpstr>
      <vt:lpstr>.NET Standard</vt:lpstr>
      <vt:lpstr>.NET Standard</vt:lpstr>
      <vt:lpstr>.NET Standard</vt:lpstr>
      <vt:lpstr>.NET Standard</vt:lpstr>
      <vt:lpstr>.NET Standard</vt:lpstr>
      <vt:lpstr>.NET Standard</vt:lpstr>
      <vt:lpstr>.NET Core 3…</vt:lpstr>
      <vt:lpstr>… és azon túl …</vt:lpstr>
      <vt:lpstr>.NET 5 és C# 9</vt:lpstr>
      <vt:lpstr>Források</vt:lpstr>
    </vt:vector>
  </TitlesOfParts>
  <Company>OE NIK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PPT/2</dc:title>
  <dc:subject>PPT</dc:subject>
  <dc:creator>Szabó Zsolt, Szénási Sándor</dc:creator>
  <cp:lastModifiedBy>Zs</cp:lastModifiedBy>
  <cp:revision>1270</cp:revision>
  <dcterms:created xsi:type="dcterms:W3CDTF">2006-05-29T11:27:00Z</dcterms:created>
  <dcterms:modified xsi:type="dcterms:W3CDTF">2020-10-16T18:05:34Z</dcterms:modified>
</cp:coreProperties>
</file>