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28"/>
  </p:notesMasterIdLst>
  <p:handoutMasterIdLst>
    <p:handoutMasterId r:id="rId29"/>
  </p:handoutMasterIdLst>
  <p:sldIdLst>
    <p:sldId id="444" r:id="rId3"/>
    <p:sldId id="707" r:id="rId4"/>
    <p:sldId id="688" r:id="rId5"/>
    <p:sldId id="636" r:id="rId6"/>
    <p:sldId id="708" r:id="rId7"/>
    <p:sldId id="683" r:id="rId8"/>
    <p:sldId id="660" r:id="rId9"/>
    <p:sldId id="661" r:id="rId10"/>
    <p:sldId id="659" r:id="rId11"/>
    <p:sldId id="662" r:id="rId12"/>
    <p:sldId id="663" r:id="rId13"/>
    <p:sldId id="664" r:id="rId14"/>
    <p:sldId id="654" r:id="rId15"/>
    <p:sldId id="665" r:id="rId16"/>
    <p:sldId id="655" r:id="rId17"/>
    <p:sldId id="634" r:id="rId18"/>
    <p:sldId id="681" r:id="rId19"/>
    <p:sldId id="691" r:id="rId20"/>
    <p:sldId id="694" r:id="rId21"/>
    <p:sldId id="712" r:id="rId22"/>
    <p:sldId id="713" r:id="rId23"/>
    <p:sldId id="714" r:id="rId24"/>
    <p:sldId id="715" r:id="rId25"/>
    <p:sldId id="716" r:id="rId26"/>
    <p:sldId id="300"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64CC64"/>
    <a:srgbClr val="0066FF"/>
    <a:srgbClr val="C0C0C0"/>
    <a:srgbClr val="0C0684"/>
    <a:srgbClr val="000066"/>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EE2C5-6847-4F28-9040-93F830086CB3}" v="1071" dt="2018-10-15T21:54:13.722"/>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94236" autoAdjust="0"/>
  </p:normalViewPr>
  <p:slideViewPr>
    <p:cSldViewPr>
      <p:cViewPr varScale="1">
        <p:scale>
          <a:sx n="67" d="100"/>
          <a:sy n="67" d="100"/>
        </p:scale>
        <p:origin x="1170" y="60"/>
      </p:cViewPr>
      <p:guideLst>
        <p:guide orient="horz" pos="2160"/>
        <p:guide pos="2880"/>
      </p:guideLst>
    </p:cSldViewPr>
  </p:slideViewPr>
  <p:outlineViewPr>
    <p:cViewPr>
      <p:scale>
        <a:sx n="33" d="100"/>
        <a:sy n="33" d="100"/>
      </p:scale>
      <p:origin x="0" y="-17117"/>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solya Eszter Cseri" userId="f9d512b01b9be33b" providerId="LiveId" clId="{F2C03DBA-24E2-4C75-BAC3-5F9A992F13E1}"/>
    <pc:docChg chg="undo custSel addSld delSld modSld sldOrd">
      <pc:chgData name="Orsolya Eszter Cseri" userId="f9d512b01b9be33b" providerId="LiveId" clId="{F2C03DBA-24E2-4C75-BAC3-5F9A992F13E1}" dt="2018-10-13T13:22:53.380" v="1288" actId="5793"/>
      <pc:docMkLst>
        <pc:docMk/>
      </pc:docMkLst>
      <pc:sldChg chg="modSp">
        <pc:chgData name="Orsolya Eszter Cseri" userId="f9d512b01b9be33b" providerId="LiveId" clId="{F2C03DBA-24E2-4C75-BAC3-5F9A992F13E1}" dt="2018-10-13T08:12:24.100" v="5" actId="20577"/>
        <pc:sldMkLst>
          <pc:docMk/>
          <pc:sldMk cId="0" sldId="444"/>
        </pc:sldMkLst>
        <pc:spChg chg="mod">
          <ac:chgData name="Orsolya Eszter Cseri" userId="f9d512b01b9be33b" providerId="LiveId" clId="{F2C03DBA-24E2-4C75-BAC3-5F9A992F13E1}" dt="2018-10-13T08:12:24.100" v="5" actId="20577"/>
          <ac:spMkLst>
            <pc:docMk/>
            <pc:sldMk cId="0" sldId="444"/>
            <ac:spMk id="88068" creationId="{00000000-0000-0000-0000-000000000000}"/>
          </ac:spMkLst>
        </pc:spChg>
      </pc:sldChg>
      <pc:sldChg chg="modSp">
        <pc:chgData name="Orsolya Eszter Cseri" userId="f9d512b01b9be33b" providerId="LiveId" clId="{F2C03DBA-24E2-4C75-BAC3-5F9A992F13E1}" dt="2018-10-13T08:21:04.689" v="107" actId="20577"/>
        <pc:sldMkLst>
          <pc:docMk/>
          <pc:sldMk cId="3760910961" sldId="634"/>
        </pc:sldMkLst>
        <pc:spChg chg="mod">
          <ac:chgData name="Orsolya Eszter Cseri" userId="f9d512b01b9be33b" providerId="LiveId" clId="{F2C03DBA-24E2-4C75-BAC3-5F9A992F13E1}" dt="2018-10-13T08:21:04.689" v="107" actId="20577"/>
          <ac:spMkLst>
            <pc:docMk/>
            <pc:sldMk cId="3760910961" sldId="634"/>
            <ac:spMk id="3" creationId="{00000000-0000-0000-0000-000000000000}"/>
          </ac:spMkLst>
        </pc:spChg>
      </pc:sldChg>
      <pc:sldChg chg="delSp modSp add del ord modNotesTx">
        <pc:chgData name="Orsolya Eszter Cseri" userId="f9d512b01b9be33b" providerId="LiveId" clId="{F2C03DBA-24E2-4C75-BAC3-5F9A992F13E1}" dt="2018-10-13T13:22:53.380" v="1288" actId="5793"/>
        <pc:sldMkLst>
          <pc:docMk/>
          <pc:sldMk cId="2325973445" sldId="636"/>
        </pc:sldMkLst>
        <pc:spChg chg="mod">
          <ac:chgData name="Orsolya Eszter Cseri" userId="f9d512b01b9be33b" providerId="LiveId" clId="{F2C03DBA-24E2-4C75-BAC3-5F9A992F13E1}" dt="2018-10-13T13:22:53.380" v="1288" actId="5793"/>
          <ac:spMkLst>
            <pc:docMk/>
            <pc:sldMk cId="2325973445" sldId="636"/>
            <ac:spMk id="2" creationId="{00000000-0000-0000-0000-000000000000}"/>
          </ac:spMkLst>
        </pc:spChg>
        <pc:spChg chg="mod">
          <ac:chgData name="Orsolya Eszter Cseri" userId="f9d512b01b9be33b" providerId="LiveId" clId="{F2C03DBA-24E2-4C75-BAC3-5F9A992F13E1}" dt="2018-10-13T10:27:18.113" v="1231" actId="20577"/>
          <ac:spMkLst>
            <pc:docMk/>
            <pc:sldMk cId="2325973445" sldId="636"/>
            <ac:spMk id="3" creationId="{00000000-0000-0000-0000-000000000000}"/>
          </ac:spMkLst>
        </pc:spChg>
        <pc:spChg chg="del">
          <ac:chgData name="Orsolya Eszter Cseri" userId="f9d512b01b9be33b" providerId="LiveId" clId="{F2C03DBA-24E2-4C75-BAC3-5F9A992F13E1}" dt="2018-10-13T08:25:06.401" v="392" actId="478"/>
          <ac:spMkLst>
            <pc:docMk/>
            <pc:sldMk cId="2325973445" sldId="636"/>
            <ac:spMk id="8" creationId="{00000000-0000-0000-0000-000000000000}"/>
          </ac:spMkLst>
        </pc:spChg>
        <pc:picChg chg="del">
          <ac:chgData name="Orsolya Eszter Cseri" userId="f9d512b01b9be33b" providerId="LiveId" clId="{F2C03DBA-24E2-4C75-BAC3-5F9A992F13E1}" dt="2018-10-13T08:25:09.621" v="393" actId="478"/>
          <ac:picMkLst>
            <pc:docMk/>
            <pc:sldMk cId="2325973445" sldId="636"/>
            <ac:picMk id="7" creationId="{00000000-0000-0000-0000-000000000000}"/>
          </ac:picMkLst>
        </pc:picChg>
      </pc:sldChg>
      <pc:sldChg chg="modSp ord">
        <pc:chgData name="Orsolya Eszter Cseri" userId="f9d512b01b9be33b" providerId="LiveId" clId="{F2C03DBA-24E2-4C75-BAC3-5F9A992F13E1}" dt="2018-10-13T08:18:40.850" v="9"/>
        <pc:sldMkLst>
          <pc:docMk/>
          <pc:sldMk cId="3787012810" sldId="660"/>
        </pc:sldMkLst>
        <pc:spChg chg="mod">
          <ac:chgData name="Orsolya Eszter Cseri" userId="f9d512b01b9be33b" providerId="LiveId" clId="{F2C03DBA-24E2-4C75-BAC3-5F9A992F13E1}" dt="2018-10-13T08:18:06.489" v="6" actId="20577"/>
          <ac:spMkLst>
            <pc:docMk/>
            <pc:sldMk cId="3787012810" sldId="660"/>
            <ac:spMk id="3" creationId="{00000000-0000-0000-0000-000000000000}"/>
          </ac:spMkLst>
        </pc:spChg>
      </pc:sldChg>
      <pc:sldChg chg="add">
        <pc:chgData name="Orsolya Eszter Cseri" userId="f9d512b01b9be33b" providerId="LiveId" clId="{F2C03DBA-24E2-4C75-BAC3-5F9A992F13E1}" dt="2018-10-13T08:10:28.339" v="2"/>
        <pc:sldMkLst>
          <pc:docMk/>
          <pc:sldMk cId="436681447" sldId="668"/>
        </pc:sldMkLst>
      </pc:sldChg>
      <pc:sldChg chg="add">
        <pc:chgData name="Orsolya Eszter Cseri" userId="f9d512b01b9be33b" providerId="LiveId" clId="{F2C03DBA-24E2-4C75-BAC3-5F9A992F13E1}" dt="2018-10-13T08:10:28.339" v="2"/>
        <pc:sldMkLst>
          <pc:docMk/>
          <pc:sldMk cId="3544411806" sldId="669"/>
        </pc:sldMkLst>
      </pc:sldChg>
      <pc:sldChg chg="add">
        <pc:chgData name="Orsolya Eszter Cseri" userId="f9d512b01b9be33b" providerId="LiveId" clId="{F2C03DBA-24E2-4C75-BAC3-5F9A992F13E1}" dt="2018-10-13T08:10:28.339" v="2"/>
        <pc:sldMkLst>
          <pc:docMk/>
          <pc:sldMk cId="1615845080" sldId="670"/>
        </pc:sldMkLst>
      </pc:sldChg>
      <pc:sldChg chg="add">
        <pc:chgData name="Orsolya Eszter Cseri" userId="f9d512b01b9be33b" providerId="LiveId" clId="{F2C03DBA-24E2-4C75-BAC3-5F9A992F13E1}" dt="2018-10-13T08:10:28.339" v="2"/>
        <pc:sldMkLst>
          <pc:docMk/>
          <pc:sldMk cId="354294388" sldId="672"/>
        </pc:sldMkLst>
      </pc:sldChg>
      <pc:sldChg chg="add">
        <pc:chgData name="Orsolya Eszter Cseri" userId="f9d512b01b9be33b" providerId="LiveId" clId="{F2C03DBA-24E2-4C75-BAC3-5F9A992F13E1}" dt="2018-10-13T08:10:28.339" v="2"/>
        <pc:sldMkLst>
          <pc:docMk/>
          <pc:sldMk cId="376715331" sldId="674"/>
        </pc:sldMkLst>
      </pc:sldChg>
      <pc:sldChg chg="add">
        <pc:chgData name="Orsolya Eszter Cseri" userId="f9d512b01b9be33b" providerId="LiveId" clId="{F2C03DBA-24E2-4C75-BAC3-5F9A992F13E1}" dt="2018-10-13T08:10:28.339" v="2"/>
        <pc:sldMkLst>
          <pc:docMk/>
          <pc:sldMk cId="4098223912" sldId="675"/>
        </pc:sldMkLst>
      </pc:sldChg>
      <pc:sldChg chg="add">
        <pc:chgData name="Orsolya Eszter Cseri" userId="f9d512b01b9be33b" providerId="LiveId" clId="{F2C03DBA-24E2-4C75-BAC3-5F9A992F13E1}" dt="2018-10-13T08:10:28.339" v="2"/>
        <pc:sldMkLst>
          <pc:docMk/>
          <pc:sldMk cId="4156340638" sldId="676"/>
        </pc:sldMkLst>
      </pc:sldChg>
      <pc:sldChg chg="add">
        <pc:chgData name="Orsolya Eszter Cseri" userId="f9d512b01b9be33b" providerId="LiveId" clId="{F2C03DBA-24E2-4C75-BAC3-5F9A992F13E1}" dt="2018-10-13T08:10:28.339" v="2"/>
        <pc:sldMkLst>
          <pc:docMk/>
          <pc:sldMk cId="1623912286" sldId="677"/>
        </pc:sldMkLst>
      </pc:sldChg>
      <pc:sldChg chg="modSp add">
        <pc:chgData name="Orsolya Eszter Cseri" userId="f9d512b01b9be33b" providerId="LiveId" clId="{F2C03DBA-24E2-4C75-BAC3-5F9A992F13E1}" dt="2018-10-13T10:10:17.207" v="535" actId="20577"/>
        <pc:sldMkLst>
          <pc:docMk/>
          <pc:sldMk cId="2371867559" sldId="681"/>
        </pc:sldMkLst>
        <pc:spChg chg="mod">
          <ac:chgData name="Orsolya Eszter Cseri" userId="f9d512b01b9be33b" providerId="LiveId" clId="{F2C03DBA-24E2-4C75-BAC3-5F9A992F13E1}" dt="2018-10-13T10:10:17.207" v="535" actId="20577"/>
          <ac:spMkLst>
            <pc:docMk/>
            <pc:sldMk cId="2371867559" sldId="681"/>
            <ac:spMk id="2" creationId="{FCFE3513-AD5B-476F-B1C0-98138BF9EEF6}"/>
          </ac:spMkLst>
        </pc:spChg>
      </pc:sldChg>
      <pc:sldChg chg="modSp add">
        <pc:chgData name="Orsolya Eszter Cseri" userId="f9d512b01b9be33b" providerId="LiveId" clId="{F2C03DBA-24E2-4C75-BAC3-5F9A992F13E1}" dt="2018-10-13T13:19:47.520" v="1282" actId="20577"/>
        <pc:sldMkLst>
          <pc:docMk/>
          <pc:sldMk cId="3521305767" sldId="683"/>
        </pc:sldMkLst>
        <pc:spChg chg="mod">
          <ac:chgData name="Orsolya Eszter Cseri" userId="f9d512b01b9be33b" providerId="LiveId" clId="{F2C03DBA-24E2-4C75-BAC3-5F9A992F13E1}" dt="2018-10-13T13:19:47.520" v="1282" actId="20577"/>
          <ac:spMkLst>
            <pc:docMk/>
            <pc:sldMk cId="3521305767" sldId="683"/>
            <ac:spMk id="3" creationId="{00000000-0000-0000-0000-000000000000}"/>
          </ac:spMkLst>
        </pc:spChg>
      </pc:sldChg>
    </pc:docChg>
  </pc:docChgLst>
  <pc:docChgLst>
    <pc:chgData name="Orsolya Eszter Cseri" userId="f9d512b01b9be33b" providerId="LiveId" clId="{1BEEE2C5-6847-4F28-9040-93F830086CB3}"/>
    <pc:docChg chg="undo custSel addSld delSld modSld sldOrd modMainMaster">
      <pc:chgData name="Orsolya Eszter Cseri" userId="f9d512b01b9be33b" providerId="LiveId" clId="{1BEEE2C5-6847-4F28-9040-93F830086CB3}" dt="2018-10-15T22:00:33.369" v="9283" actId="20577"/>
      <pc:docMkLst>
        <pc:docMk/>
      </pc:docMkLst>
      <pc:sldChg chg="add">
        <pc:chgData name="Orsolya Eszter Cseri" userId="f9d512b01b9be33b" providerId="LiveId" clId="{1BEEE2C5-6847-4F28-9040-93F830086CB3}" dt="2018-10-15T20:34:53.054" v="8520"/>
        <pc:sldMkLst>
          <pc:docMk/>
          <pc:sldMk cId="0" sldId="300"/>
        </pc:sldMkLst>
      </pc:sldChg>
      <pc:sldChg chg="add del setBg">
        <pc:chgData name="Orsolya Eszter Cseri" userId="f9d512b01b9be33b" providerId="LiveId" clId="{1BEEE2C5-6847-4F28-9040-93F830086CB3}" dt="2018-10-15T20:35:26.040" v="8522" actId="2696"/>
        <pc:sldMkLst>
          <pc:docMk/>
          <pc:sldMk cId="0" sldId="301"/>
        </pc:sldMkLst>
      </pc:sldChg>
      <pc:sldChg chg="addSp delSp modSp">
        <pc:chgData name="Orsolya Eszter Cseri" userId="f9d512b01b9be33b" providerId="LiveId" clId="{1BEEE2C5-6847-4F28-9040-93F830086CB3}" dt="2018-10-13T18:06:14.419" v="2223" actId="1036"/>
        <pc:sldMkLst>
          <pc:docMk/>
          <pc:sldMk cId="0" sldId="444"/>
        </pc:sldMkLst>
        <pc:spChg chg="add mod">
          <ac:chgData name="Orsolya Eszter Cseri" userId="f9d512b01b9be33b" providerId="LiveId" clId="{1BEEE2C5-6847-4F28-9040-93F830086CB3}" dt="2018-10-13T18:06:14.419" v="2223" actId="1036"/>
          <ac:spMkLst>
            <pc:docMk/>
            <pc:sldMk cId="0" sldId="444"/>
            <ac:spMk id="6" creationId="{BB0EE1B3-6061-4F2F-9CA7-3CF7B3483476}"/>
          </ac:spMkLst>
        </pc:spChg>
        <pc:spChg chg="del">
          <ac:chgData name="Orsolya Eszter Cseri" userId="f9d512b01b9be33b" providerId="LiveId" clId="{1BEEE2C5-6847-4F28-9040-93F830086CB3}" dt="2018-10-13T16:47:03.630" v="615" actId="478"/>
          <ac:spMkLst>
            <pc:docMk/>
            <pc:sldMk cId="0" sldId="444"/>
            <ac:spMk id="5122" creationId="{00000000-0000-0000-0000-000000000000}"/>
          </ac:spMkLst>
        </pc:spChg>
        <pc:spChg chg="del">
          <ac:chgData name="Orsolya Eszter Cseri" userId="f9d512b01b9be33b" providerId="LiveId" clId="{1BEEE2C5-6847-4F28-9040-93F830086CB3}" dt="2018-10-13T18:06:07.294" v="2203" actId="478"/>
          <ac:spMkLst>
            <pc:docMk/>
            <pc:sldMk cId="0" sldId="444"/>
            <ac:spMk id="5124" creationId="{00000000-0000-0000-0000-000000000000}"/>
          </ac:spMkLst>
        </pc:spChg>
        <pc:spChg chg="mod">
          <ac:chgData name="Orsolya Eszter Cseri" userId="f9d512b01b9be33b" providerId="LiveId" clId="{1BEEE2C5-6847-4F28-9040-93F830086CB3}" dt="2018-10-13T18:05:38.854" v="2202" actId="20577"/>
          <ac:spMkLst>
            <pc:docMk/>
            <pc:sldMk cId="0" sldId="444"/>
            <ac:spMk id="88068" creationId="{00000000-0000-0000-0000-000000000000}"/>
          </ac:spMkLst>
        </pc:spChg>
      </pc:sldChg>
      <pc:sldChg chg="addSp delSp modSp ord modAnim">
        <pc:chgData name="Orsolya Eszter Cseri" userId="f9d512b01b9be33b" providerId="LiveId" clId="{1BEEE2C5-6847-4F28-9040-93F830086CB3}" dt="2018-10-15T16:38:47.729" v="8022"/>
        <pc:sldMkLst>
          <pc:docMk/>
          <pc:sldMk cId="2325973445" sldId="636"/>
        </pc:sldMkLst>
        <pc:spChg chg="mod">
          <ac:chgData name="Orsolya Eszter Cseri" userId="f9d512b01b9be33b" providerId="LiveId" clId="{1BEEE2C5-6847-4F28-9040-93F830086CB3}" dt="2018-10-13T18:20:13.026" v="2555" actId="20577"/>
          <ac:spMkLst>
            <pc:docMk/>
            <pc:sldMk cId="2325973445" sldId="636"/>
            <ac:spMk id="2" creationId="{00000000-0000-0000-0000-000000000000}"/>
          </ac:spMkLst>
        </pc:spChg>
        <pc:spChg chg="mod">
          <ac:chgData name="Orsolya Eszter Cseri" userId="f9d512b01b9be33b" providerId="LiveId" clId="{1BEEE2C5-6847-4F28-9040-93F830086CB3}" dt="2018-10-13T18:37:37.322" v="2732" actId="255"/>
          <ac:spMkLst>
            <pc:docMk/>
            <pc:sldMk cId="2325973445" sldId="636"/>
            <ac:spMk id="3" creationId="{00000000-0000-0000-0000-000000000000}"/>
          </ac:spMkLst>
        </pc:spChg>
        <pc:spChg chg="del">
          <ac:chgData name="Orsolya Eszter Cseri" userId="f9d512b01b9be33b" providerId="LiveId" clId="{1BEEE2C5-6847-4F28-9040-93F830086CB3}" dt="2018-10-13T16:47:11.870" v="617" actId="478"/>
          <ac:spMkLst>
            <pc:docMk/>
            <pc:sldMk cId="2325973445" sldId="636"/>
            <ac:spMk id="4" creationId="{00000000-0000-0000-0000-000000000000}"/>
          </ac:spMkLst>
        </pc:spChg>
        <pc:spChg chg="add del mod">
          <ac:chgData name="Orsolya Eszter Cseri" userId="f9d512b01b9be33b" providerId="LiveId" clId="{1BEEE2C5-6847-4F28-9040-93F830086CB3}" dt="2018-10-13T16:26:54.227" v="206" actId="478"/>
          <ac:spMkLst>
            <pc:docMk/>
            <pc:sldMk cId="2325973445" sldId="636"/>
            <ac:spMk id="8" creationId="{B96A5BF6-FE3A-487A-8DA8-AFE166E1D291}"/>
          </ac:spMkLst>
        </pc:spChg>
        <pc:spChg chg="add del mod">
          <ac:chgData name="Orsolya Eszter Cseri" userId="f9d512b01b9be33b" providerId="LiveId" clId="{1BEEE2C5-6847-4F28-9040-93F830086CB3}" dt="2018-10-13T16:27:01.855" v="211" actId="478"/>
          <ac:spMkLst>
            <pc:docMk/>
            <pc:sldMk cId="2325973445" sldId="636"/>
            <ac:spMk id="13" creationId="{36F7B933-4A77-473C-B982-572C5316D6F4}"/>
          </ac:spMkLst>
        </pc:spChg>
        <pc:spChg chg="add del mod">
          <ac:chgData name="Orsolya Eszter Cseri" userId="f9d512b01b9be33b" providerId="LiveId" clId="{1BEEE2C5-6847-4F28-9040-93F830086CB3}" dt="2018-10-13T16:27:49.125" v="215" actId="478"/>
          <ac:spMkLst>
            <pc:docMk/>
            <pc:sldMk cId="2325973445" sldId="636"/>
            <ac:spMk id="15" creationId="{B05A16ED-0A4C-43F1-9ECC-4F2BCCEB368D}"/>
          </ac:spMkLst>
        </pc:spChg>
        <pc:spChg chg="add mod">
          <ac:chgData name="Orsolya Eszter Cseri" userId="f9d512b01b9be33b" providerId="LiveId" clId="{1BEEE2C5-6847-4F28-9040-93F830086CB3}" dt="2018-10-13T18:15:33.599" v="2358" actId="207"/>
          <ac:spMkLst>
            <pc:docMk/>
            <pc:sldMk cId="2325973445" sldId="636"/>
            <ac:spMk id="30" creationId="{D1984A2E-6222-4F01-B707-A8BF254D8160}"/>
          </ac:spMkLst>
        </pc:spChg>
        <pc:spChg chg="add del mod">
          <ac:chgData name="Orsolya Eszter Cseri" userId="f9d512b01b9be33b" providerId="LiveId" clId="{1BEEE2C5-6847-4F28-9040-93F830086CB3}" dt="2018-10-13T18:11:44.506" v="2324" actId="478"/>
          <ac:spMkLst>
            <pc:docMk/>
            <pc:sldMk cId="2325973445" sldId="636"/>
            <ac:spMk id="31" creationId="{2513FAB8-E60A-4A64-AA28-FBDF7F985704}"/>
          </ac:spMkLst>
        </pc:spChg>
        <pc:spChg chg="add del mod">
          <ac:chgData name="Orsolya Eszter Cseri" userId="f9d512b01b9be33b" providerId="LiveId" clId="{1BEEE2C5-6847-4F28-9040-93F830086CB3}" dt="2018-10-13T18:11:42.314" v="2323" actId="478"/>
          <ac:spMkLst>
            <pc:docMk/>
            <pc:sldMk cId="2325973445" sldId="636"/>
            <ac:spMk id="33" creationId="{9B8598C0-6982-4846-8441-63C4E5EDC796}"/>
          </ac:spMkLst>
        </pc:spChg>
        <pc:spChg chg="add del mod">
          <ac:chgData name="Orsolya Eszter Cseri" userId="f9d512b01b9be33b" providerId="LiveId" clId="{1BEEE2C5-6847-4F28-9040-93F830086CB3}" dt="2018-10-13T18:11:38.049" v="2321" actId="478"/>
          <ac:spMkLst>
            <pc:docMk/>
            <pc:sldMk cId="2325973445" sldId="636"/>
            <ac:spMk id="34" creationId="{39F6C01C-5F11-4097-9EDE-5D737E253966}"/>
          </ac:spMkLst>
        </pc:spChg>
        <pc:spChg chg="add del mod">
          <ac:chgData name="Orsolya Eszter Cseri" userId="f9d512b01b9be33b" providerId="LiveId" clId="{1BEEE2C5-6847-4F28-9040-93F830086CB3}" dt="2018-10-13T18:11:40.211" v="2322" actId="478"/>
          <ac:spMkLst>
            <pc:docMk/>
            <pc:sldMk cId="2325973445" sldId="636"/>
            <ac:spMk id="35" creationId="{59C45538-E269-4F15-A504-50A35D98AAE6}"/>
          </ac:spMkLst>
        </pc:spChg>
        <pc:spChg chg="add del mod">
          <ac:chgData name="Orsolya Eszter Cseri" userId="f9d512b01b9be33b" providerId="LiveId" clId="{1BEEE2C5-6847-4F28-9040-93F830086CB3}" dt="2018-10-13T16:31:44.126" v="288" actId="478"/>
          <ac:spMkLst>
            <pc:docMk/>
            <pc:sldMk cId="2325973445" sldId="636"/>
            <ac:spMk id="36" creationId="{934723CD-2134-4A22-A6EF-E7D566404F87}"/>
          </ac:spMkLst>
        </pc:spChg>
        <pc:spChg chg="add del mod">
          <ac:chgData name="Orsolya Eszter Cseri" userId="f9d512b01b9be33b" providerId="LiveId" clId="{1BEEE2C5-6847-4F28-9040-93F830086CB3}" dt="2018-10-13T18:13:00.588" v="2333" actId="478"/>
          <ac:spMkLst>
            <pc:docMk/>
            <pc:sldMk cId="2325973445" sldId="636"/>
            <ac:spMk id="37" creationId="{DF001578-FE0C-4F74-AF19-E698FF26C290}"/>
          </ac:spMkLst>
        </pc:spChg>
        <pc:spChg chg="add mod">
          <ac:chgData name="Orsolya Eszter Cseri" userId="f9d512b01b9be33b" providerId="LiveId" clId="{1BEEE2C5-6847-4F28-9040-93F830086CB3}" dt="2018-10-13T18:15:23.189" v="2356" actId="2085"/>
          <ac:spMkLst>
            <pc:docMk/>
            <pc:sldMk cId="2325973445" sldId="636"/>
            <ac:spMk id="39" creationId="{BAC7C85F-710B-4EDE-9CDC-9BDFC46A9FAB}"/>
          </ac:spMkLst>
        </pc:spChg>
        <pc:spChg chg="add mod">
          <ac:chgData name="Orsolya Eszter Cseri" userId="f9d512b01b9be33b" providerId="LiveId" clId="{1BEEE2C5-6847-4F28-9040-93F830086CB3}" dt="2018-10-13T18:15:51.319" v="2360" actId="207"/>
          <ac:spMkLst>
            <pc:docMk/>
            <pc:sldMk cId="2325973445" sldId="636"/>
            <ac:spMk id="44" creationId="{8C5D4913-0641-426B-9B0A-E822E5EA89C1}"/>
          </ac:spMkLst>
        </pc:spChg>
        <pc:spChg chg="del">
          <ac:chgData name="Orsolya Eszter Cseri" userId="f9d512b01b9be33b" providerId="LiveId" clId="{1BEEE2C5-6847-4F28-9040-93F830086CB3}" dt="2018-10-13T16:57:18.103" v="698" actId="478"/>
          <ac:spMkLst>
            <pc:docMk/>
            <pc:sldMk cId="2325973445" sldId="636"/>
            <ac:spMk id="52" creationId="{692F78AE-1B05-4FC7-B0CD-A01468C3FACE}"/>
          </ac:spMkLst>
        </pc:spChg>
        <pc:spChg chg="del">
          <ac:chgData name="Orsolya Eszter Cseri" userId="f9d512b01b9be33b" providerId="LiveId" clId="{1BEEE2C5-6847-4F28-9040-93F830086CB3}" dt="2018-10-13T18:10:41.207" v="2308" actId="478"/>
          <ac:spMkLst>
            <pc:docMk/>
            <pc:sldMk cId="2325973445" sldId="636"/>
            <ac:spMk id="53" creationId="{B9209970-9179-43A1-A520-AAAAA21DD153}"/>
          </ac:spMkLst>
        </pc:spChg>
        <pc:spChg chg="del">
          <ac:chgData name="Orsolya Eszter Cseri" userId="f9d512b01b9be33b" providerId="LiveId" clId="{1BEEE2C5-6847-4F28-9040-93F830086CB3}" dt="2018-10-13T18:10:43.562" v="2309" actId="478"/>
          <ac:spMkLst>
            <pc:docMk/>
            <pc:sldMk cId="2325973445" sldId="636"/>
            <ac:spMk id="54" creationId="{7D702B17-DFF8-4111-A59F-BDB988779DD0}"/>
          </ac:spMkLst>
        </pc:spChg>
        <pc:spChg chg="del">
          <ac:chgData name="Orsolya Eszter Cseri" userId="f9d512b01b9be33b" providerId="LiveId" clId="{1BEEE2C5-6847-4F28-9040-93F830086CB3}" dt="2018-10-13T18:10:47.414" v="2310" actId="478"/>
          <ac:spMkLst>
            <pc:docMk/>
            <pc:sldMk cId="2325973445" sldId="636"/>
            <ac:spMk id="55" creationId="{ED896491-2B67-476E-849B-D95087F4112B}"/>
          </ac:spMkLst>
        </pc:spChg>
        <pc:spChg chg="del">
          <ac:chgData name="Orsolya Eszter Cseri" userId="f9d512b01b9be33b" providerId="LiveId" clId="{1BEEE2C5-6847-4F28-9040-93F830086CB3}" dt="2018-10-13T18:10:49.657" v="2311" actId="478"/>
          <ac:spMkLst>
            <pc:docMk/>
            <pc:sldMk cId="2325973445" sldId="636"/>
            <ac:spMk id="56" creationId="{93257B90-FE6C-4C09-B19F-9A0C53A43A6B}"/>
          </ac:spMkLst>
        </pc:spChg>
        <pc:spChg chg="add del mod">
          <ac:chgData name="Orsolya Eszter Cseri" userId="f9d512b01b9be33b" providerId="LiveId" clId="{1BEEE2C5-6847-4F28-9040-93F830086CB3}" dt="2018-10-13T16:57:53.657" v="702" actId="478"/>
          <ac:spMkLst>
            <pc:docMk/>
            <pc:sldMk cId="2325973445" sldId="636"/>
            <ac:spMk id="57" creationId="{719F0FFE-6740-4F57-995C-E265EF0EC567}"/>
          </ac:spMkLst>
        </pc:spChg>
        <pc:spChg chg="add del mod">
          <ac:chgData name="Orsolya Eszter Cseri" userId="f9d512b01b9be33b" providerId="LiveId" clId="{1BEEE2C5-6847-4F28-9040-93F830086CB3}" dt="2018-10-13T18:10:37.217" v="2307" actId="478"/>
          <ac:spMkLst>
            <pc:docMk/>
            <pc:sldMk cId="2325973445" sldId="636"/>
            <ac:spMk id="59" creationId="{EC996D91-4C3A-466D-909E-6C526523AF42}"/>
          </ac:spMkLst>
        </pc:spChg>
        <pc:spChg chg="add del mod">
          <ac:chgData name="Orsolya Eszter Cseri" userId="f9d512b01b9be33b" providerId="LiveId" clId="{1BEEE2C5-6847-4F28-9040-93F830086CB3}" dt="2018-10-13T18:10:35.251" v="2305" actId="478"/>
          <ac:spMkLst>
            <pc:docMk/>
            <pc:sldMk cId="2325973445" sldId="636"/>
            <ac:spMk id="67" creationId="{B0BDA45F-8AC6-4BBE-9A99-7D97C9791DFC}"/>
          </ac:spMkLst>
        </pc:spChg>
        <pc:spChg chg="add del mod">
          <ac:chgData name="Orsolya Eszter Cseri" userId="f9d512b01b9be33b" providerId="LiveId" clId="{1BEEE2C5-6847-4F28-9040-93F830086CB3}" dt="2018-10-13T18:39:04.615" v="2745" actId="478"/>
          <ac:spMkLst>
            <pc:docMk/>
            <pc:sldMk cId="2325973445" sldId="636"/>
            <ac:spMk id="1038" creationId="{B60C38BE-4925-4CF7-B241-0711F5A66586}"/>
          </ac:spMkLst>
        </pc:spChg>
        <pc:spChg chg="add mod">
          <ac:chgData name="Orsolya Eszter Cseri" userId="f9d512b01b9be33b" providerId="LiveId" clId="{1BEEE2C5-6847-4F28-9040-93F830086CB3}" dt="2018-10-13T18:40:04.703" v="2755" actId="164"/>
          <ac:spMkLst>
            <pc:docMk/>
            <pc:sldMk cId="2325973445" sldId="636"/>
            <ac:spMk id="1039" creationId="{E3599D3A-F955-4231-B811-6F10EE13F37D}"/>
          </ac:spMkLst>
        </pc:spChg>
        <pc:grpChg chg="add mod">
          <ac:chgData name="Orsolya Eszter Cseri" userId="f9d512b01b9be33b" providerId="LiveId" clId="{1BEEE2C5-6847-4F28-9040-93F830086CB3}" dt="2018-10-13T18:16:07.221" v="2361" actId="1076"/>
          <ac:grpSpMkLst>
            <pc:docMk/>
            <pc:sldMk cId="2325973445" sldId="636"/>
            <ac:grpSpMk id="32" creationId="{AC573AFE-9354-4389-8D4E-B85653120D31}"/>
          </ac:grpSpMkLst>
        </pc:grpChg>
        <pc:grpChg chg="add mod">
          <ac:chgData name="Orsolya Eszter Cseri" userId="f9d512b01b9be33b" providerId="LiveId" clId="{1BEEE2C5-6847-4F28-9040-93F830086CB3}" dt="2018-10-13T18:16:23.629" v="2363" actId="1076"/>
          <ac:grpSpMkLst>
            <pc:docMk/>
            <pc:sldMk cId="2325973445" sldId="636"/>
            <ac:grpSpMk id="41" creationId="{6A22E0A0-422A-477D-8E81-48CE8AAE90E8}"/>
          </ac:grpSpMkLst>
        </pc:grpChg>
        <pc:grpChg chg="add mod">
          <ac:chgData name="Orsolya Eszter Cseri" userId="f9d512b01b9be33b" providerId="LiveId" clId="{1BEEE2C5-6847-4F28-9040-93F830086CB3}" dt="2018-10-13T18:40:04.703" v="2755" actId="164"/>
          <ac:grpSpMkLst>
            <pc:docMk/>
            <pc:sldMk cId="2325973445" sldId="636"/>
            <ac:grpSpMk id="42" creationId="{C5A4676A-AF05-4678-80AF-93B7351B89C7}"/>
          </ac:grpSpMkLst>
        </pc:grpChg>
        <pc:grpChg chg="add mod">
          <ac:chgData name="Orsolya Eszter Cseri" userId="f9d512b01b9be33b" providerId="LiveId" clId="{1BEEE2C5-6847-4F28-9040-93F830086CB3}" dt="2018-10-13T16:58:17.607" v="707" actId="164"/>
          <ac:grpSpMkLst>
            <pc:docMk/>
            <pc:sldMk cId="2325973445" sldId="636"/>
            <ac:grpSpMk id="46" creationId="{E3F87242-0A43-42AF-AC5C-40F862542438}"/>
          </ac:grpSpMkLst>
        </pc:grpChg>
        <pc:grpChg chg="add del mod topLvl">
          <ac:chgData name="Orsolya Eszter Cseri" userId="f9d512b01b9be33b" providerId="LiveId" clId="{1BEEE2C5-6847-4F28-9040-93F830086CB3}" dt="2018-10-13T18:10:37.217" v="2307" actId="478"/>
          <ac:grpSpMkLst>
            <pc:docMk/>
            <pc:sldMk cId="2325973445" sldId="636"/>
            <ac:grpSpMk id="58" creationId="{C78FEEAD-7838-4D6D-9584-BB16501D5F90}"/>
          </ac:grpSpMkLst>
        </pc:grpChg>
        <pc:grpChg chg="add del mod">
          <ac:chgData name="Orsolya Eszter Cseri" userId="f9d512b01b9be33b" providerId="LiveId" clId="{1BEEE2C5-6847-4F28-9040-93F830086CB3}" dt="2018-10-13T17:00:48.478" v="715" actId="478"/>
          <ac:grpSpMkLst>
            <pc:docMk/>
            <pc:sldMk cId="2325973445" sldId="636"/>
            <ac:grpSpMk id="62" creationId="{667C6046-90D2-4D22-9A49-6551D40615F5}"/>
          </ac:grpSpMkLst>
        </pc:grpChg>
        <pc:grpChg chg="add mod topLvl">
          <ac:chgData name="Orsolya Eszter Cseri" userId="f9d512b01b9be33b" providerId="LiveId" clId="{1BEEE2C5-6847-4F28-9040-93F830086CB3}" dt="2018-10-13T18:14:04.855" v="2343" actId="164"/>
          <ac:grpSpMkLst>
            <pc:docMk/>
            <pc:sldMk cId="2325973445" sldId="636"/>
            <ac:grpSpMk id="65" creationId="{3E333CCD-1BD9-4AA0-8085-D007C01AC496}"/>
          </ac:grpSpMkLst>
        </pc:grpChg>
        <pc:grpChg chg="add del mod">
          <ac:chgData name="Orsolya Eszter Cseri" userId="f9d512b01b9be33b" providerId="LiveId" clId="{1BEEE2C5-6847-4F28-9040-93F830086CB3}" dt="2018-10-13T18:10:33.077" v="2304" actId="478"/>
          <ac:grpSpMkLst>
            <pc:docMk/>
            <pc:sldMk cId="2325973445" sldId="636"/>
            <ac:grpSpMk id="73" creationId="{4474CBD0-E4EE-43F8-A462-F20BEF4941AF}"/>
          </ac:grpSpMkLst>
        </pc:grpChg>
        <pc:grpChg chg="add mod">
          <ac:chgData name="Orsolya Eszter Cseri" userId="f9d512b01b9be33b" providerId="LiveId" clId="{1BEEE2C5-6847-4F28-9040-93F830086CB3}" dt="2018-10-13T18:14:04.855" v="2343" actId="164"/>
          <ac:grpSpMkLst>
            <pc:docMk/>
            <pc:sldMk cId="2325973445" sldId="636"/>
            <ac:grpSpMk id="1029" creationId="{0A29CB29-9A04-4D55-A286-AE0B95A7D724}"/>
          </ac:grpSpMkLst>
        </pc:grpChg>
        <pc:grpChg chg="add mod">
          <ac:chgData name="Orsolya Eszter Cseri" userId="f9d512b01b9be33b" providerId="LiveId" clId="{1BEEE2C5-6847-4F28-9040-93F830086CB3}" dt="2018-10-13T18:40:04.703" v="2755" actId="164"/>
          <ac:grpSpMkLst>
            <pc:docMk/>
            <pc:sldMk cId="2325973445" sldId="636"/>
            <ac:grpSpMk id="1040" creationId="{277C2CEC-81CC-4116-B131-F33D012F7C64}"/>
          </ac:grpSpMkLst>
        </pc:grpChg>
        <pc:picChg chg="add del mod">
          <ac:chgData name="Orsolya Eszter Cseri" userId="f9d512b01b9be33b" providerId="LiveId" clId="{1BEEE2C5-6847-4F28-9040-93F830086CB3}" dt="2018-10-13T16:26:55.396" v="207" actId="478"/>
          <ac:picMkLst>
            <pc:docMk/>
            <pc:sldMk cId="2325973445" sldId="636"/>
            <ac:picMk id="7" creationId="{69D9C302-E641-479C-AE33-77960B37428E}"/>
          </ac:picMkLst>
        </pc:picChg>
        <pc:picChg chg="add del mod">
          <ac:chgData name="Orsolya Eszter Cseri" userId="f9d512b01b9be33b" providerId="LiveId" clId="{1BEEE2C5-6847-4F28-9040-93F830086CB3}" dt="2018-10-13T16:26:58.146" v="210" actId="478"/>
          <ac:picMkLst>
            <pc:docMk/>
            <pc:sldMk cId="2325973445" sldId="636"/>
            <ac:picMk id="9" creationId="{28056578-49CB-435F-93A3-699EB94C117E}"/>
          </ac:picMkLst>
        </pc:picChg>
        <pc:picChg chg="add del mod">
          <ac:chgData name="Orsolya Eszter Cseri" userId="f9d512b01b9be33b" providerId="LiveId" clId="{1BEEE2C5-6847-4F28-9040-93F830086CB3}" dt="2018-10-13T16:26:56.145" v="208" actId="478"/>
          <ac:picMkLst>
            <pc:docMk/>
            <pc:sldMk cId="2325973445" sldId="636"/>
            <ac:picMk id="10" creationId="{1AFF992D-026E-474B-B6B8-05386DC09118}"/>
          </ac:picMkLst>
        </pc:picChg>
        <pc:picChg chg="add del mod">
          <ac:chgData name="Orsolya Eszter Cseri" userId="f9d512b01b9be33b" providerId="LiveId" clId="{1BEEE2C5-6847-4F28-9040-93F830086CB3}" dt="2018-10-13T16:26:57.245" v="209" actId="478"/>
          <ac:picMkLst>
            <pc:docMk/>
            <pc:sldMk cId="2325973445" sldId="636"/>
            <ac:picMk id="11" creationId="{F6341389-30A2-4C5A-B90C-FE650F3F98B5}"/>
          </ac:picMkLst>
        </pc:picChg>
        <pc:picChg chg="add del mod topLvl">
          <ac:chgData name="Orsolya Eszter Cseri" userId="f9d512b01b9be33b" providerId="LiveId" clId="{1BEEE2C5-6847-4F28-9040-93F830086CB3}" dt="2018-10-13T17:00:48.478" v="715" actId="478"/>
          <ac:picMkLst>
            <pc:docMk/>
            <pc:sldMk cId="2325973445" sldId="636"/>
            <ac:picMk id="61" creationId="{DE850DFE-3F79-4FAF-8FE2-843C62D02AB3}"/>
          </ac:picMkLst>
        </pc:picChg>
        <pc:picChg chg="add del mod topLvl">
          <ac:chgData name="Orsolya Eszter Cseri" userId="f9d512b01b9be33b" providerId="LiveId" clId="{1BEEE2C5-6847-4F28-9040-93F830086CB3}" dt="2018-10-13T18:10:33.077" v="2304" actId="478"/>
          <ac:picMkLst>
            <pc:docMk/>
            <pc:sldMk cId="2325973445" sldId="636"/>
            <ac:picMk id="72" creationId="{3B20BEA7-265A-4B85-B3D5-8BA490AC428E}"/>
          </ac:picMkLst>
        </pc:picChg>
        <pc:picChg chg="add mod">
          <ac:chgData name="Orsolya Eszter Cseri" userId="f9d512b01b9be33b" providerId="LiveId" clId="{1BEEE2C5-6847-4F28-9040-93F830086CB3}" dt="2018-10-13T18:39:32.374" v="2753" actId="1076"/>
          <ac:picMkLst>
            <pc:docMk/>
            <pc:sldMk cId="2325973445" sldId="636"/>
            <ac:picMk id="1026" creationId="{CB19D5FC-1198-4AB4-9091-79AF2BFA3BE7}"/>
          </ac:picMkLst>
        </pc:picChg>
        <pc:cxnChg chg="add del mod">
          <ac:chgData name="Orsolya Eszter Cseri" userId="f9d512b01b9be33b" providerId="LiveId" clId="{1BEEE2C5-6847-4F28-9040-93F830086CB3}" dt="2018-10-13T16:27:34.986" v="213" actId="478"/>
          <ac:cxnSpMkLst>
            <pc:docMk/>
            <pc:sldMk cId="2325973445" sldId="636"/>
            <ac:cxnSpMk id="14" creationId="{32ABA268-7F3D-4F0E-8FBE-BB4F76CF5205}"/>
          </ac:cxnSpMkLst>
        </pc:cxnChg>
        <pc:cxnChg chg="add mod">
          <ac:chgData name="Orsolya Eszter Cseri" userId="f9d512b01b9be33b" providerId="LiveId" clId="{1BEEE2C5-6847-4F28-9040-93F830086CB3}" dt="2018-10-13T18:15:12.232" v="2355" actId="208"/>
          <ac:cxnSpMkLst>
            <pc:docMk/>
            <pc:sldMk cId="2325973445" sldId="636"/>
            <ac:cxnSpMk id="17" creationId="{D90827A8-BAC8-42B7-A7C4-FF824FB9D65D}"/>
          </ac:cxnSpMkLst>
        </pc:cxnChg>
        <pc:cxnChg chg="add mod">
          <ac:chgData name="Orsolya Eszter Cseri" userId="f9d512b01b9be33b" providerId="LiveId" clId="{1BEEE2C5-6847-4F28-9040-93F830086CB3}" dt="2018-10-13T18:15:12.232" v="2355" actId="208"/>
          <ac:cxnSpMkLst>
            <pc:docMk/>
            <pc:sldMk cId="2325973445" sldId="636"/>
            <ac:cxnSpMk id="21" creationId="{AC449FB5-ABB8-406A-B946-76A08F9FFEE9}"/>
          </ac:cxnSpMkLst>
        </pc:cxnChg>
        <pc:cxnChg chg="add mod">
          <ac:chgData name="Orsolya Eszter Cseri" userId="f9d512b01b9be33b" providerId="LiveId" clId="{1BEEE2C5-6847-4F28-9040-93F830086CB3}" dt="2018-10-13T18:15:12.232" v="2355" actId="208"/>
          <ac:cxnSpMkLst>
            <pc:docMk/>
            <pc:sldMk cId="2325973445" sldId="636"/>
            <ac:cxnSpMk id="25" creationId="{61E556C6-D6E3-44B7-950A-4802D02D25E3}"/>
          </ac:cxnSpMkLst>
        </pc:cxnChg>
        <pc:cxnChg chg="add mod">
          <ac:chgData name="Orsolya Eszter Cseri" userId="f9d512b01b9be33b" providerId="LiveId" clId="{1BEEE2C5-6847-4F28-9040-93F830086CB3}" dt="2018-10-13T18:15:12.232" v="2355" actId="208"/>
          <ac:cxnSpMkLst>
            <pc:docMk/>
            <pc:sldMk cId="2325973445" sldId="636"/>
            <ac:cxnSpMk id="27" creationId="{6B8ED4EB-F2EC-4421-801B-B5FA36FD7546}"/>
          </ac:cxnSpMkLst>
        </pc:cxnChg>
        <pc:cxnChg chg="add mod">
          <ac:chgData name="Orsolya Eszter Cseri" userId="f9d512b01b9be33b" providerId="LiveId" clId="{1BEEE2C5-6847-4F28-9040-93F830086CB3}" dt="2018-10-13T18:15:12.232" v="2355" actId="208"/>
          <ac:cxnSpMkLst>
            <pc:docMk/>
            <pc:sldMk cId="2325973445" sldId="636"/>
            <ac:cxnSpMk id="29" creationId="{74E0B3A5-88E0-466C-9D50-59B082ABC6A5}"/>
          </ac:cxnSpMkLst>
        </pc:cxnChg>
        <pc:cxnChg chg="add mod">
          <ac:chgData name="Orsolya Eszter Cseri" userId="f9d512b01b9be33b" providerId="LiveId" clId="{1BEEE2C5-6847-4F28-9040-93F830086CB3}" dt="2018-10-13T18:15:00.311" v="2353" actId="208"/>
          <ac:cxnSpMkLst>
            <pc:docMk/>
            <pc:sldMk cId="2325973445" sldId="636"/>
            <ac:cxnSpMk id="40" creationId="{190E26AE-1573-4E3F-96C0-023284EA3468}"/>
          </ac:cxnSpMkLst>
        </pc:cxnChg>
        <pc:cxnChg chg="add mod">
          <ac:chgData name="Orsolya Eszter Cseri" userId="f9d512b01b9be33b" providerId="LiveId" clId="{1BEEE2C5-6847-4F28-9040-93F830086CB3}" dt="2018-10-13T18:15:47.591" v="2359" actId="208"/>
          <ac:cxnSpMkLst>
            <pc:docMk/>
            <pc:sldMk cId="2325973445" sldId="636"/>
            <ac:cxnSpMk id="43" creationId="{6D27C05E-ACF4-4869-AAD8-887E5DB7D9DC}"/>
          </ac:cxnSpMkLst>
        </pc:cxnChg>
        <pc:cxnChg chg="mod">
          <ac:chgData name="Orsolya Eszter Cseri" userId="f9d512b01b9be33b" providerId="LiveId" clId="{1BEEE2C5-6847-4F28-9040-93F830086CB3}" dt="2018-10-13T18:14:55.240" v="2352" actId="208"/>
          <ac:cxnSpMkLst>
            <pc:docMk/>
            <pc:sldMk cId="2325973445" sldId="636"/>
            <ac:cxnSpMk id="47" creationId="{72AEEADF-31C2-4EC1-8392-8E2FE3A08D0A}"/>
          </ac:cxnSpMkLst>
        </pc:cxnChg>
        <pc:cxnChg chg="mod">
          <ac:chgData name="Orsolya Eszter Cseri" userId="f9d512b01b9be33b" providerId="LiveId" clId="{1BEEE2C5-6847-4F28-9040-93F830086CB3}" dt="2018-10-13T18:14:55.240" v="2352" actId="208"/>
          <ac:cxnSpMkLst>
            <pc:docMk/>
            <pc:sldMk cId="2325973445" sldId="636"/>
            <ac:cxnSpMk id="48" creationId="{7EE20042-8C8D-47AF-9E79-AED57D4A34B8}"/>
          </ac:cxnSpMkLst>
        </pc:cxnChg>
        <pc:cxnChg chg="mod">
          <ac:chgData name="Orsolya Eszter Cseri" userId="f9d512b01b9be33b" providerId="LiveId" clId="{1BEEE2C5-6847-4F28-9040-93F830086CB3}" dt="2018-10-13T18:14:55.240" v="2352" actId="208"/>
          <ac:cxnSpMkLst>
            <pc:docMk/>
            <pc:sldMk cId="2325973445" sldId="636"/>
            <ac:cxnSpMk id="49" creationId="{732A5E5D-14C2-4FC5-8D39-B936219CFD6F}"/>
          </ac:cxnSpMkLst>
        </pc:cxnChg>
        <pc:cxnChg chg="mod">
          <ac:chgData name="Orsolya Eszter Cseri" userId="f9d512b01b9be33b" providerId="LiveId" clId="{1BEEE2C5-6847-4F28-9040-93F830086CB3}" dt="2018-10-13T18:14:55.240" v="2352" actId="208"/>
          <ac:cxnSpMkLst>
            <pc:docMk/>
            <pc:sldMk cId="2325973445" sldId="636"/>
            <ac:cxnSpMk id="50" creationId="{DA65C8A2-F4FB-4147-AF7F-FD74C268E204}"/>
          </ac:cxnSpMkLst>
        </pc:cxnChg>
        <pc:cxnChg chg="mod">
          <ac:chgData name="Orsolya Eszter Cseri" userId="f9d512b01b9be33b" providerId="LiveId" clId="{1BEEE2C5-6847-4F28-9040-93F830086CB3}" dt="2018-10-13T18:14:55.240" v="2352" actId="208"/>
          <ac:cxnSpMkLst>
            <pc:docMk/>
            <pc:sldMk cId="2325973445" sldId="636"/>
            <ac:cxnSpMk id="51" creationId="{C61A3018-D179-4A9B-9BC5-E3C577934C69}"/>
          </ac:cxnSpMkLst>
        </pc:cxnChg>
        <pc:cxnChg chg="add mod">
          <ac:chgData name="Orsolya Eszter Cseri" userId="f9d512b01b9be33b" providerId="LiveId" clId="{1BEEE2C5-6847-4F28-9040-93F830086CB3}" dt="2018-10-13T18:14:55.240" v="2352" actId="208"/>
          <ac:cxnSpMkLst>
            <pc:docMk/>
            <pc:sldMk cId="2325973445" sldId="636"/>
            <ac:cxnSpMk id="64" creationId="{7A27E108-C4EA-4A51-81BD-17AAF96F9109}"/>
          </ac:cxnSpMkLst>
        </pc:cxnChg>
        <pc:cxnChg chg="add del mod">
          <ac:chgData name="Orsolya Eszter Cseri" userId="f9d512b01b9be33b" providerId="LiveId" clId="{1BEEE2C5-6847-4F28-9040-93F830086CB3}" dt="2018-10-13T18:10:31.021" v="2303" actId="478"/>
          <ac:cxnSpMkLst>
            <pc:docMk/>
            <pc:sldMk cId="2325973445" sldId="636"/>
            <ac:cxnSpMk id="66" creationId="{5415DFCE-A193-4103-A7EB-7297C50EF6EB}"/>
          </ac:cxnSpMkLst>
        </pc:cxnChg>
        <pc:cxnChg chg="add mod">
          <ac:chgData name="Orsolya Eszter Cseri" userId="f9d512b01b9be33b" providerId="LiveId" clId="{1BEEE2C5-6847-4F28-9040-93F830086CB3}" dt="2018-10-13T18:14:55.240" v="2352" actId="208"/>
          <ac:cxnSpMkLst>
            <pc:docMk/>
            <pc:sldMk cId="2325973445" sldId="636"/>
            <ac:cxnSpMk id="99" creationId="{6EF79509-5580-427F-B7CB-5D96AE744033}"/>
          </ac:cxnSpMkLst>
        </pc:cxnChg>
      </pc:sldChg>
      <pc:sldChg chg="delSp">
        <pc:chgData name="Orsolya Eszter Cseri" userId="f9d512b01b9be33b" providerId="LiveId" clId="{1BEEE2C5-6847-4F28-9040-93F830086CB3}" dt="2018-10-13T16:48:10.349" v="627" actId="478"/>
        <pc:sldMkLst>
          <pc:docMk/>
          <pc:sldMk cId="215574211" sldId="655"/>
        </pc:sldMkLst>
        <pc:spChg chg="del">
          <ac:chgData name="Orsolya Eszter Cseri" userId="f9d512b01b9be33b" providerId="LiveId" clId="{1BEEE2C5-6847-4F28-9040-93F830086CB3}" dt="2018-10-13T16:48:10.349" v="627" actId="478"/>
          <ac:spMkLst>
            <pc:docMk/>
            <pc:sldMk cId="215574211" sldId="655"/>
            <ac:spMk id="4" creationId="{00000000-0000-0000-0000-000000000000}"/>
          </ac:spMkLst>
        </pc:spChg>
      </pc:sldChg>
      <pc:sldChg chg="setBg">
        <pc:chgData name="Orsolya Eszter Cseri" userId="f9d512b01b9be33b" providerId="LiveId" clId="{1BEEE2C5-6847-4F28-9040-93F830086CB3}" dt="2018-10-13T18:34:48.068" v="2713"/>
        <pc:sldMkLst>
          <pc:docMk/>
          <pc:sldMk cId="679138605" sldId="659"/>
        </pc:sldMkLst>
      </pc:sldChg>
      <pc:sldChg chg="modSp">
        <pc:chgData name="Orsolya Eszter Cseri" userId="f9d512b01b9be33b" providerId="LiveId" clId="{1BEEE2C5-6847-4F28-9040-93F830086CB3}" dt="2018-10-15T16:54:00.032" v="8088" actId="20577"/>
        <pc:sldMkLst>
          <pc:docMk/>
          <pc:sldMk cId="3787012810" sldId="660"/>
        </pc:sldMkLst>
        <pc:spChg chg="mod">
          <ac:chgData name="Orsolya Eszter Cseri" userId="f9d512b01b9be33b" providerId="LiveId" clId="{1BEEE2C5-6847-4F28-9040-93F830086CB3}" dt="2018-10-15T16:54:00.032" v="8088" actId="20577"/>
          <ac:spMkLst>
            <pc:docMk/>
            <pc:sldMk cId="3787012810" sldId="660"/>
            <ac:spMk id="3" creationId="{00000000-0000-0000-0000-000000000000}"/>
          </ac:spMkLst>
        </pc:spChg>
      </pc:sldChg>
      <pc:sldChg chg="addSp modSp">
        <pc:chgData name="Orsolya Eszter Cseri" userId="f9d512b01b9be33b" providerId="LiveId" clId="{1BEEE2C5-6847-4F28-9040-93F830086CB3}" dt="2018-10-15T17:11:09.040" v="8191" actId="1076"/>
        <pc:sldMkLst>
          <pc:docMk/>
          <pc:sldMk cId="3773238600" sldId="662"/>
        </pc:sldMkLst>
        <pc:picChg chg="add mod">
          <ac:chgData name="Orsolya Eszter Cseri" userId="f9d512b01b9be33b" providerId="LiveId" clId="{1BEEE2C5-6847-4F28-9040-93F830086CB3}" dt="2018-10-15T17:11:09.040" v="8191" actId="1076"/>
          <ac:picMkLst>
            <pc:docMk/>
            <pc:sldMk cId="3773238600" sldId="662"/>
            <ac:picMk id="6" creationId="{E91A7082-8EBF-4666-A97D-794AF549399E}"/>
          </ac:picMkLst>
        </pc:picChg>
      </pc:sldChg>
      <pc:sldChg chg="delSp modSp">
        <pc:chgData name="Orsolya Eszter Cseri" userId="f9d512b01b9be33b" providerId="LiveId" clId="{1BEEE2C5-6847-4F28-9040-93F830086CB3}" dt="2018-10-15T17:20:29.139" v="8223" actId="20577"/>
        <pc:sldMkLst>
          <pc:docMk/>
          <pc:sldMk cId="80366441" sldId="663"/>
        </pc:sldMkLst>
        <pc:spChg chg="mod">
          <ac:chgData name="Orsolya Eszter Cseri" userId="f9d512b01b9be33b" providerId="LiveId" clId="{1BEEE2C5-6847-4F28-9040-93F830086CB3}" dt="2018-10-15T17:20:29.139" v="8223" actId="20577"/>
          <ac:spMkLst>
            <pc:docMk/>
            <pc:sldMk cId="80366441" sldId="663"/>
            <ac:spMk id="3" creationId="{00000000-0000-0000-0000-000000000000}"/>
          </ac:spMkLst>
        </pc:spChg>
        <pc:spChg chg="del">
          <ac:chgData name="Orsolya Eszter Cseri" userId="f9d512b01b9be33b" providerId="LiveId" clId="{1BEEE2C5-6847-4F28-9040-93F830086CB3}" dt="2018-10-13T16:47:49.526" v="621" actId="478"/>
          <ac:spMkLst>
            <pc:docMk/>
            <pc:sldMk cId="80366441" sldId="663"/>
            <ac:spMk id="4" creationId="{00000000-0000-0000-0000-000000000000}"/>
          </ac:spMkLst>
        </pc:spChg>
      </pc:sldChg>
      <pc:sldChg chg="delSp modSp">
        <pc:chgData name="Orsolya Eszter Cseri" userId="f9d512b01b9be33b" providerId="LiveId" clId="{1BEEE2C5-6847-4F28-9040-93F830086CB3}" dt="2018-10-14T09:18:15.488" v="2983"/>
        <pc:sldMkLst>
          <pc:docMk/>
          <pc:sldMk cId="2465149410" sldId="664"/>
        </pc:sldMkLst>
        <pc:spChg chg="del">
          <ac:chgData name="Orsolya Eszter Cseri" userId="f9d512b01b9be33b" providerId="LiveId" clId="{1BEEE2C5-6847-4F28-9040-93F830086CB3}" dt="2018-10-13T16:47:52.880" v="622" actId="478"/>
          <ac:spMkLst>
            <pc:docMk/>
            <pc:sldMk cId="2465149410" sldId="664"/>
            <ac:spMk id="4" creationId="{00000000-0000-0000-0000-000000000000}"/>
          </ac:spMkLst>
        </pc:spChg>
        <pc:spChg chg="mod">
          <ac:chgData name="Orsolya Eszter Cseri" userId="f9d512b01b9be33b" providerId="LiveId" clId="{1BEEE2C5-6847-4F28-9040-93F830086CB3}" dt="2018-10-14T09:18:15.488" v="2983"/>
          <ac:spMkLst>
            <pc:docMk/>
            <pc:sldMk cId="2465149410" sldId="664"/>
            <ac:spMk id="8" creationId="{00000000-0000-0000-0000-000000000000}"/>
          </ac:spMkLst>
        </pc:spChg>
      </pc:sldChg>
      <pc:sldChg chg="delSp modSp">
        <pc:chgData name="Orsolya Eszter Cseri" userId="f9d512b01b9be33b" providerId="LiveId" clId="{1BEEE2C5-6847-4F28-9040-93F830086CB3}" dt="2018-10-15T09:26:24.223" v="7717" actId="20577"/>
        <pc:sldMkLst>
          <pc:docMk/>
          <pc:sldMk cId="803510367" sldId="665"/>
        </pc:sldMkLst>
        <pc:spChg chg="del mod">
          <ac:chgData name="Orsolya Eszter Cseri" userId="f9d512b01b9be33b" providerId="LiveId" clId="{1BEEE2C5-6847-4F28-9040-93F830086CB3}" dt="2018-10-13T16:48:06.676" v="626" actId="478"/>
          <ac:spMkLst>
            <pc:docMk/>
            <pc:sldMk cId="803510367" sldId="665"/>
            <ac:spMk id="4" creationId="{00000000-0000-0000-0000-000000000000}"/>
          </ac:spMkLst>
        </pc:spChg>
        <pc:spChg chg="mod">
          <ac:chgData name="Orsolya Eszter Cseri" userId="f9d512b01b9be33b" providerId="LiveId" clId="{1BEEE2C5-6847-4F28-9040-93F830086CB3}" dt="2018-10-15T09:26:24.223" v="7717" actId="20577"/>
          <ac:spMkLst>
            <pc:docMk/>
            <pc:sldMk cId="803510367" sldId="665"/>
            <ac:spMk id="6" creationId="{00000000-0000-0000-0000-000000000000}"/>
          </ac:spMkLst>
        </pc:spChg>
      </pc:sldChg>
      <pc:sldChg chg="delSp">
        <pc:chgData name="Orsolya Eszter Cseri" userId="f9d512b01b9be33b" providerId="LiveId" clId="{1BEEE2C5-6847-4F28-9040-93F830086CB3}" dt="2018-10-13T16:48:27.338" v="631" actId="478"/>
        <pc:sldMkLst>
          <pc:docMk/>
          <pc:sldMk cId="3544411806" sldId="669"/>
        </pc:sldMkLst>
        <pc:spChg chg="del">
          <ac:chgData name="Orsolya Eszter Cseri" userId="f9d512b01b9be33b" providerId="LiveId" clId="{1BEEE2C5-6847-4F28-9040-93F830086CB3}" dt="2018-10-13T16:48:27.338" v="631" actId="478"/>
          <ac:spMkLst>
            <pc:docMk/>
            <pc:sldMk cId="3544411806" sldId="669"/>
            <ac:spMk id="4" creationId="{00000000-0000-0000-0000-000000000000}"/>
          </ac:spMkLst>
        </pc:spChg>
      </pc:sldChg>
      <pc:sldChg chg="delSp modSp">
        <pc:chgData name="Orsolya Eszter Cseri" userId="f9d512b01b9be33b" providerId="LiveId" clId="{1BEEE2C5-6847-4F28-9040-93F830086CB3}" dt="2018-10-15T20:33:33.150" v="8519" actId="20577"/>
        <pc:sldMkLst>
          <pc:docMk/>
          <pc:sldMk cId="1615845080" sldId="670"/>
        </pc:sldMkLst>
        <pc:spChg chg="mod">
          <ac:chgData name="Orsolya Eszter Cseri" userId="f9d512b01b9be33b" providerId="LiveId" clId="{1BEEE2C5-6847-4F28-9040-93F830086CB3}" dt="2018-10-15T20:33:33.150" v="8519" actId="20577"/>
          <ac:spMkLst>
            <pc:docMk/>
            <pc:sldMk cId="1615845080" sldId="670"/>
            <ac:spMk id="3" creationId="{00000000-0000-0000-0000-000000000000}"/>
          </ac:spMkLst>
        </pc:spChg>
        <pc:spChg chg="del">
          <ac:chgData name="Orsolya Eszter Cseri" userId="f9d512b01b9be33b" providerId="LiveId" clId="{1BEEE2C5-6847-4F28-9040-93F830086CB3}" dt="2018-10-13T16:48:30.736" v="632" actId="478"/>
          <ac:spMkLst>
            <pc:docMk/>
            <pc:sldMk cId="1615845080" sldId="670"/>
            <ac:spMk id="4" creationId="{00000000-0000-0000-0000-000000000000}"/>
          </ac:spMkLst>
        </pc:spChg>
      </pc:sldChg>
      <pc:sldChg chg="addSp delSp modSp del modTransition">
        <pc:chgData name="Orsolya Eszter Cseri" userId="f9d512b01b9be33b" providerId="LiveId" clId="{1BEEE2C5-6847-4F28-9040-93F830086CB3}" dt="2018-10-15T20:30:32.324" v="8313" actId="2696"/>
        <pc:sldMkLst>
          <pc:docMk/>
          <pc:sldMk cId="4096777531" sldId="671"/>
        </pc:sldMkLst>
        <pc:spChg chg="del">
          <ac:chgData name="Orsolya Eszter Cseri" userId="f9d512b01b9be33b" providerId="LiveId" clId="{1BEEE2C5-6847-4F28-9040-93F830086CB3}" dt="2018-10-13T16:48:41.006" v="633" actId="478"/>
          <ac:spMkLst>
            <pc:docMk/>
            <pc:sldMk cId="4096777531" sldId="671"/>
            <ac:spMk id="4" creationId="{00000000-0000-0000-0000-000000000000}"/>
          </ac:spMkLst>
        </pc:spChg>
        <pc:spChg chg="del">
          <ac:chgData name="Orsolya Eszter Cseri" userId="f9d512b01b9be33b" providerId="LiveId" clId="{1BEEE2C5-6847-4F28-9040-93F830086CB3}" dt="2018-10-14T18:51:10.924" v="3882" actId="478"/>
          <ac:spMkLst>
            <pc:docMk/>
            <pc:sldMk cId="4096777531" sldId="671"/>
            <ac:spMk id="8" creationId="{00000000-0000-0000-0000-000000000000}"/>
          </ac:spMkLst>
        </pc:spChg>
        <pc:picChg chg="add mod">
          <ac:chgData name="Orsolya Eszter Cseri" userId="f9d512b01b9be33b" providerId="LiveId" clId="{1BEEE2C5-6847-4F28-9040-93F830086CB3}" dt="2018-10-14T19:59:36.599" v="4094" actId="14100"/>
          <ac:picMkLst>
            <pc:docMk/>
            <pc:sldMk cId="4096777531" sldId="671"/>
            <ac:picMk id="6" creationId="{8F304199-E4BC-4993-8B4D-08EE1198FBD9}"/>
          </ac:picMkLst>
        </pc:picChg>
      </pc:sldChg>
      <pc:sldChg chg="delSp modSp">
        <pc:chgData name="Orsolya Eszter Cseri" userId="f9d512b01b9be33b" providerId="LiveId" clId="{1BEEE2C5-6847-4F28-9040-93F830086CB3}" dt="2018-10-15T21:13:28.997" v="8689" actId="20577"/>
        <pc:sldMkLst>
          <pc:docMk/>
          <pc:sldMk cId="354294388" sldId="672"/>
        </pc:sldMkLst>
        <pc:spChg chg="mod">
          <ac:chgData name="Orsolya Eszter Cseri" userId="f9d512b01b9be33b" providerId="LiveId" clId="{1BEEE2C5-6847-4F28-9040-93F830086CB3}" dt="2018-10-15T21:13:28.997" v="8689" actId="20577"/>
          <ac:spMkLst>
            <pc:docMk/>
            <pc:sldMk cId="354294388" sldId="672"/>
            <ac:spMk id="3" creationId="{00000000-0000-0000-0000-000000000000}"/>
          </ac:spMkLst>
        </pc:spChg>
        <pc:spChg chg="del">
          <ac:chgData name="Orsolya Eszter Cseri" userId="f9d512b01b9be33b" providerId="LiveId" clId="{1BEEE2C5-6847-4F28-9040-93F830086CB3}" dt="2018-10-13T16:48:47.906" v="634" actId="478"/>
          <ac:spMkLst>
            <pc:docMk/>
            <pc:sldMk cId="354294388" sldId="672"/>
            <ac:spMk id="4" creationId="{00000000-0000-0000-0000-000000000000}"/>
          </ac:spMkLst>
        </pc:spChg>
        <pc:spChg chg="mod">
          <ac:chgData name="Orsolya Eszter Cseri" userId="f9d512b01b9be33b" providerId="LiveId" clId="{1BEEE2C5-6847-4F28-9040-93F830086CB3}" dt="2018-10-15T21:13:23.380" v="8688" actId="20577"/>
          <ac:spMkLst>
            <pc:docMk/>
            <pc:sldMk cId="354294388" sldId="672"/>
            <ac:spMk id="8" creationId="{00000000-0000-0000-0000-000000000000}"/>
          </ac:spMkLst>
        </pc:spChg>
      </pc:sldChg>
      <pc:sldChg chg="modSp del modTransition">
        <pc:chgData name="Orsolya Eszter Cseri" userId="f9d512b01b9be33b" providerId="LiveId" clId="{1BEEE2C5-6847-4F28-9040-93F830086CB3}" dt="2018-10-15T20:57:05.216" v="8560" actId="2696"/>
        <pc:sldMkLst>
          <pc:docMk/>
          <pc:sldMk cId="2409070511" sldId="673"/>
        </pc:sldMkLst>
        <pc:spChg chg="mod">
          <ac:chgData name="Orsolya Eszter Cseri" userId="f9d512b01b9be33b" providerId="LiveId" clId="{1BEEE2C5-6847-4F28-9040-93F830086CB3}" dt="2018-10-14T19:59:27.415" v="4093" actId="20577"/>
          <ac:spMkLst>
            <pc:docMk/>
            <pc:sldMk cId="2409070511" sldId="673"/>
            <ac:spMk id="2" creationId="{00000000-0000-0000-0000-000000000000}"/>
          </ac:spMkLst>
        </pc:spChg>
      </pc:sldChg>
      <pc:sldChg chg="addSp delSp modSp">
        <pc:chgData name="Orsolya Eszter Cseri" userId="f9d512b01b9be33b" providerId="LiveId" clId="{1BEEE2C5-6847-4F28-9040-93F830086CB3}" dt="2018-10-15T21:11:42.767" v="8591" actId="1076"/>
        <pc:sldMkLst>
          <pc:docMk/>
          <pc:sldMk cId="376715331" sldId="674"/>
        </pc:sldMkLst>
        <pc:spChg chg="del">
          <ac:chgData name="Orsolya Eszter Cseri" userId="f9d512b01b9be33b" providerId="LiveId" clId="{1BEEE2C5-6847-4F28-9040-93F830086CB3}" dt="2018-10-14T18:53:02.769" v="3894" actId="478"/>
          <ac:spMkLst>
            <pc:docMk/>
            <pc:sldMk cId="376715331" sldId="674"/>
            <ac:spMk id="4" creationId="{00000000-0000-0000-0000-000000000000}"/>
          </ac:spMkLst>
        </pc:spChg>
        <pc:spChg chg="add mod">
          <ac:chgData name="Orsolya Eszter Cseri" userId="f9d512b01b9be33b" providerId="LiveId" clId="{1BEEE2C5-6847-4F28-9040-93F830086CB3}" dt="2018-10-14T18:51:44.421" v="3888" actId="478"/>
          <ac:spMkLst>
            <pc:docMk/>
            <pc:sldMk cId="376715331" sldId="674"/>
            <ac:spMk id="6" creationId="{7AB11A2F-C895-4584-A582-80E581B1FD9D}"/>
          </ac:spMkLst>
        </pc:spChg>
        <pc:spChg chg="del">
          <ac:chgData name="Orsolya Eszter Cseri" userId="f9d512b01b9be33b" providerId="LiveId" clId="{1BEEE2C5-6847-4F28-9040-93F830086CB3}" dt="2018-10-14T18:51:53.300" v="3890" actId="478"/>
          <ac:spMkLst>
            <pc:docMk/>
            <pc:sldMk cId="376715331" sldId="674"/>
            <ac:spMk id="7" creationId="{00000000-0000-0000-0000-000000000000}"/>
          </ac:spMkLst>
        </pc:spChg>
        <pc:picChg chg="add mod">
          <ac:chgData name="Orsolya Eszter Cseri" userId="f9d512b01b9be33b" providerId="LiveId" clId="{1BEEE2C5-6847-4F28-9040-93F830086CB3}" dt="2018-10-15T21:11:12.486" v="8586" actId="1076"/>
          <ac:picMkLst>
            <pc:docMk/>
            <pc:sldMk cId="376715331" sldId="674"/>
            <ac:picMk id="3" creationId="{61083DC8-5A07-4D95-8670-65BEF61B17FB}"/>
          </ac:picMkLst>
        </pc:picChg>
        <pc:picChg chg="add mod">
          <ac:chgData name="Orsolya Eszter Cseri" userId="f9d512b01b9be33b" providerId="LiveId" clId="{1BEEE2C5-6847-4F28-9040-93F830086CB3}" dt="2018-10-15T21:11:42.767" v="8591" actId="1076"/>
          <ac:picMkLst>
            <pc:docMk/>
            <pc:sldMk cId="376715331" sldId="674"/>
            <ac:picMk id="4" creationId="{5F244F47-CED2-4704-B3D8-4C573632CB93}"/>
          </ac:picMkLst>
        </pc:picChg>
        <pc:picChg chg="del">
          <ac:chgData name="Orsolya Eszter Cseri" userId="f9d512b01b9be33b" providerId="LiveId" clId="{1BEEE2C5-6847-4F28-9040-93F830086CB3}" dt="2018-10-14T18:51:44.421" v="3888" actId="478"/>
          <ac:picMkLst>
            <pc:docMk/>
            <pc:sldMk cId="376715331" sldId="674"/>
            <ac:picMk id="8" creationId="{00000000-0000-0000-0000-000000000000}"/>
          </ac:picMkLst>
        </pc:picChg>
        <pc:picChg chg="add del mod">
          <ac:chgData name="Orsolya Eszter Cseri" userId="f9d512b01b9be33b" providerId="LiveId" clId="{1BEEE2C5-6847-4F28-9040-93F830086CB3}" dt="2018-10-15T21:11:05.273" v="8582" actId="478"/>
          <ac:picMkLst>
            <pc:docMk/>
            <pc:sldMk cId="376715331" sldId="674"/>
            <ac:picMk id="9" creationId="{A59C51F3-7948-4141-8217-9699C222E594}"/>
          </ac:picMkLst>
        </pc:picChg>
        <pc:picChg chg="add del mod">
          <ac:chgData name="Orsolya Eszter Cseri" userId="f9d512b01b9be33b" providerId="LiveId" clId="{1BEEE2C5-6847-4F28-9040-93F830086CB3}" dt="2018-10-15T21:11:07.414" v="8583" actId="478"/>
          <ac:picMkLst>
            <pc:docMk/>
            <pc:sldMk cId="376715331" sldId="674"/>
            <ac:picMk id="10" creationId="{A4F1CBB6-E3C6-49B3-8535-059B951D5AFB}"/>
          </ac:picMkLst>
        </pc:picChg>
        <pc:picChg chg="del">
          <ac:chgData name="Orsolya Eszter Cseri" userId="f9d512b01b9be33b" providerId="LiveId" clId="{1BEEE2C5-6847-4F28-9040-93F830086CB3}" dt="2018-10-14T18:51:49.492" v="3889" actId="478"/>
          <ac:picMkLst>
            <pc:docMk/>
            <pc:sldMk cId="376715331" sldId="674"/>
            <ac:picMk id="11" creationId="{00000000-0000-0000-0000-000000000000}"/>
          </ac:picMkLst>
        </pc:picChg>
      </pc:sldChg>
      <pc:sldChg chg="delSp modSp">
        <pc:chgData name="Orsolya Eszter Cseri" userId="f9d512b01b9be33b" providerId="LiveId" clId="{1BEEE2C5-6847-4F28-9040-93F830086CB3}" dt="2018-10-15T21:46:56.823" v="9043" actId="108"/>
        <pc:sldMkLst>
          <pc:docMk/>
          <pc:sldMk cId="4098223912" sldId="675"/>
        </pc:sldMkLst>
        <pc:spChg chg="del mod">
          <ac:chgData name="Orsolya Eszter Cseri" userId="f9d512b01b9be33b" providerId="LiveId" clId="{1BEEE2C5-6847-4F28-9040-93F830086CB3}" dt="2018-10-13T16:48:52.856" v="636" actId="478"/>
          <ac:spMkLst>
            <pc:docMk/>
            <pc:sldMk cId="4098223912" sldId="675"/>
            <ac:spMk id="4" creationId="{00000000-0000-0000-0000-000000000000}"/>
          </ac:spMkLst>
        </pc:spChg>
        <pc:spChg chg="mod">
          <ac:chgData name="Orsolya Eszter Cseri" userId="f9d512b01b9be33b" providerId="LiveId" clId="{1BEEE2C5-6847-4F28-9040-93F830086CB3}" dt="2018-10-15T21:46:56.823" v="9043" actId="108"/>
          <ac:spMkLst>
            <pc:docMk/>
            <pc:sldMk cId="4098223912" sldId="675"/>
            <ac:spMk id="6" creationId="{00000000-0000-0000-0000-000000000000}"/>
          </ac:spMkLst>
        </pc:spChg>
      </pc:sldChg>
      <pc:sldChg chg="addSp delSp modSp">
        <pc:chgData name="Orsolya Eszter Cseri" userId="f9d512b01b9be33b" providerId="LiveId" clId="{1BEEE2C5-6847-4F28-9040-93F830086CB3}" dt="2018-10-15T21:54:17.360" v="9072" actId="1076"/>
        <pc:sldMkLst>
          <pc:docMk/>
          <pc:sldMk cId="4156340638" sldId="676"/>
        </pc:sldMkLst>
        <pc:spChg chg="del">
          <ac:chgData name="Orsolya Eszter Cseri" userId="f9d512b01b9be33b" providerId="LiveId" clId="{1BEEE2C5-6847-4F28-9040-93F830086CB3}" dt="2018-10-13T16:49:03.956" v="638" actId="478"/>
          <ac:spMkLst>
            <pc:docMk/>
            <pc:sldMk cId="4156340638" sldId="676"/>
            <ac:spMk id="4" creationId="{00000000-0000-0000-0000-000000000000}"/>
          </ac:spMkLst>
        </pc:spChg>
        <pc:spChg chg="del">
          <ac:chgData name="Orsolya Eszter Cseri" userId="f9d512b01b9be33b" providerId="LiveId" clId="{1BEEE2C5-6847-4F28-9040-93F830086CB3}" dt="2018-10-14T19:01:41.798" v="3909" actId="478"/>
          <ac:spMkLst>
            <pc:docMk/>
            <pc:sldMk cId="4156340638" sldId="676"/>
            <ac:spMk id="6" creationId="{00000000-0000-0000-0000-000000000000}"/>
          </ac:spMkLst>
        </pc:spChg>
        <pc:picChg chg="add mod">
          <ac:chgData name="Orsolya Eszter Cseri" userId="f9d512b01b9be33b" providerId="LiveId" clId="{1BEEE2C5-6847-4F28-9040-93F830086CB3}" dt="2018-10-15T21:53:16.087" v="9067" actId="1076"/>
          <ac:picMkLst>
            <pc:docMk/>
            <pc:sldMk cId="4156340638" sldId="676"/>
            <ac:picMk id="4" creationId="{CC6C1EA3-367D-45FF-ACBA-53E19139AA46}"/>
          </ac:picMkLst>
        </pc:picChg>
        <pc:picChg chg="add del mod">
          <ac:chgData name="Orsolya Eszter Cseri" userId="f9d512b01b9be33b" providerId="LiveId" clId="{1BEEE2C5-6847-4F28-9040-93F830086CB3}" dt="2018-10-15T21:54:13.248" v="9070" actId="478"/>
          <ac:picMkLst>
            <pc:docMk/>
            <pc:sldMk cId="4156340638" sldId="676"/>
            <ac:picMk id="6" creationId="{6EDD1EC0-9C93-4CBB-A56C-9768F5A8A13D}"/>
          </ac:picMkLst>
        </pc:picChg>
        <pc:picChg chg="add del mod">
          <ac:chgData name="Orsolya Eszter Cseri" userId="f9d512b01b9be33b" providerId="LiveId" clId="{1BEEE2C5-6847-4F28-9040-93F830086CB3}" dt="2018-10-15T21:53:08.448" v="9062" actId="478"/>
          <ac:picMkLst>
            <pc:docMk/>
            <pc:sldMk cId="4156340638" sldId="676"/>
            <ac:picMk id="7" creationId="{6506AE26-AA77-4689-A32E-E8260441B03D}"/>
          </ac:picMkLst>
        </pc:picChg>
        <pc:picChg chg="add del mod">
          <ac:chgData name="Orsolya Eszter Cseri" userId="f9d512b01b9be33b" providerId="LiveId" clId="{1BEEE2C5-6847-4F28-9040-93F830086CB3}" dt="2018-10-15T21:53:10.219" v="9063" actId="478"/>
          <ac:picMkLst>
            <pc:docMk/>
            <pc:sldMk cId="4156340638" sldId="676"/>
            <ac:picMk id="8" creationId="{3AA09B25-C223-433E-90D9-973CA2162606}"/>
          </ac:picMkLst>
        </pc:picChg>
        <pc:picChg chg="add mod">
          <ac:chgData name="Orsolya Eszter Cseri" userId="f9d512b01b9be33b" providerId="LiveId" clId="{1BEEE2C5-6847-4F28-9040-93F830086CB3}" dt="2018-10-15T21:54:17.360" v="9072" actId="1076"/>
          <ac:picMkLst>
            <pc:docMk/>
            <pc:sldMk cId="4156340638" sldId="676"/>
            <ac:picMk id="9" creationId="{F2F10EF6-1D4B-41A4-8B70-9AE30C4CF9AF}"/>
          </ac:picMkLst>
        </pc:picChg>
      </pc:sldChg>
      <pc:sldChg chg="delSp modSp">
        <pc:chgData name="Orsolya Eszter Cseri" userId="f9d512b01b9be33b" providerId="LiveId" clId="{1BEEE2C5-6847-4F28-9040-93F830086CB3}" dt="2018-10-15T21:49:05.055" v="9061" actId="108"/>
        <pc:sldMkLst>
          <pc:docMk/>
          <pc:sldMk cId="1623912286" sldId="677"/>
        </pc:sldMkLst>
        <pc:spChg chg="del">
          <ac:chgData name="Orsolya Eszter Cseri" userId="f9d512b01b9be33b" providerId="LiveId" clId="{1BEEE2C5-6847-4F28-9040-93F830086CB3}" dt="2018-10-13T16:49:00.497" v="637" actId="478"/>
          <ac:spMkLst>
            <pc:docMk/>
            <pc:sldMk cId="1623912286" sldId="677"/>
            <ac:spMk id="4" creationId="{00000000-0000-0000-0000-000000000000}"/>
          </ac:spMkLst>
        </pc:spChg>
        <pc:spChg chg="mod">
          <ac:chgData name="Orsolya Eszter Cseri" userId="f9d512b01b9be33b" providerId="LiveId" clId="{1BEEE2C5-6847-4F28-9040-93F830086CB3}" dt="2018-10-15T21:49:05.055" v="9061" actId="108"/>
          <ac:spMkLst>
            <pc:docMk/>
            <pc:sldMk cId="1623912286" sldId="677"/>
            <ac:spMk id="6" creationId="{00000000-0000-0000-0000-000000000000}"/>
          </ac:spMkLst>
        </pc:spChg>
      </pc:sldChg>
      <pc:sldChg chg="addSp delSp del">
        <pc:chgData name="Orsolya Eszter Cseri" userId="f9d512b01b9be33b" providerId="LiveId" clId="{1BEEE2C5-6847-4F28-9040-93F830086CB3}" dt="2018-10-14T15:25:21.665" v="3824" actId="2696"/>
        <pc:sldMkLst>
          <pc:docMk/>
          <pc:sldMk cId="3487177991" sldId="678"/>
        </pc:sldMkLst>
        <pc:spChg chg="del">
          <ac:chgData name="Orsolya Eszter Cseri" userId="f9d512b01b9be33b" providerId="LiveId" clId="{1BEEE2C5-6847-4F28-9040-93F830086CB3}" dt="2018-10-13T16:48:22.417" v="630" actId="478"/>
          <ac:spMkLst>
            <pc:docMk/>
            <pc:sldMk cId="3487177991" sldId="678"/>
            <ac:spMk id="4" creationId="{C802D93F-C2B5-4056-ADD0-308B7613BF09}"/>
          </ac:spMkLst>
        </pc:spChg>
        <pc:spChg chg="add">
          <ac:chgData name="Orsolya Eszter Cseri" userId="f9d512b01b9be33b" providerId="LiveId" clId="{1BEEE2C5-6847-4F28-9040-93F830086CB3}" dt="2018-10-13T19:00:06.956" v="2831"/>
          <ac:spMkLst>
            <pc:docMk/>
            <pc:sldMk cId="3487177991" sldId="678"/>
            <ac:spMk id="6" creationId="{177818FA-B272-4C56-B580-9CE17CD2CB93}"/>
          </ac:spMkLst>
        </pc:spChg>
      </pc:sldChg>
      <pc:sldChg chg="modSp add ord modTransition">
        <pc:chgData name="Orsolya Eszter Cseri" userId="f9d512b01b9be33b" providerId="LiveId" clId="{1BEEE2C5-6847-4F28-9040-93F830086CB3}" dt="2018-10-15T09:07:47.154" v="7582"/>
        <pc:sldMkLst>
          <pc:docMk/>
          <pc:sldMk cId="1384808254" sldId="680"/>
        </pc:sldMkLst>
        <pc:spChg chg="mod">
          <ac:chgData name="Orsolya Eszter Cseri" userId="f9d512b01b9be33b" providerId="LiveId" clId="{1BEEE2C5-6847-4F28-9040-93F830086CB3}" dt="2018-10-15T08:45:51.872" v="7508" actId="20577"/>
          <ac:spMkLst>
            <pc:docMk/>
            <pc:sldMk cId="1384808254" sldId="680"/>
            <ac:spMk id="8" creationId="{00000000-0000-0000-0000-000000000000}"/>
          </ac:spMkLst>
        </pc:spChg>
      </pc:sldChg>
      <pc:sldChg chg="addSp delSp modSp modAnim">
        <pc:chgData name="Orsolya Eszter Cseri" userId="f9d512b01b9be33b" providerId="LiveId" clId="{1BEEE2C5-6847-4F28-9040-93F830086CB3}" dt="2018-10-15T17:39:45.121" v="8233"/>
        <pc:sldMkLst>
          <pc:docMk/>
          <pc:sldMk cId="2371867559" sldId="681"/>
        </pc:sldMkLst>
        <pc:spChg chg="del">
          <ac:chgData name="Orsolya Eszter Cseri" userId="f9d512b01b9be33b" providerId="LiveId" clId="{1BEEE2C5-6847-4F28-9040-93F830086CB3}" dt="2018-10-14T09:10:09.846" v="2929" actId="478"/>
          <ac:spMkLst>
            <pc:docMk/>
            <pc:sldMk cId="2371867559" sldId="681"/>
            <ac:spMk id="3" creationId="{8B8B650A-88F3-4F8B-B7F1-3D091F196668}"/>
          </ac:spMkLst>
        </pc:spChg>
        <pc:spChg chg="del">
          <ac:chgData name="Orsolya Eszter Cseri" userId="f9d512b01b9be33b" providerId="LiveId" clId="{1BEEE2C5-6847-4F28-9040-93F830086CB3}" dt="2018-10-13T16:48:15.367" v="628" actId="478"/>
          <ac:spMkLst>
            <pc:docMk/>
            <pc:sldMk cId="2371867559" sldId="681"/>
            <ac:spMk id="4" creationId="{308FA67B-7B0A-4166-8C49-6D60EE2E98A0}"/>
          </ac:spMkLst>
        </pc:spChg>
        <pc:spChg chg="add del mod">
          <ac:chgData name="Orsolya Eszter Cseri" userId="f9d512b01b9be33b" providerId="LiveId" clId="{1BEEE2C5-6847-4F28-9040-93F830086CB3}" dt="2018-10-14T09:10:03.446" v="2928" actId="478"/>
          <ac:spMkLst>
            <pc:docMk/>
            <pc:sldMk cId="2371867559" sldId="681"/>
            <ac:spMk id="6" creationId="{1B601D94-6DA0-4C86-BDFC-CEE118A74663}"/>
          </ac:spMkLst>
        </pc:spChg>
        <pc:spChg chg="add mod ord">
          <ac:chgData name="Orsolya Eszter Cseri" userId="f9d512b01b9be33b" providerId="LiveId" clId="{1BEEE2C5-6847-4F28-9040-93F830086CB3}" dt="2018-10-14T09:19:53.838" v="3000" actId="1076"/>
          <ac:spMkLst>
            <pc:docMk/>
            <pc:sldMk cId="2371867559" sldId="681"/>
            <ac:spMk id="17" creationId="{792D2D54-0515-4370-89E7-DF331B045513}"/>
          </ac:spMkLst>
        </pc:spChg>
        <pc:spChg chg="add del mod ord">
          <ac:chgData name="Orsolya Eszter Cseri" userId="f9d512b01b9be33b" providerId="LiveId" clId="{1BEEE2C5-6847-4F28-9040-93F830086CB3}" dt="2018-10-14T09:33:54.735" v="3109" actId="478"/>
          <ac:spMkLst>
            <pc:docMk/>
            <pc:sldMk cId="2371867559" sldId="681"/>
            <ac:spMk id="18" creationId="{DC1BD6FA-1A35-4FC3-B503-2C1A7FBBDC80}"/>
          </ac:spMkLst>
        </pc:spChg>
        <pc:picChg chg="add del mod">
          <ac:chgData name="Orsolya Eszter Cseri" userId="f9d512b01b9be33b" providerId="LiveId" clId="{1BEEE2C5-6847-4F28-9040-93F830086CB3}" dt="2018-10-14T09:09:44.459" v="2923" actId="478"/>
          <ac:picMkLst>
            <pc:docMk/>
            <pc:sldMk cId="2371867559" sldId="681"/>
            <ac:picMk id="7" creationId="{C2DCCA44-0372-46A5-BCE6-47027603A28D}"/>
          </ac:picMkLst>
        </pc:picChg>
        <pc:picChg chg="add del mod">
          <ac:chgData name="Orsolya Eszter Cseri" userId="f9d512b01b9be33b" providerId="LiveId" clId="{1BEEE2C5-6847-4F28-9040-93F830086CB3}" dt="2018-10-14T09:53:31.236" v="3175" actId="478"/>
          <ac:picMkLst>
            <pc:docMk/>
            <pc:sldMk cId="2371867559" sldId="681"/>
            <ac:picMk id="8" creationId="{77515E99-1E2C-48F7-B611-14CA8F5D5CC7}"/>
          </ac:picMkLst>
        </pc:picChg>
        <pc:picChg chg="add del mod">
          <ac:chgData name="Orsolya Eszter Cseri" userId="f9d512b01b9be33b" providerId="LiveId" clId="{1BEEE2C5-6847-4F28-9040-93F830086CB3}" dt="2018-10-14T09:45:43.291" v="3139" actId="478"/>
          <ac:picMkLst>
            <pc:docMk/>
            <pc:sldMk cId="2371867559" sldId="681"/>
            <ac:picMk id="9" creationId="{6911BCF3-AFA6-4A2F-9281-B50A7391AAB8}"/>
          </ac:picMkLst>
        </pc:picChg>
        <pc:picChg chg="add del mod">
          <ac:chgData name="Orsolya Eszter Cseri" userId="f9d512b01b9be33b" providerId="LiveId" clId="{1BEEE2C5-6847-4F28-9040-93F830086CB3}" dt="2018-10-14T09:45:48.610" v="3142" actId="478"/>
          <ac:picMkLst>
            <pc:docMk/>
            <pc:sldMk cId="2371867559" sldId="681"/>
            <ac:picMk id="10" creationId="{E54A069A-FF1B-4742-AD41-3E1F9FF677B5}"/>
          </ac:picMkLst>
        </pc:picChg>
        <pc:picChg chg="add del mod">
          <ac:chgData name="Orsolya Eszter Cseri" userId="f9d512b01b9be33b" providerId="LiveId" clId="{1BEEE2C5-6847-4F28-9040-93F830086CB3}" dt="2018-10-14T09:53:08.831" v="3168" actId="478"/>
          <ac:picMkLst>
            <pc:docMk/>
            <pc:sldMk cId="2371867559" sldId="681"/>
            <ac:picMk id="11" creationId="{32C792EA-2576-4823-9297-2619B7BAD708}"/>
          </ac:picMkLst>
        </pc:picChg>
        <pc:picChg chg="add del mod">
          <ac:chgData name="Orsolya Eszter Cseri" userId="f9d512b01b9be33b" providerId="LiveId" clId="{1BEEE2C5-6847-4F28-9040-93F830086CB3}" dt="2018-10-14T09:46:08.188" v="3145" actId="478"/>
          <ac:picMkLst>
            <pc:docMk/>
            <pc:sldMk cId="2371867559" sldId="681"/>
            <ac:picMk id="12" creationId="{7C2CB754-2CC1-4DAF-9517-35E5A4BFE80A}"/>
          </ac:picMkLst>
        </pc:picChg>
        <pc:picChg chg="add del mod">
          <ac:chgData name="Orsolya Eszter Cseri" userId="f9d512b01b9be33b" providerId="LiveId" clId="{1BEEE2C5-6847-4F28-9040-93F830086CB3}" dt="2018-10-14T09:07:19.120" v="2913" actId="478"/>
          <ac:picMkLst>
            <pc:docMk/>
            <pc:sldMk cId="2371867559" sldId="681"/>
            <ac:picMk id="13" creationId="{432471DF-6FEB-44F2-87A4-BAF260AA8FB0}"/>
          </ac:picMkLst>
        </pc:picChg>
        <pc:picChg chg="add del mod">
          <ac:chgData name="Orsolya Eszter Cseri" userId="f9d512b01b9be33b" providerId="LiveId" clId="{1BEEE2C5-6847-4F28-9040-93F830086CB3}" dt="2018-10-14T09:52:21.178" v="3160" actId="478"/>
          <ac:picMkLst>
            <pc:docMk/>
            <pc:sldMk cId="2371867559" sldId="681"/>
            <ac:picMk id="14" creationId="{4FEC6414-9C1B-4957-97A3-10DE5F1E8935}"/>
          </ac:picMkLst>
        </pc:picChg>
        <pc:picChg chg="add del mod">
          <ac:chgData name="Orsolya Eszter Cseri" userId="f9d512b01b9be33b" providerId="LiveId" clId="{1BEEE2C5-6847-4F28-9040-93F830086CB3}" dt="2018-10-14T09:48:28.329" v="3148" actId="478"/>
          <ac:picMkLst>
            <pc:docMk/>
            <pc:sldMk cId="2371867559" sldId="681"/>
            <ac:picMk id="15" creationId="{3BCBEFA1-304F-47B8-BDB1-08D316550A0A}"/>
          </ac:picMkLst>
        </pc:picChg>
        <pc:picChg chg="add mod ord">
          <ac:chgData name="Orsolya Eszter Cseri" userId="f9d512b01b9be33b" providerId="LiveId" clId="{1BEEE2C5-6847-4F28-9040-93F830086CB3}" dt="2018-10-15T17:39:09.425" v="8230" actId="167"/>
          <ac:picMkLst>
            <pc:docMk/>
            <pc:sldMk cId="2371867559" sldId="681"/>
            <ac:picMk id="16" creationId="{F2EAAE59-CDC3-44AD-98F8-EAD37B9555D3}"/>
          </ac:picMkLst>
        </pc:picChg>
        <pc:picChg chg="add mod ord">
          <ac:chgData name="Orsolya Eszter Cseri" userId="f9d512b01b9be33b" providerId="LiveId" clId="{1BEEE2C5-6847-4F28-9040-93F830086CB3}" dt="2018-10-15T17:39:31.580" v="8231" actId="1038"/>
          <ac:picMkLst>
            <pc:docMk/>
            <pc:sldMk cId="2371867559" sldId="681"/>
            <ac:picMk id="18" creationId="{D4913B7A-AF24-4629-9C71-4505F28D008C}"/>
          </ac:picMkLst>
        </pc:picChg>
        <pc:picChg chg="add del mod">
          <ac:chgData name="Orsolya Eszter Cseri" userId="f9d512b01b9be33b" providerId="LiveId" clId="{1BEEE2C5-6847-4F28-9040-93F830086CB3}" dt="2018-10-14T09:23:10.857" v="3021" actId="478"/>
          <ac:picMkLst>
            <pc:docMk/>
            <pc:sldMk cId="2371867559" sldId="681"/>
            <ac:picMk id="19" creationId="{25673666-7F36-4298-91A7-9448B84DD899}"/>
          </ac:picMkLst>
        </pc:picChg>
        <pc:picChg chg="add mod ord">
          <ac:chgData name="Orsolya Eszter Cseri" userId="f9d512b01b9be33b" providerId="LiveId" clId="{1BEEE2C5-6847-4F28-9040-93F830086CB3}" dt="2018-10-14T11:36:49.618" v="3481" actId="1076"/>
          <ac:picMkLst>
            <pc:docMk/>
            <pc:sldMk cId="2371867559" sldId="681"/>
            <ac:picMk id="20" creationId="{53722FA3-CCB1-404D-8B8B-01AE8E329C1E}"/>
          </ac:picMkLst>
        </pc:picChg>
        <pc:picChg chg="add del mod">
          <ac:chgData name="Orsolya Eszter Cseri" userId="f9d512b01b9be33b" providerId="LiveId" clId="{1BEEE2C5-6847-4F28-9040-93F830086CB3}" dt="2018-10-14T09:50:07.074" v="3154" actId="478"/>
          <ac:picMkLst>
            <pc:docMk/>
            <pc:sldMk cId="2371867559" sldId="681"/>
            <ac:picMk id="21" creationId="{4C4AFD10-757D-465B-A331-672823D721CC}"/>
          </ac:picMkLst>
        </pc:picChg>
        <pc:picChg chg="add del mod">
          <ac:chgData name="Orsolya Eszter Cseri" userId="f9d512b01b9be33b" providerId="LiveId" clId="{1BEEE2C5-6847-4F28-9040-93F830086CB3}" dt="2018-10-14T09:25:56.339" v="3044" actId="478"/>
          <ac:picMkLst>
            <pc:docMk/>
            <pc:sldMk cId="2371867559" sldId="681"/>
            <ac:picMk id="22" creationId="{D47D3C10-9BFF-435C-94AF-E6D2F8A1C76C}"/>
          </ac:picMkLst>
        </pc:picChg>
        <pc:picChg chg="add del mod">
          <ac:chgData name="Orsolya Eszter Cseri" userId="f9d512b01b9be33b" providerId="LiveId" clId="{1BEEE2C5-6847-4F28-9040-93F830086CB3}" dt="2018-10-14T09:26:48.078" v="3049" actId="478"/>
          <ac:picMkLst>
            <pc:docMk/>
            <pc:sldMk cId="2371867559" sldId="681"/>
            <ac:picMk id="23" creationId="{C2FED3B7-4965-47EB-BBD4-224F42C40E0A}"/>
          </ac:picMkLst>
        </pc:picChg>
        <pc:picChg chg="add del mod">
          <ac:chgData name="Orsolya Eszter Cseri" userId="f9d512b01b9be33b" providerId="LiveId" clId="{1BEEE2C5-6847-4F28-9040-93F830086CB3}" dt="2018-10-14T09:50:06.280" v="3153" actId="478"/>
          <ac:picMkLst>
            <pc:docMk/>
            <pc:sldMk cId="2371867559" sldId="681"/>
            <ac:picMk id="24" creationId="{40ADF311-21C2-4EDB-93DF-F2F3BB7F0B88}"/>
          </ac:picMkLst>
        </pc:picChg>
        <pc:picChg chg="add mod">
          <ac:chgData name="Orsolya Eszter Cseri" userId="f9d512b01b9be33b" providerId="LiveId" clId="{1BEEE2C5-6847-4F28-9040-93F830086CB3}" dt="2018-10-14T11:35:27.930" v="3475" actId="1036"/>
          <ac:picMkLst>
            <pc:docMk/>
            <pc:sldMk cId="2371867559" sldId="681"/>
            <ac:picMk id="25" creationId="{3D164046-075A-4D21-B545-AD90DC79763A}"/>
          </ac:picMkLst>
        </pc:picChg>
        <pc:picChg chg="add mod">
          <ac:chgData name="Orsolya Eszter Cseri" userId="f9d512b01b9be33b" providerId="LiveId" clId="{1BEEE2C5-6847-4F28-9040-93F830086CB3}" dt="2018-10-14T11:35:27.930" v="3475" actId="1036"/>
          <ac:picMkLst>
            <pc:docMk/>
            <pc:sldMk cId="2371867559" sldId="681"/>
            <ac:picMk id="26" creationId="{421E8C06-FCAE-4258-ABCC-19B4FA475873}"/>
          </ac:picMkLst>
        </pc:picChg>
        <pc:picChg chg="add mod">
          <ac:chgData name="Orsolya Eszter Cseri" userId="f9d512b01b9be33b" providerId="LiveId" clId="{1BEEE2C5-6847-4F28-9040-93F830086CB3}" dt="2018-10-14T11:35:27.930" v="3475" actId="1036"/>
          <ac:picMkLst>
            <pc:docMk/>
            <pc:sldMk cId="2371867559" sldId="681"/>
            <ac:picMk id="27" creationId="{5DEC0F93-E9EB-4B26-B7AC-1444274738B2}"/>
          </ac:picMkLst>
        </pc:picChg>
        <pc:picChg chg="add mod">
          <ac:chgData name="Orsolya Eszter Cseri" userId="f9d512b01b9be33b" providerId="LiveId" clId="{1BEEE2C5-6847-4F28-9040-93F830086CB3}" dt="2018-10-14T11:35:27.930" v="3475" actId="1036"/>
          <ac:picMkLst>
            <pc:docMk/>
            <pc:sldMk cId="2371867559" sldId="681"/>
            <ac:picMk id="28" creationId="{2C193428-C3EF-4DB3-9E27-61E221CC7AB6}"/>
          </ac:picMkLst>
        </pc:picChg>
        <pc:picChg chg="add mod">
          <ac:chgData name="Orsolya Eszter Cseri" userId="f9d512b01b9be33b" providerId="LiveId" clId="{1BEEE2C5-6847-4F28-9040-93F830086CB3}" dt="2018-10-14T11:35:27.930" v="3475" actId="1036"/>
          <ac:picMkLst>
            <pc:docMk/>
            <pc:sldMk cId="2371867559" sldId="681"/>
            <ac:picMk id="29" creationId="{E395A612-8ED5-45FF-9EF3-13DCFE27F1BE}"/>
          </ac:picMkLst>
        </pc:picChg>
        <pc:picChg chg="add mod">
          <ac:chgData name="Orsolya Eszter Cseri" userId="f9d512b01b9be33b" providerId="LiveId" clId="{1BEEE2C5-6847-4F28-9040-93F830086CB3}" dt="2018-10-14T11:35:27.930" v="3475" actId="1036"/>
          <ac:picMkLst>
            <pc:docMk/>
            <pc:sldMk cId="2371867559" sldId="681"/>
            <ac:picMk id="30" creationId="{AE387B5F-8720-4288-B9E7-A8AA6E26934B}"/>
          </ac:picMkLst>
        </pc:picChg>
        <pc:picChg chg="add mod ord">
          <ac:chgData name="Orsolya Eszter Cseri" userId="f9d512b01b9be33b" providerId="LiveId" clId="{1BEEE2C5-6847-4F28-9040-93F830086CB3}" dt="2018-10-14T11:36:44.696" v="3480" actId="1076"/>
          <ac:picMkLst>
            <pc:docMk/>
            <pc:sldMk cId="2371867559" sldId="681"/>
            <ac:picMk id="31" creationId="{26BDA327-03A8-4FD2-9F48-FE8E4355B61B}"/>
          </ac:picMkLst>
        </pc:picChg>
        <pc:picChg chg="add mod ord">
          <ac:chgData name="Orsolya Eszter Cseri" userId="f9d512b01b9be33b" providerId="LiveId" clId="{1BEEE2C5-6847-4F28-9040-93F830086CB3}" dt="2018-10-14T11:36:38.848" v="3479" actId="1076"/>
          <ac:picMkLst>
            <pc:docMk/>
            <pc:sldMk cId="2371867559" sldId="681"/>
            <ac:picMk id="32" creationId="{74BD3FA8-3F62-4F51-9232-D26CA6AE8D9C}"/>
          </ac:picMkLst>
        </pc:picChg>
        <pc:picChg chg="add mod">
          <ac:chgData name="Orsolya Eszter Cseri" userId="f9d512b01b9be33b" providerId="LiveId" clId="{1BEEE2C5-6847-4F28-9040-93F830086CB3}" dt="2018-10-14T11:26:07.349" v="3423" actId="1076"/>
          <ac:picMkLst>
            <pc:docMk/>
            <pc:sldMk cId="2371867559" sldId="681"/>
            <ac:picMk id="33" creationId="{42AA5E7A-A325-4640-8C91-5BAB99E7E456}"/>
          </ac:picMkLst>
        </pc:picChg>
      </pc:sldChg>
      <pc:sldChg chg="addSp delSp del">
        <pc:chgData name="Orsolya Eszter Cseri" userId="f9d512b01b9be33b" providerId="LiveId" clId="{1BEEE2C5-6847-4F28-9040-93F830086CB3}" dt="2018-10-14T09:11:44.556" v="2932" actId="2696"/>
        <pc:sldMkLst>
          <pc:docMk/>
          <pc:sldMk cId="3273669622" sldId="682"/>
        </pc:sldMkLst>
        <pc:spChg chg="del">
          <ac:chgData name="Orsolya Eszter Cseri" userId="f9d512b01b9be33b" providerId="LiveId" clId="{1BEEE2C5-6847-4F28-9040-93F830086CB3}" dt="2018-10-13T16:48:18.166" v="629" actId="478"/>
          <ac:spMkLst>
            <pc:docMk/>
            <pc:sldMk cId="3273669622" sldId="682"/>
            <ac:spMk id="4" creationId="{A694CA04-AB61-4BE3-8408-480AC12E2A99}"/>
          </ac:spMkLst>
        </pc:spChg>
        <pc:spChg chg="add">
          <ac:chgData name="Orsolya Eszter Cseri" userId="f9d512b01b9be33b" providerId="LiveId" clId="{1BEEE2C5-6847-4F28-9040-93F830086CB3}" dt="2018-10-13T18:59:55.138" v="2830"/>
          <ac:spMkLst>
            <pc:docMk/>
            <pc:sldMk cId="3273669622" sldId="682"/>
            <ac:spMk id="6" creationId="{3E7A1450-EE6E-472F-A89A-D9F4DB1B8EF7}"/>
          </ac:spMkLst>
        </pc:spChg>
      </pc:sldChg>
      <pc:sldChg chg="delSp modSp ord">
        <pc:chgData name="Orsolya Eszter Cseri" userId="f9d512b01b9be33b" providerId="LiveId" clId="{1BEEE2C5-6847-4F28-9040-93F830086CB3}" dt="2018-10-15T16:43:12.256" v="8024" actId="20577"/>
        <pc:sldMkLst>
          <pc:docMk/>
          <pc:sldMk cId="3521305767" sldId="683"/>
        </pc:sldMkLst>
        <pc:spChg chg="mod">
          <ac:chgData name="Orsolya Eszter Cseri" userId="f9d512b01b9be33b" providerId="LiveId" clId="{1BEEE2C5-6847-4F28-9040-93F830086CB3}" dt="2018-10-13T18:05:01.385" v="2144" actId="20577"/>
          <ac:spMkLst>
            <pc:docMk/>
            <pc:sldMk cId="3521305767" sldId="683"/>
            <ac:spMk id="2" creationId="{00000000-0000-0000-0000-000000000000}"/>
          </ac:spMkLst>
        </pc:spChg>
        <pc:spChg chg="mod">
          <ac:chgData name="Orsolya Eszter Cseri" userId="f9d512b01b9be33b" providerId="LiveId" clId="{1BEEE2C5-6847-4F28-9040-93F830086CB3}" dt="2018-10-15T16:43:12.256" v="8024" actId="20577"/>
          <ac:spMkLst>
            <pc:docMk/>
            <pc:sldMk cId="3521305767" sldId="683"/>
            <ac:spMk id="3" creationId="{00000000-0000-0000-0000-000000000000}"/>
          </ac:spMkLst>
        </pc:spChg>
        <pc:spChg chg="del">
          <ac:chgData name="Orsolya Eszter Cseri" userId="f9d512b01b9be33b" providerId="LiveId" clId="{1BEEE2C5-6847-4F28-9040-93F830086CB3}" dt="2018-10-13T16:47:14.827" v="618" actId="478"/>
          <ac:spMkLst>
            <pc:docMk/>
            <pc:sldMk cId="3521305767" sldId="683"/>
            <ac:spMk id="4" creationId="{00000000-0000-0000-0000-000000000000}"/>
          </ac:spMkLst>
        </pc:spChg>
      </pc:sldChg>
      <pc:sldChg chg="addSp delSp modSp add ord">
        <pc:chgData name="Orsolya Eszter Cseri" userId="f9d512b01b9be33b" providerId="LiveId" clId="{1BEEE2C5-6847-4F28-9040-93F830086CB3}" dt="2018-10-14T22:27:22.463" v="6317" actId="948"/>
        <pc:sldMkLst>
          <pc:docMk/>
          <pc:sldMk cId="4280736982" sldId="684"/>
        </pc:sldMkLst>
        <pc:spChg chg="mod">
          <ac:chgData name="Orsolya Eszter Cseri" userId="f9d512b01b9be33b" providerId="LiveId" clId="{1BEEE2C5-6847-4F28-9040-93F830086CB3}" dt="2018-10-13T16:15:30.238" v="60" actId="20577"/>
          <ac:spMkLst>
            <pc:docMk/>
            <pc:sldMk cId="4280736982" sldId="684"/>
            <ac:spMk id="2" creationId="{6CE604D0-DD42-44D8-A3AC-30E51CBE3029}"/>
          </ac:spMkLst>
        </pc:spChg>
        <pc:spChg chg="del mod">
          <ac:chgData name="Orsolya Eszter Cseri" userId="f9d512b01b9be33b" providerId="LiveId" clId="{1BEEE2C5-6847-4F28-9040-93F830086CB3}" dt="2018-10-14T22:25:47.224" v="6276" actId="478"/>
          <ac:spMkLst>
            <pc:docMk/>
            <pc:sldMk cId="4280736982" sldId="684"/>
            <ac:spMk id="3" creationId="{E04E04AC-F668-464E-B261-B319337F7AC3}"/>
          </ac:spMkLst>
        </pc:spChg>
        <pc:spChg chg="del">
          <ac:chgData name="Orsolya Eszter Cseri" userId="f9d512b01b9be33b" providerId="LiveId" clId="{1BEEE2C5-6847-4F28-9040-93F830086CB3}" dt="2018-10-13T16:49:06.985" v="639" actId="478"/>
          <ac:spMkLst>
            <pc:docMk/>
            <pc:sldMk cId="4280736982" sldId="684"/>
            <ac:spMk id="4" creationId="{03DF983C-7595-4BD8-B997-FCA67669DF0A}"/>
          </ac:spMkLst>
        </pc:spChg>
        <pc:spChg chg="add mod">
          <ac:chgData name="Orsolya Eszter Cseri" userId="f9d512b01b9be33b" providerId="LiveId" clId="{1BEEE2C5-6847-4F28-9040-93F830086CB3}" dt="2018-10-14T22:27:22.463" v="6317" actId="948"/>
          <ac:spMkLst>
            <pc:docMk/>
            <pc:sldMk cId="4280736982" sldId="684"/>
            <ac:spMk id="8" creationId="{3F15D00B-AD74-448A-8CCE-AE0C9FA4F24D}"/>
          </ac:spMkLst>
        </pc:spChg>
        <pc:picChg chg="add del mod">
          <ac:chgData name="Orsolya Eszter Cseri" userId="f9d512b01b9be33b" providerId="LiveId" clId="{1BEEE2C5-6847-4F28-9040-93F830086CB3}" dt="2018-10-14T22:26:18.885" v="6280" actId="478"/>
          <ac:picMkLst>
            <pc:docMk/>
            <pc:sldMk cId="4280736982" sldId="684"/>
            <ac:picMk id="6" creationId="{1439F821-C6DD-48FB-857B-3E04F20A6C20}"/>
          </ac:picMkLst>
        </pc:picChg>
        <pc:picChg chg="add del mod">
          <ac:chgData name="Orsolya Eszter Cseri" userId="f9d512b01b9be33b" providerId="LiveId" clId="{1BEEE2C5-6847-4F28-9040-93F830086CB3}" dt="2018-10-14T22:26:48.191" v="6283" actId="478"/>
          <ac:picMkLst>
            <pc:docMk/>
            <pc:sldMk cId="4280736982" sldId="684"/>
            <ac:picMk id="9" creationId="{0DF3F323-81CA-401E-9BB6-A7399D09C7D9}"/>
          </ac:picMkLst>
        </pc:picChg>
        <pc:picChg chg="add mod">
          <ac:chgData name="Orsolya Eszter Cseri" userId="f9d512b01b9be33b" providerId="LiveId" clId="{1BEEE2C5-6847-4F28-9040-93F830086CB3}" dt="2018-10-14T22:26:51.424" v="6285" actId="1076"/>
          <ac:picMkLst>
            <pc:docMk/>
            <pc:sldMk cId="4280736982" sldId="684"/>
            <ac:picMk id="10" creationId="{A62D13EF-D607-415F-8F23-8FA74B68ED70}"/>
          </ac:picMkLst>
        </pc:picChg>
      </pc:sldChg>
      <pc:sldChg chg="addSp delSp modSp add ord modAnim">
        <pc:chgData name="Orsolya Eszter Cseri" userId="f9d512b01b9be33b" providerId="LiveId" clId="{1BEEE2C5-6847-4F28-9040-93F830086CB3}" dt="2018-10-15T16:15:17.750" v="8002"/>
        <pc:sldMkLst>
          <pc:docMk/>
          <pc:sldMk cId="1869338928" sldId="685"/>
        </pc:sldMkLst>
        <pc:spChg chg="mod">
          <ac:chgData name="Orsolya Eszter Cseri" userId="f9d512b01b9be33b" providerId="LiveId" clId="{1BEEE2C5-6847-4F28-9040-93F830086CB3}" dt="2018-10-13T18:06:48.636" v="2269" actId="20577"/>
          <ac:spMkLst>
            <pc:docMk/>
            <pc:sldMk cId="1869338928" sldId="685"/>
            <ac:spMk id="2" creationId="{00000000-0000-0000-0000-000000000000}"/>
          </ac:spMkLst>
        </pc:spChg>
        <pc:spChg chg="mod">
          <ac:chgData name="Orsolya Eszter Cseri" userId="f9d512b01b9be33b" providerId="LiveId" clId="{1BEEE2C5-6847-4F28-9040-93F830086CB3}" dt="2018-10-14T17:48:56.247" v="3843" actId="108"/>
          <ac:spMkLst>
            <pc:docMk/>
            <pc:sldMk cId="1869338928" sldId="685"/>
            <ac:spMk id="3" creationId="{00000000-0000-0000-0000-000000000000}"/>
          </ac:spMkLst>
        </pc:spChg>
        <pc:spChg chg="del">
          <ac:chgData name="Orsolya Eszter Cseri" userId="f9d512b01b9be33b" providerId="LiveId" clId="{1BEEE2C5-6847-4F28-9040-93F830086CB3}" dt="2018-10-13T16:47:08.186" v="616" actId="478"/>
          <ac:spMkLst>
            <pc:docMk/>
            <pc:sldMk cId="1869338928" sldId="685"/>
            <ac:spMk id="4" creationId="{00000000-0000-0000-0000-000000000000}"/>
          </ac:spMkLst>
        </pc:spChg>
        <pc:spChg chg="del">
          <ac:chgData name="Orsolya Eszter Cseri" userId="f9d512b01b9be33b" providerId="LiveId" clId="{1BEEE2C5-6847-4F28-9040-93F830086CB3}" dt="2018-10-13T16:44:23.928" v="590" actId="478"/>
          <ac:spMkLst>
            <pc:docMk/>
            <pc:sldMk cId="1869338928" sldId="685"/>
            <ac:spMk id="8" creationId="{B96A5BF6-FE3A-487A-8DA8-AFE166E1D291}"/>
          </ac:spMkLst>
        </pc:spChg>
        <pc:spChg chg="del">
          <ac:chgData name="Orsolya Eszter Cseri" userId="f9d512b01b9be33b" providerId="LiveId" clId="{1BEEE2C5-6847-4F28-9040-93F830086CB3}" dt="2018-10-13T16:44:33.676" v="597" actId="478"/>
          <ac:spMkLst>
            <pc:docMk/>
            <pc:sldMk cId="1869338928" sldId="685"/>
            <ac:spMk id="13" creationId="{36F7B933-4A77-473C-B982-572C5316D6F4}"/>
          </ac:spMkLst>
        </pc:spChg>
        <pc:spChg chg="add mod">
          <ac:chgData name="Orsolya Eszter Cseri" userId="f9d512b01b9be33b" providerId="LiveId" clId="{1BEEE2C5-6847-4F28-9040-93F830086CB3}" dt="2018-10-13T17:43:39.427" v="1696" actId="14100"/>
          <ac:spMkLst>
            <pc:docMk/>
            <pc:sldMk cId="1869338928" sldId="685"/>
            <ac:spMk id="19" creationId="{05EA0C74-F2C5-402D-ABAA-D7C0483E8F0D}"/>
          </ac:spMkLst>
        </pc:spChg>
        <pc:spChg chg="add mod">
          <ac:chgData name="Orsolya Eszter Cseri" userId="f9d512b01b9be33b" providerId="LiveId" clId="{1BEEE2C5-6847-4F28-9040-93F830086CB3}" dt="2018-10-13T17:42:51.217" v="1688" actId="1076"/>
          <ac:spMkLst>
            <pc:docMk/>
            <pc:sldMk cId="1869338928" sldId="685"/>
            <ac:spMk id="20" creationId="{6F667EED-4419-4980-9E3C-39B0165CADA5}"/>
          </ac:spMkLst>
        </pc:spChg>
        <pc:spChg chg="add mod">
          <ac:chgData name="Orsolya Eszter Cseri" userId="f9d512b01b9be33b" providerId="LiveId" clId="{1BEEE2C5-6847-4F28-9040-93F830086CB3}" dt="2018-10-13T17:44:13.282" v="1705" actId="1035"/>
          <ac:spMkLst>
            <pc:docMk/>
            <pc:sldMk cId="1869338928" sldId="685"/>
            <ac:spMk id="21" creationId="{2C992021-9314-4E95-BF0B-86DB9DE2A544}"/>
          </ac:spMkLst>
        </pc:spChg>
        <pc:spChg chg="add mod">
          <ac:chgData name="Orsolya Eszter Cseri" userId="f9d512b01b9be33b" providerId="LiveId" clId="{1BEEE2C5-6847-4F28-9040-93F830086CB3}" dt="2018-10-13T17:44:22.608" v="1706" actId="14100"/>
          <ac:spMkLst>
            <pc:docMk/>
            <pc:sldMk cId="1869338928" sldId="685"/>
            <ac:spMk id="23" creationId="{5C1004ED-3BC7-403F-B7A5-0BA3CC221048}"/>
          </ac:spMkLst>
        </pc:spChg>
        <pc:picChg chg="del">
          <ac:chgData name="Orsolya Eszter Cseri" userId="f9d512b01b9be33b" providerId="LiveId" clId="{1BEEE2C5-6847-4F28-9040-93F830086CB3}" dt="2018-10-13T16:44:26.056" v="592" actId="478"/>
          <ac:picMkLst>
            <pc:docMk/>
            <pc:sldMk cId="1869338928" sldId="685"/>
            <ac:picMk id="7" creationId="{69D9C302-E641-479C-AE33-77960B37428E}"/>
          </ac:picMkLst>
        </pc:picChg>
        <pc:picChg chg="del">
          <ac:chgData name="Orsolya Eszter Cseri" userId="f9d512b01b9be33b" providerId="LiveId" clId="{1BEEE2C5-6847-4F28-9040-93F830086CB3}" dt="2018-10-13T16:44:27.347" v="593" actId="478"/>
          <ac:picMkLst>
            <pc:docMk/>
            <pc:sldMk cId="1869338928" sldId="685"/>
            <ac:picMk id="9" creationId="{28056578-49CB-435F-93A3-699EB94C117E}"/>
          </ac:picMkLst>
        </pc:picChg>
        <pc:picChg chg="del">
          <ac:chgData name="Orsolya Eszter Cseri" userId="f9d512b01b9be33b" providerId="LiveId" clId="{1BEEE2C5-6847-4F28-9040-93F830086CB3}" dt="2018-10-13T16:44:25.016" v="591" actId="478"/>
          <ac:picMkLst>
            <pc:docMk/>
            <pc:sldMk cId="1869338928" sldId="685"/>
            <ac:picMk id="10" creationId="{1AFF992D-026E-474B-B6B8-05386DC09118}"/>
          </ac:picMkLst>
        </pc:picChg>
        <pc:picChg chg="del">
          <ac:chgData name="Orsolya Eszter Cseri" userId="f9d512b01b9be33b" providerId="LiveId" clId="{1BEEE2C5-6847-4F28-9040-93F830086CB3}" dt="2018-10-13T16:44:28.083" v="594" actId="478"/>
          <ac:picMkLst>
            <pc:docMk/>
            <pc:sldMk cId="1869338928" sldId="685"/>
            <ac:picMk id="11" creationId="{F6341389-30A2-4C5A-B90C-FE650F3F98B5}"/>
          </ac:picMkLst>
        </pc:picChg>
        <pc:picChg chg="add mod">
          <ac:chgData name="Orsolya Eszter Cseri" userId="f9d512b01b9be33b" providerId="LiveId" clId="{1BEEE2C5-6847-4F28-9040-93F830086CB3}" dt="2018-10-13T17:43:56.399" v="1702" actId="1036"/>
          <ac:picMkLst>
            <pc:docMk/>
            <pc:sldMk cId="1869338928" sldId="685"/>
            <ac:picMk id="12" creationId="{6E2FD71E-DD3F-4A72-8318-29A4BF21AC55}"/>
          </ac:picMkLst>
        </pc:picChg>
        <pc:picChg chg="add mod">
          <ac:chgData name="Orsolya Eszter Cseri" userId="f9d512b01b9be33b" providerId="LiveId" clId="{1BEEE2C5-6847-4F28-9040-93F830086CB3}" dt="2018-10-13T17:41:47.558" v="1667" actId="1076"/>
          <ac:picMkLst>
            <pc:docMk/>
            <pc:sldMk cId="1869338928" sldId="685"/>
            <ac:picMk id="15" creationId="{AFDE520F-B5D6-44C3-A897-E63B5B0B7C27}"/>
          </ac:picMkLst>
        </pc:picChg>
        <pc:picChg chg="add mod">
          <ac:chgData name="Orsolya Eszter Cseri" userId="f9d512b01b9be33b" providerId="LiveId" clId="{1BEEE2C5-6847-4F28-9040-93F830086CB3}" dt="2018-10-13T17:43:58.482" v="1703" actId="1036"/>
          <ac:picMkLst>
            <pc:docMk/>
            <pc:sldMk cId="1869338928" sldId="685"/>
            <ac:picMk id="16" creationId="{727B0CAF-3F52-460C-998B-4E52653FDBBD}"/>
          </ac:picMkLst>
        </pc:picChg>
        <pc:picChg chg="add mod">
          <ac:chgData name="Orsolya Eszter Cseri" userId="f9d512b01b9be33b" providerId="LiveId" clId="{1BEEE2C5-6847-4F28-9040-93F830086CB3}" dt="2018-10-13T17:41:42.946" v="1666" actId="1076"/>
          <ac:picMkLst>
            <pc:docMk/>
            <pc:sldMk cId="1869338928" sldId="685"/>
            <ac:picMk id="18" creationId="{28B34D0E-EEEB-426D-B519-868CF5E80872}"/>
          </ac:picMkLst>
        </pc:picChg>
        <pc:picChg chg="add del mod">
          <ac:chgData name="Orsolya Eszter Cseri" userId="f9d512b01b9be33b" providerId="LiveId" clId="{1BEEE2C5-6847-4F28-9040-93F830086CB3}" dt="2018-10-13T17:42:42.493" v="1686" actId="1076"/>
          <ac:picMkLst>
            <pc:docMk/>
            <pc:sldMk cId="1869338928" sldId="685"/>
            <ac:picMk id="1026" creationId="{CB19D5FC-1198-4AB4-9091-79AF2BFA3BE7}"/>
          </ac:picMkLst>
        </pc:picChg>
        <pc:cxnChg chg="add del mod">
          <ac:chgData name="Orsolya Eszter Cseri" userId="f9d512b01b9be33b" providerId="LiveId" clId="{1BEEE2C5-6847-4F28-9040-93F830086CB3}" dt="2018-10-13T17:44:57.788" v="1708" actId="478"/>
          <ac:cxnSpMkLst>
            <pc:docMk/>
            <pc:sldMk cId="1869338928" sldId="685"/>
            <ac:cxnSpMk id="24" creationId="{133C695D-9124-4D36-8624-171A348FDF58}"/>
          </ac:cxnSpMkLst>
        </pc:cxnChg>
        <pc:cxnChg chg="add mod">
          <ac:chgData name="Orsolya Eszter Cseri" userId="f9d512b01b9be33b" providerId="LiveId" clId="{1BEEE2C5-6847-4F28-9040-93F830086CB3}" dt="2018-10-13T17:45:47.259" v="1718" actId="14100"/>
          <ac:cxnSpMkLst>
            <pc:docMk/>
            <pc:sldMk cId="1869338928" sldId="685"/>
            <ac:cxnSpMk id="26" creationId="{A4CE0AB1-DED3-4BD7-BB68-2C958AEF8B8D}"/>
          </ac:cxnSpMkLst>
        </pc:cxnChg>
        <pc:cxnChg chg="add mod">
          <ac:chgData name="Orsolya Eszter Cseri" userId="f9d512b01b9be33b" providerId="LiveId" clId="{1BEEE2C5-6847-4F28-9040-93F830086CB3}" dt="2018-10-13T17:45:50.031" v="1719" actId="14100"/>
          <ac:cxnSpMkLst>
            <pc:docMk/>
            <pc:sldMk cId="1869338928" sldId="685"/>
            <ac:cxnSpMk id="29" creationId="{EF2D63F7-2DF2-444A-839E-BFB6094F22E5}"/>
          </ac:cxnSpMkLst>
        </pc:cxnChg>
      </pc:sldChg>
      <pc:sldChg chg="addSp delSp modSp add ord modAnim modNotesTx">
        <pc:chgData name="Orsolya Eszter Cseri" userId="f9d512b01b9be33b" providerId="LiveId" clId="{1BEEE2C5-6847-4F28-9040-93F830086CB3}" dt="2018-10-15T16:05:44.204" v="8000"/>
        <pc:sldMkLst>
          <pc:docMk/>
          <pc:sldMk cId="3577945921" sldId="688"/>
        </pc:sldMkLst>
        <pc:spChg chg="mod">
          <ac:chgData name="Orsolya Eszter Cseri" userId="f9d512b01b9be33b" providerId="LiveId" clId="{1BEEE2C5-6847-4F28-9040-93F830086CB3}" dt="2018-10-13T18:06:39.072" v="2246" actId="20577"/>
          <ac:spMkLst>
            <pc:docMk/>
            <pc:sldMk cId="3577945921" sldId="688"/>
            <ac:spMk id="2" creationId="{00000000-0000-0000-0000-000000000000}"/>
          </ac:spMkLst>
        </pc:spChg>
        <pc:spChg chg="mod">
          <ac:chgData name="Orsolya Eszter Cseri" userId="f9d512b01b9be33b" providerId="LiveId" clId="{1BEEE2C5-6847-4F28-9040-93F830086CB3}" dt="2018-10-13T17:21:34.358" v="1370" actId="1076"/>
          <ac:spMkLst>
            <pc:docMk/>
            <pc:sldMk cId="3577945921" sldId="688"/>
            <ac:spMk id="3" creationId="{00000000-0000-0000-0000-000000000000}"/>
          </ac:spMkLst>
        </pc:spChg>
        <pc:spChg chg="add mod">
          <ac:chgData name="Orsolya Eszter Cseri" userId="f9d512b01b9be33b" providerId="LiveId" clId="{1BEEE2C5-6847-4F28-9040-93F830086CB3}" dt="2018-10-13T17:32:56.473" v="1570" actId="1036"/>
          <ac:spMkLst>
            <pc:docMk/>
            <pc:sldMk cId="3577945921" sldId="688"/>
            <ac:spMk id="7" creationId="{A14B4B8E-5911-4A5D-BF07-1357FBA61DF8}"/>
          </ac:spMkLst>
        </pc:spChg>
        <pc:spChg chg="mod">
          <ac:chgData name="Orsolya Eszter Cseri" userId="f9d512b01b9be33b" providerId="LiveId" clId="{1BEEE2C5-6847-4F28-9040-93F830086CB3}" dt="2018-10-13T17:32:56.473" v="1570" actId="1036"/>
          <ac:spMkLst>
            <pc:docMk/>
            <pc:sldMk cId="3577945921" sldId="688"/>
            <ac:spMk id="8" creationId="{00000000-0000-0000-0000-000000000000}"/>
          </ac:spMkLst>
        </pc:spChg>
        <pc:spChg chg="add mod">
          <ac:chgData name="Orsolya Eszter Cseri" userId="f9d512b01b9be33b" providerId="LiveId" clId="{1BEEE2C5-6847-4F28-9040-93F830086CB3}" dt="2018-10-13T17:32:56.473" v="1570" actId="1036"/>
          <ac:spMkLst>
            <pc:docMk/>
            <pc:sldMk cId="3577945921" sldId="688"/>
            <ac:spMk id="9" creationId="{821C8086-F363-459C-BE73-4376AB74BCA2}"/>
          </ac:spMkLst>
        </pc:spChg>
        <pc:spChg chg="add mod">
          <ac:chgData name="Orsolya Eszter Cseri" userId="f9d512b01b9be33b" providerId="LiveId" clId="{1BEEE2C5-6847-4F28-9040-93F830086CB3}" dt="2018-10-15T15:49:38.611" v="7814" actId="164"/>
          <ac:spMkLst>
            <pc:docMk/>
            <pc:sldMk cId="3577945921" sldId="688"/>
            <ac:spMk id="10" creationId="{B75FF668-E14A-416B-8A5E-E222C4D4D11F}"/>
          </ac:spMkLst>
        </pc:spChg>
        <pc:spChg chg="add mod">
          <ac:chgData name="Orsolya Eszter Cseri" userId="f9d512b01b9be33b" providerId="LiveId" clId="{1BEEE2C5-6847-4F28-9040-93F830086CB3}" dt="2018-10-15T15:49:34.570" v="7813" actId="571"/>
          <ac:spMkLst>
            <pc:docMk/>
            <pc:sldMk cId="3577945921" sldId="688"/>
            <ac:spMk id="15" creationId="{CBE51DE9-66FA-44F8-946B-6B447EB3FE8D}"/>
          </ac:spMkLst>
        </pc:spChg>
        <pc:spChg chg="mod">
          <ac:chgData name="Orsolya Eszter Cseri" userId="f9d512b01b9be33b" providerId="LiveId" clId="{1BEEE2C5-6847-4F28-9040-93F830086CB3}" dt="2018-10-15T15:49:49.492" v="7822" actId="20577"/>
          <ac:spMkLst>
            <pc:docMk/>
            <pc:sldMk cId="3577945921" sldId="688"/>
            <ac:spMk id="19" creationId="{13870C82-D7A6-48FD-81B5-486FCC0ACD8F}"/>
          </ac:spMkLst>
        </pc:spChg>
        <pc:spChg chg="add mod">
          <ac:chgData name="Orsolya Eszter Cseri" userId="f9d512b01b9be33b" providerId="LiveId" clId="{1BEEE2C5-6847-4F28-9040-93F830086CB3}" dt="2018-10-13T17:32:00.899" v="1559" actId="164"/>
          <ac:spMkLst>
            <pc:docMk/>
            <pc:sldMk cId="3577945921" sldId="688"/>
            <ac:spMk id="20" creationId="{FC9C83B8-936F-4163-98B1-5177ADBB821E}"/>
          </ac:spMkLst>
        </pc:spChg>
        <pc:spChg chg="add mod">
          <ac:chgData name="Orsolya Eszter Cseri" userId="f9d512b01b9be33b" providerId="LiveId" clId="{1BEEE2C5-6847-4F28-9040-93F830086CB3}" dt="2018-10-13T17:33:15.869" v="1574" actId="1076"/>
          <ac:spMkLst>
            <pc:docMk/>
            <pc:sldMk cId="3577945921" sldId="688"/>
            <ac:spMk id="21" creationId="{11A183FE-082D-4183-B252-C8C446A6982F}"/>
          </ac:spMkLst>
        </pc:spChg>
        <pc:spChg chg="add mod">
          <ac:chgData name="Orsolya Eszter Cseri" userId="f9d512b01b9be33b" providerId="LiveId" clId="{1BEEE2C5-6847-4F28-9040-93F830086CB3}" dt="2018-10-13T17:32:10.979" v="1560" actId="164"/>
          <ac:spMkLst>
            <pc:docMk/>
            <pc:sldMk cId="3577945921" sldId="688"/>
            <ac:spMk id="22" creationId="{A991743E-CC0B-4FB6-8F87-E01811A92429}"/>
          </ac:spMkLst>
        </pc:spChg>
        <pc:spChg chg="mod">
          <ac:chgData name="Orsolya Eszter Cseri" userId="f9d512b01b9be33b" providerId="LiveId" clId="{1BEEE2C5-6847-4F28-9040-93F830086CB3}" dt="2018-10-15T15:53:40.389" v="7958" actId="20577"/>
          <ac:spMkLst>
            <pc:docMk/>
            <pc:sldMk cId="3577945921" sldId="688"/>
            <ac:spMk id="22" creationId="{D911DB6A-02C8-40BD-B733-18F402B67036}"/>
          </ac:spMkLst>
        </pc:spChg>
        <pc:spChg chg="add mod">
          <ac:chgData name="Orsolya Eszter Cseri" userId="f9d512b01b9be33b" providerId="LiveId" clId="{1BEEE2C5-6847-4F28-9040-93F830086CB3}" dt="2018-10-13T17:33:05.409" v="1571" actId="1076"/>
          <ac:spMkLst>
            <pc:docMk/>
            <pc:sldMk cId="3577945921" sldId="688"/>
            <ac:spMk id="23" creationId="{ECF96429-B3FA-4AF6-B4A7-C14F2DE8518B}"/>
          </ac:spMkLst>
        </pc:spChg>
        <pc:spChg chg="add mod">
          <ac:chgData name="Orsolya Eszter Cseri" userId="f9d512b01b9be33b" providerId="LiveId" clId="{1BEEE2C5-6847-4F28-9040-93F830086CB3}" dt="2018-10-13T17:32:00.899" v="1559" actId="164"/>
          <ac:spMkLst>
            <pc:docMk/>
            <pc:sldMk cId="3577945921" sldId="688"/>
            <ac:spMk id="25" creationId="{D86D108E-E0B7-4441-A491-BE192B7CD617}"/>
          </ac:spMkLst>
        </pc:spChg>
        <pc:spChg chg="mod">
          <ac:chgData name="Orsolya Eszter Cseri" userId="f9d512b01b9be33b" providerId="LiveId" clId="{1BEEE2C5-6847-4F28-9040-93F830086CB3}" dt="2018-10-15T15:52:12.556" v="7876" actId="20577"/>
          <ac:spMkLst>
            <pc:docMk/>
            <pc:sldMk cId="3577945921" sldId="688"/>
            <ac:spMk id="28" creationId="{B6E2138C-10FF-43F1-A396-18F95FEB8736}"/>
          </ac:spMkLst>
        </pc:spChg>
        <pc:spChg chg="mod">
          <ac:chgData name="Orsolya Eszter Cseri" userId="f9d512b01b9be33b" providerId="LiveId" clId="{1BEEE2C5-6847-4F28-9040-93F830086CB3}" dt="2018-10-15T15:54:26.456" v="7972" actId="20577"/>
          <ac:spMkLst>
            <pc:docMk/>
            <pc:sldMk cId="3577945921" sldId="688"/>
            <ac:spMk id="32" creationId="{78DFB336-CA6D-4202-9E73-13DB30F3BDAE}"/>
          </ac:spMkLst>
        </pc:spChg>
        <pc:spChg chg="add del mod">
          <ac:chgData name="Orsolya Eszter Cseri" userId="f9d512b01b9be33b" providerId="LiveId" clId="{1BEEE2C5-6847-4F28-9040-93F830086CB3}" dt="2018-10-13T17:36:54.852" v="1637" actId="478"/>
          <ac:spMkLst>
            <pc:docMk/>
            <pc:sldMk cId="3577945921" sldId="688"/>
            <ac:spMk id="32" creationId="{A84DE504-D926-407B-8FC0-0BD19437EAD7}"/>
          </ac:spMkLst>
        </pc:spChg>
        <pc:spChg chg="add mod">
          <ac:chgData name="Orsolya Eszter Cseri" userId="f9d512b01b9be33b" providerId="LiveId" clId="{1BEEE2C5-6847-4F28-9040-93F830086CB3}" dt="2018-10-13T17:36:20.247" v="1627" actId="14100"/>
          <ac:spMkLst>
            <pc:docMk/>
            <pc:sldMk cId="3577945921" sldId="688"/>
            <ac:spMk id="33" creationId="{EB8FE4FC-011B-4E47-8373-B5191240C6F5}"/>
          </ac:spMkLst>
        </pc:spChg>
        <pc:spChg chg="add mod">
          <ac:chgData name="Orsolya Eszter Cseri" userId="f9d512b01b9be33b" providerId="LiveId" clId="{1BEEE2C5-6847-4F28-9040-93F830086CB3}" dt="2018-10-13T17:37:25.536" v="1641" actId="1076"/>
          <ac:spMkLst>
            <pc:docMk/>
            <pc:sldMk cId="3577945921" sldId="688"/>
            <ac:spMk id="34" creationId="{68AD683D-0C67-4D2C-B34E-4420FD06516A}"/>
          </ac:spMkLst>
        </pc:spChg>
        <pc:grpChg chg="add mod">
          <ac:chgData name="Orsolya Eszter Cseri" userId="f9d512b01b9be33b" providerId="LiveId" clId="{1BEEE2C5-6847-4F28-9040-93F830086CB3}" dt="2018-10-15T15:49:38.611" v="7814" actId="164"/>
          <ac:grpSpMkLst>
            <pc:docMk/>
            <pc:sldMk cId="3577945921" sldId="688"/>
            <ac:grpSpMk id="13" creationId="{36D71E48-A397-4D23-AF1E-F07DE06852EB}"/>
          </ac:grpSpMkLst>
        </pc:grpChg>
        <pc:grpChg chg="add mod">
          <ac:chgData name="Orsolya Eszter Cseri" userId="f9d512b01b9be33b" providerId="LiveId" clId="{1BEEE2C5-6847-4F28-9040-93F830086CB3}" dt="2018-10-15T15:50:18.124" v="7837" actId="1076"/>
          <ac:grpSpMkLst>
            <pc:docMk/>
            <pc:sldMk cId="3577945921" sldId="688"/>
            <ac:grpSpMk id="18" creationId="{AFE0022C-B4A2-4959-B9BA-6704E82B1DA5}"/>
          </ac:grpSpMkLst>
        </pc:grpChg>
        <pc:grpChg chg="add mod">
          <ac:chgData name="Orsolya Eszter Cseri" userId="f9d512b01b9be33b" providerId="LiveId" clId="{1BEEE2C5-6847-4F28-9040-93F830086CB3}" dt="2018-10-15T15:53:33.388" v="7943" actId="1076"/>
          <ac:grpSpMkLst>
            <pc:docMk/>
            <pc:sldMk cId="3577945921" sldId="688"/>
            <ac:grpSpMk id="21" creationId="{ED4D5FC1-812D-4F0E-A7FC-30460AC36DB4}"/>
          </ac:grpSpMkLst>
        </pc:grpChg>
        <pc:grpChg chg="add del mod">
          <ac:chgData name="Orsolya Eszter Cseri" userId="f9d512b01b9be33b" providerId="LiveId" clId="{1BEEE2C5-6847-4F28-9040-93F830086CB3}" dt="2018-10-13T17:36:35.790" v="1629" actId="478"/>
          <ac:grpSpMkLst>
            <pc:docMk/>
            <pc:sldMk cId="3577945921" sldId="688"/>
            <ac:grpSpMk id="26" creationId="{887518D9-C0AF-4520-ADAA-8AD78EF3D791}"/>
          </ac:grpSpMkLst>
        </pc:grpChg>
        <pc:grpChg chg="add del mod">
          <ac:chgData name="Orsolya Eszter Cseri" userId="f9d512b01b9be33b" providerId="LiveId" clId="{1BEEE2C5-6847-4F28-9040-93F830086CB3}" dt="2018-10-13T17:36:40.560" v="1631" actId="478"/>
          <ac:grpSpMkLst>
            <pc:docMk/>
            <pc:sldMk cId="3577945921" sldId="688"/>
            <ac:grpSpMk id="27" creationId="{C6C3BF06-8070-4D79-9D7E-C4BA7DC785D7}"/>
          </ac:grpSpMkLst>
        </pc:grpChg>
        <pc:grpChg chg="add mod">
          <ac:chgData name="Orsolya Eszter Cseri" userId="f9d512b01b9be33b" providerId="LiveId" clId="{1BEEE2C5-6847-4F28-9040-93F830086CB3}" dt="2018-10-15T15:52:26.261" v="7879" actId="1076"/>
          <ac:grpSpMkLst>
            <pc:docMk/>
            <pc:sldMk cId="3577945921" sldId="688"/>
            <ac:grpSpMk id="27" creationId="{EFD169CD-89C2-49B7-8B2B-8E8CDD52ABB4}"/>
          </ac:grpSpMkLst>
        </pc:grpChg>
        <pc:grpChg chg="add del mod">
          <ac:chgData name="Orsolya Eszter Cseri" userId="f9d512b01b9be33b" providerId="LiveId" clId="{1BEEE2C5-6847-4F28-9040-93F830086CB3}" dt="2018-10-13T17:36:45.600" v="1633" actId="478"/>
          <ac:grpSpMkLst>
            <pc:docMk/>
            <pc:sldMk cId="3577945921" sldId="688"/>
            <ac:grpSpMk id="28" creationId="{577DA0AA-28AB-46EE-8A0C-BB23D2866DFC}"/>
          </ac:grpSpMkLst>
        </pc:grpChg>
        <pc:grpChg chg="add del mod">
          <ac:chgData name="Orsolya Eszter Cseri" userId="f9d512b01b9be33b" providerId="LiveId" clId="{1BEEE2C5-6847-4F28-9040-93F830086CB3}" dt="2018-10-13T17:36:50.712" v="1635" actId="478"/>
          <ac:grpSpMkLst>
            <pc:docMk/>
            <pc:sldMk cId="3577945921" sldId="688"/>
            <ac:grpSpMk id="29" creationId="{46AAAA66-8506-44E6-9C31-8857D63CE6B0}"/>
          </ac:grpSpMkLst>
        </pc:grpChg>
        <pc:grpChg chg="add mod">
          <ac:chgData name="Orsolya Eszter Cseri" userId="f9d512b01b9be33b" providerId="LiveId" clId="{1BEEE2C5-6847-4F28-9040-93F830086CB3}" dt="2018-10-15T15:52:54.787" v="7891" actId="1076"/>
          <ac:grpSpMkLst>
            <pc:docMk/>
            <pc:sldMk cId="3577945921" sldId="688"/>
            <ac:grpSpMk id="31" creationId="{83F4D6F2-D257-4A8A-A717-025096586383}"/>
          </ac:grpSpMkLst>
        </pc:grpChg>
        <pc:grpChg chg="add mod">
          <ac:chgData name="Orsolya Eszter Cseri" userId="f9d512b01b9be33b" providerId="LiveId" clId="{1BEEE2C5-6847-4F28-9040-93F830086CB3}" dt="2018-10-15T15:53:28.672" v="7942"/>
          <ac:grpSpMkLst>
            <pc:docMk/>
            <pc:sldMk cId="3577945921" sldId="688"/>
            <ac:grpSpMk id="36" creationId="{57F8E990-6167-4E71-BEC5-A48083645790}"/>
          </ac:grpSpMkLst>
        </pc:grpChg>
        <pc:picChg chg="del">
          <ac:chgData name="Orsolya Eszter Cseri" userId="f9d512b01b9be33b" providerId="LiveId" clId="{1BEEE2C5-6847-4F28-9040-93F830086CB3}" dt="2018-10-13T17:11:14.268" v="954" actId="478"/>
          <ac:picMkLst>
            <pc:docMk/>
            <pc:sldMk cId="3577945921" sldId="688"/>
            <ac:picMk id="6" creationId="{00000000-0000-0000-0000-000000000000}"/>
          </ac:picMkLst>
        </pc:picChg>
        <pc:cxnChg chg="add mod">
          <ac:chgData name="Orsolya Eszter Cseri" userId="f9d512b01b9be33b" providerId="LiveId" clId="{1BEEE2C5-6847-4F28-9040-93F830086CB3}" dt="2018-10-15T15:49:38.611" v="7814" actId="164"/>
          <ac:cxnSpMkLst>
            <pc:docMk/>
            <pc:sldMk cId="3577945921" sldId="688"/>
            <ac:cxnSpMk id="6" creationId="{F34F40C4-5EDC-445E-8567-37842A255BE5}"/>
          </ac:cxnSpMkLst>
        </pc:cxnChg>
        <pc:cxnChg chg="add del mod">
          <ac:chgData name="Orsolya Eszter Cseri" userId="f9d512b01b9be33b" providerId="LiveId" clId="{1BEEE2C5-6847-4F28-9040-93F830086CB3}" dt="2018-10-13T17:26:14.629" v="1396" actId="478"/>
          <ac:cxnSpMkLst>
            <pc:docMk/>
            <pc:sldMk cId="3577945921" sldId="688"/>
            <ac:cxnSpMk id="10" creationId="{B7368495-418E-4240-90B8-722EBBBA35A7}"/>
          </ac:cxnSpMkLst>
        </pc:cxnChg>
        <pc:cxnChg chg="add mod">
          <ac:chgData name="Orsolya Eszter Cseri" userId="f9d512b01b9be33b" providerId="LiveId" clId="{1BEEE2C5-6847-4F28-9040-93F830086CB3}" dt="2018-10-13T17:32:00.899" v="1559" actId="164"/>
          <ac:cxnSpMkLst>
            <pc:docMk/>
            <pc:sldMk cId="3577945921" sldId="688"/>
            <ac:cxnSpMk id="12" creationId="{8446D8A2-AA03-4BB2-B06E-124C70CC8C7D}"/>
          </ac:cxnSpMkLst>
        </pc:cxnChg>
        <pc:cxnChg chg="add mod">
          <ac:chgData name="Orsolya Eszter Cseri" userId="f9d512b01b9be33b" providerId="LiveId" clId="{1BEEE2C5-6847-4F28-9040-93F830086CB3}" dt="2018-10-13T17:32:10.979" v="1560" actId="164"/>
          <ac:cxnSpMkLst>
            <pc:docMk/>
            <pc:sldMk cId="3577945921" sldId="688"/>
            <ac:cxnSpMk id="14" creationId="{7BB7FCEA-E7E9-4C06-9792-9E430E4E30BF}"/>
          </ac:cxnSpMkLst>
        </pc:cxnChg>
        <pc:cxnChg chg="add mod">
          <ac:chgData name="Orsolya Eszter Cseri" userId="f9d512b01b9be33b" providerId="LiveId" clId="{1BEEE2C5-6847-4F28-9040-93F830086CB3}" dt="2018-10-15T15:49:34.570" v="7813" actId="571"/>
          <ac:cxnSpMkLst>
            <pc:docMk/>
            <pc:sldMk cId="3577945921" sldId="688"/>
            <ac:cxnSpMk id="16" creationId="{68E2B765-8E7E-41C1-BE38-5E108BC28F98}"/>
          </ac:cxnSpMkLst>
        </pc:cxnChg>
        <pc:cxnChg chg="add mod">
          <ac:chgData name="Orsolya Eszter Cseri" userId="f9d512b01b9be33b" providerId="LiveId" clId="{1BEEE2C5-6847-4F28-9040-93F830086CB3}" dt="2018-10-13T17:33:13.361" v="1573" actId="14100"/>
          <ac:cxnSpMkLst>
            <pc:docMk/>
            <pc:sldMk cId="3577945921" sldId="688"/>
            <ac:cxnSpMk id="16" creationId="{E547B80F-066E-4CC5-8892-93B5E5839A5B}"/>
          </ac:cxnSpMkLst>
        </pc:cxnChg>
        <pc:cxnChg chg="add mod">
          <ac:chgData name="Orsolya Eszter Cseri" userId="f9d512b01b9be33b" providerId="LiveId" clId="{1BEEE2C5-6847-4F28-9040-93F830086CB3}" dt="2018-10-13T17:36:50.712" v="1635" actId="478"/>
          <ac:cxnSpMkLst>
            <pc:docMk/>
            <pc:sldMk cId="3577945921" sldId="688"/>
            <ac:cxnSpMk id="19" creationId="{01249F6D-CE14-4F6E-85E7-AD925D98CEC7}"/>
          </ac:cxnSpMkLst>
        </pc:cxnChg>
        <pc:cxnChg chg="mod">
          <ac:chgData name="Orsolya Eszter Cseri" userId="f9d512b01b9be33b" providerId="LiveId" clId="{1BEEE2C5-6847-4F28-9040-93F830086CB3}" dt="2018-10-15T15:50:20.604" v="7838" actId="14100"/>
          <ac:cxnSpMkLst>
            <pc:docMk/>
            <pc:sldMk cId="3577945921" sldId="688"/>
            <ac:cxnSpMk id="20" creationId="{8C6287BE-E2C8-4994-AF54-CA5F2B1070BB}"/>
          </ac:cxnSpMkLst>
        </pc:cxnChg>
        <pc:cxnChg chg="mod">
          <ac:chgData name="Orsolya Eszter Cseri" userId="f9d512b01b9be33b" providerId="LiveId" clId="{1BEEE2C5-6847-4F28-9040-93F830086CB3}" dt="2018-10-15T15:50:39.403" v="7839" actId="14100"/>
          <ac:cxnSpMkLst>
            <pc:docMk/>
            <pc:sldMk cId="3577945921" sldId="688"/>
            <ac:cxnSpMk id="23" creationId="{6AAF20FB-9F2F-4491-9BB5-679A750D6B4D}"/>
          </ac:cxnSpMkLst>
        </pc:cxnChg>
        <pc:cxnChg chg="add mod">
          <ac:chgData name="Orsolya Eszter Cseri" userId="f9d512b01b9be33b" providerId="LiveId" clId="{1BEEE2C5-6847-4F28-9040-93F830086CB3}" dt="2018-10-13T17:32:00.899" v="1559" actId="164"/>
          <ac:cxnSpMkLst>
            <pc:docMk/>
            <pc:sldMk cId="3577945921" sldId="688"/>
            <ac:cxnSpMk id="24" creationId="{B87ABADB-D464-45DD-B000-0301C2278D70}"/>
          </ac:cxnSpMkLst>
        </pc:cxnChg>
        <pc:cxnChg chg="mod">
          <ac:chgData name="Orsolya Eszter Cseri" userId="f9d512b01b9be33b" providerId="LiveId" clId="{1BEEE2C5-6847-4F28-9040-93F830086CB3}" dt="2018-10-15T15:52:18.916" v="7878" actId="14100"/>
          <ac:cxnSpMkLst>
            <pc:docMk/>
            <pc:sldMk cId="3577945921" sldId="688"/>
            <ac:cxnSpMk id="29" creationId="{4524995F-2E5D-42D1-BDCA-EF9346B446D9}"/>
          </ac:cxnSpMkLst>
        </pc:cxnChg>
      </pc:sldChg>
      <pc:sldChg chg="addSp delSp modSp add ord modAnim">
        <pc:chgData name="Orsolya Eszter Cseri" userId="f9d512b01b9be33b" providerId="LiveId" clId="{1BEEE2C5-6847-4F28-9040-93F830086CB3}" dt="2018-10-15T16:45:24.794" v="8027"/>
        <pc:sldMkLst>
          <pc:docMk/>
          <pc:sldMk cId="1273205789" sldId="689"/>
        </pc:sldMkLst>
        <pc:spChg chg="mod">
          <ac:chgData name="Orsolya Eszter Cseri" userId="f9d512b01b9be33b" providerId="LiveId" clId="{1BEEE2C5-6847-4F28-9040-93F830086CB3}" dt="2018-10-13T18:20:05.609" v="2537" actId="20577"/>
          <ac:spMkLst>
            <pc:docMk/>
            <pc:sldMk cId="1273205789" sldId="689"/>
            <ac:spMk id="2" creationId="{00000000-0000-0000-0000-000000000000}"/>
          </ac:spMkLst>
        </pc:spChg>
        <pc:spChg chg="mod">
          <ac:chgData name="Orsolya Eszter Cseri" userId="f9d512b01b9be33b" providerId="LiveId" clId="{1BEEE2C5-6847-4F28-9040-93F830086CB3}" dt="2018-10-13T18:24:14.276" v="2564" actId="20577"/>
          <ac:spMkLst>
            <pc:docMk/>
            <pc:sldMk cId="1273205789" sldId="689"/>
            <ac:spMk id="3" creationId="{00000000-0000-0000-0000-000000000000}"/>
          </ac:spMkLst>
        </pc:spChg>
        <pc:spChg chg="add mod">
          <ac:chgData name="Orsolya Eszter Cseri" userId="f9d512b01b9be33b" providerId="LiveId" clId="{1BEEE2C5-6847-4F28-9040-93F830086CB3}" dt="2018-10-13T18:35:32.590" v="2720" actId="108"/>
          <ac:spMkLst>
            <pc:docMk/>
            <pc:sldMk cId="1273205789" sldId="689"/>
            <ac:spMk id="6" creationId="{F4DDEBD4-CB67-49C7-AE42-3F81750CC26E}"/>
          </ac:spMkLst>
        </pc:spChg>
        <pc:picChg chg="add del">
          <ac:chgData name="Orsolya Eszter Cseri" userId="f9d512b01b9be33b" providerId="LiveId" clId="{1BEEE2C5-6847-4F28-9040-93F830086CB3}" dt="2018-10-13T18:33:19.224" v="2706" actId="478"/>
          <ac:picMkLst>
            <pc:docMk/>
            <pc:sldMk cId="1273205789" sldId="689"/>
            <ac:picMk id="4" creationId="{DAB22CA3-696F-4841-A6D7-A184FF2275DC}"/>
          </ac:picMkLst>
        </pc:picChg>
        <pc:picChg chg="add mod">
          <ac:chgData name="Orsolya Eszter Cseri" userId="f9d512b01b9be33b" providerId="LiveId" clId="{1BEEE2C5-6847-4F28-9040-93F830086CB3}" dt="2018-10-13T18:33:31.686" v="2709" actId="1076"/>
          <ac:picMkLst>
            <pc:docMk/>
            <pc:sldMk cId="1273205789" sldId="689"/>
            <ac:picMk id="7" creationId="{F519189F-DD5D-4A42-9F1D-04B69E48CC53}"/>
          </ac:picMkLst>
        </pc:picChg>
        <pc:picChg chg="add mod">
          <ac:chgData name="Orsolya Eszter Cseri" userId="f9d512b01b9be33b" providerId="LiveId" clId="{1BEEE2C5-6847-4F28-9040-93F830086CB3}" dt="2018-10-13T18:34:12.782" v="2711" actId="1076"/>
          <ac:picMkLst>
            <pc:docMk/>
            <pc:sldMk cId="1273205789" sldId="689"/>
            <ac:picMk id="8" creationId="{6C2D0945-D9FD-4AB6-935F-862454D9BC50}"/>
          </ac:picMkLst>
        </pc:picChg>
      </pc:sldChg>
      <pc:sldChg chg="addSp modSp add ord">
        <pc:chgData name="Orsolya Eszter Cseri" userId="f9d512b01b9be33b" providerId="LiveId" clId="{1BEEE2C5-6847-4F28-9040-93F830086CB3}" dt="2018-10-14T17:49:30.496" v="3853" actId="1036"/>
        <pc:sldMkLst>
          <pc:docMk/>
          <pc:sldMk cId="4156601626" sldId="690"/>
        </pc:sldMkLst>
        <pc:spChg chg="mod">
          <ac:chgData name="Orsolya Eszter Cseri" userId="f9d512b01b9be33b" providerId="LiveId" clId="{1BEEE2C5-6847-4F28-9040-93F830086CB3}" dt="2018-10-13T18:48:12.147" v="2824" actId="20577"/>
          <ac:spMkLst>
            <pc:docMk/>
            <pc:sldMk cId="4156601626" sldId="690"/>
            <ac:spMk id="2" creationId="{C9F8331E-B4AF-4D41-8065-A3DCCA5ED0E2}"/>
          </ac:spMkLst>
        </pc:spChg>
        <pc:spChg chg="mod">
          <ac:chgData name="Orsolya Eszter Cseri" userId="f9d512b01b9be33b" providerId="LiveId" clId="{1BEEE2C5-6847-4F28-9040-93F830086CB3}" dt="2018-10-14T17:49:30.496" v="3853" actId="1036"/>
          <ac:spMkLst>
            <pc:docMk/>
            <pc:sldMk cId="4156601626" sldId="690"/>
            <ac:spMk id="3" creationId="{64593E8C-F048-4638-8C2C-7CA4D8A0E321}"/>
          </ac:spMkLst>
        </pc:spChg>
        <pc:picChg chg="add">
          <ac:chgData name="Orsolya Eszter Cseri" userId="f9d512b01b9be33b" providerId="LiveId" clId="{1BEEE2C5-6847-4F28-9040-93F830086CB3}" dt="2018-10-14T17:47:54.485" v="3830"/>
          <ac:picMkLst>
            <pc:docMk/>
            <pc:sldMk cId="4156601626" sldId="690"/>
            <ac:picMk id="5" creationId="{54AA25BE-2D7E-4DBD-BC4D-4FB2A2ECDE35}"/>
          </ac:picMkLst>
        </pc:picChg>
      </pc:sldChg>
      <pc:sldChg chg="addSp modSp add del">
        <pc:chgData name="Orsolya Eszter Cseri" userId="f9d512b01b9be33b" providerId="LiveId" clId="{1BEEE2C5-6847-4F28-9040-93F830086CB3}" dt="2018-10-14T08:59:21.732" v="2876" actId="2696"/>
        <pc:sldMkLst>
          <pc:docMk/>
          <pc:sldMk cId="260544075" sldId="691"/>
        </pc:sldMkLst>
        <pc:spChg chg="mod">
          <ac:chgData name="Orsolya Eszter Cseri" userId="f9d512b01b9be33b" providerId="LiveId" clId="{1BEEE2C5-6847-4F28-9040-93F830086CB3}" dt="2018-10-14T08:09:01.422" v="2866" actId="20577"/>
          <ac:spMkLst>
            <pc:docMk/>
            <pc:sldMk cId="260544075" sldId="691"/>
            <ac:spMk id="2" creationId="{FA83262F-9392-4BF4-AD4A-EA22D42D7D63}"/>
          </ac:spMkLst>
        </pc:spChg>
        <pc:picChg chg="add mod">
          <ac:chgData name="Orsolya Eszter Cseri" userId="f9d512b01b9be33b" providerId="LiveId" clId="{1BEEE2C5-6847-4F28-9040-93F830086CB3}" dt="2018-10-14T08:09:22.848" v="2875" actId="1038"/>
          <ac:picMkLst>
            <pc:docMk/>
            <pc:sldMk cId="260544075" sldId="691"/>
            <ac:picMk id="5" creationId="{0FCBBD02-B320-4DCD-9401-6B7EB74378D9}"/>
          </ac:picMkLst>
        </pc:picChg>
      </pc:sldChg>
      <pc:sldChg chg="addSp delSp modSp add modTransition modAnim">
        <pc:chgData name="Orsolya Eszter Cseri" userId="f9d512b01b9be33b" providerId="LiveId" clId="{1BEEE2C5-6847-4F28-9040-93F830086CB3}" dt="2018-10-14T12:07:57.901" v="3611" actId="1076"/>
        <pc:sldMkLst>
          <pc:docMk/>
          <pc:sldMk cId="859719934" sldId="691"/>
        </pc:sldMkLst>
        <pc:spChg chg="del mod">
          <ac:chgData name="Orsolya Eszter Cseri" userId="f9d512b01b9be33b" providerId="LiveId" clId="{1BEEE2C5-6847-4F28-9040-93F830086CB3}" dt="2018-10-14T09:28:30.085" v="3061" actId="478"/>
          <ac:spMkLst>
            <pc:docMk/>
            <pc:sldMk cId="859719934" sldId="691"/>
            <ac:spMk id="17" creationId="{792D2D54-0515-4370-89E7-DF331B045513}"/>
          </ac:spMkLst>
        </pc:spChg>
        <pc:spChg chg="mod">
          <ac:chgData name="Orsolya Eszter Cseri" userId="f9d512b01b9be33b" providerId="LiveId" clId="{1BEEE2C5-6847-4F28-9040-93F830086CB3}" dt="2018-10-14T09:28:34.799" v="3062" actId="1076"/>
          <ac:spMkLst>
            <pc:docMk/>
            <pc:sldMk cId="859719934" sldId="691"/>
            <ac:spMk id="18" creationId="{DC1BD6FA-1A35-4FC3-B503-2C1A7FBBDC80}"/>
          </ac:spMkLst>
        </pc:spChg>
        <pc:spChg chg="add mod ord">
          <ac:chgData name="Orsolya Eszter Cseri" userId="f9d512b01b9be33b" providerId="LiveId" clId="{1BEEE2C5-6847-4F28-9040-93F830086CB3}" dt="2018-10-14T12:00:44.851" v="3589" actId="1076"/>
          <ac:spMkLst>
            <pc:docMk/>
            <pc:sldMk cId="859719934" sldId="691"/>
            <ac:spMk id="22" creationId="{8C2BA1E0-BF7A-4493-9BC7-C2D96F37BE0E}"/>
          </ac:spMkLst>
        </pc:spChg>
        <pc:spChg chg="add mod">
          <ac:chgData name="Orsolya Eszter Cseri" userId="f9d512b01b9be33b" providerId="LiveId" clId="{1BEEE2C5-6847-4F28-9040-93F830086CB3}" dt="2018-10-14T11:47:54.150" v="3515" actId="1076"/>
          <ac:spMkLst>
            <pc:docMk/>
            <pc:sldMk cId="859719934" sldId="691"/>
            <ac:spMk id="23" creationId="{FF352968-908F-4018-9B74-7D76FA11541A}"/>
          </ac:spMkLst>
        </pc:spChg>
        <pc:picChg chg="add del mod">
          <ac:chgData name="Orsolya Eszter Cseri" userId="f9d512b01b9be33b" providerId="LiveId" clId="{1BEEE2C5-6847-4F28-9040-93F830086CB3}" dt="2018-10-14T09:56:19.101" v="3187" actId="478"/>
          <ac:picMkLst>
            <pc:docMk/>
            <pc:sldMk cId="859719934" sldId="691"/>
            <ac:picMk id="3" creationId="{B920851D-5746-4A37-9A4B-64CD3EF1917A}"/>
          </ac:picMkLst>
        </pc:picChg>
        <pc:picChg chg="add del mod">
          <ac:chgData name="Orsolya Eszter Cseri" userId="f9d512b01b9be33b" providerId="LiveId" clId="{1BEEE2C5-6847-4F28-9040-93F830086CB3}" dt="2018-10-14T09:55:46.188" v="3180" actId="478"/>
          <ac:picMkLst>
            <pc:docMk/>
            <pc:sldMk cId="859719934" sldId="691"/>
            <ac:picMk id="4" creationId="{54A9A9D5-2CB7-4536-AF45-9A436D998BB8}"/>
          </ac:picMkLst>
        </pc:picChg>
        <pc:picChg chg="add mod ord">
          <ac:chgData name="Orsolya Eszter Cseri" userId="f9d512b01b9be33b" providerId="LiveId" clId="{1BEEE2C5-6847-4F28-9040-93F830086CB3}" dt="2018-10-14T12:06:41.053" v="3602" actId="1076"/>
          <ac:picMkLst>
            <pc:docMk/>
            <pc:sldMk cId="859719934" sldId="691"/>
            <ac:picMk id="6" creationId="{1F6F38D6-49F1-4104-81E6-ACA39861366C}"/>
          </ac:picMkLst>
        </pc:picChg>
        <pc:picChg chg="add mod ord">
          <ac:chgData name="Orsolya Eszter Cseri" userId="f9d512b01b9be33b" providerId="LiveId" clId="{1BEEE2C5-6847-4F28-9040-93F830086CB3}" dt="2018-10-14T12:07:32.797" v="3608" actId="1076"/>
          <ac:picMkLst>
            <pc:docMk/>
            <pc:sldMk cId="859719934" sldId="691"/>
            <ac:picMk id="7" creationId="{A6CA484E-CA89-40A1-85D5-5BC16905EF97}"/>
          </ac:picMkLst>
        </pc:picChg>
        <pc:picChg chg="del">
          <ac:chgData name="Orsolya Eszter Cseri" userId="f9d512b01b9be33b" providerId="LiveId" clId="{1BEEE2C5-6847-4F28-9040-93F830086CB3}" dt="2018-10-14T09:28:47.467" v="3066" actId="478"/>
          <ac:picMkLst>
            <pc:docMk/>
            <pc:sldMk cId="859719934" sldId="691"/>
            <ac:picMk id="8" creationId="{77515E99-1E2C-48F7-B611-14CA8F5D5CC7}"/>
          </ac:picMkLst>
        </pc:picChg>
        <pc:picChg chg="del">
          <ac:chgData name="Orsolya Eszter Cseri" userId="f9d512b01b9be33b" providerId="LiveId" clId="{1BEEE2C5-6847-4F28-9040-93F830086CB3}" dt="2018-10-14T09:28:54.177" v="3067" actId="478"/>
          <ac:picMkLst>
            <pc:docMk/>
            <pc:sldMk cId="859719934" sldId="691"/>
            <ac:picMk id="9" creationId="{6911BCF3-AFA6-4A2F-9281-B50A7391AAB8}"/>
          </ac:picMkLst>
        </pc:picChg>
        <pc:picChg chg="del">
          <ac:chgData name="Orsolya Eszter Cseri" userId="f9d512b01b9be33b" providerId="LiveId" clId="{1BEEE2C5-6847-4F28-9040-93F830086CB3}" dt="2018-10-14T09:28:55.195" v="3068" actId="478"/>
          <ac:picMkLst>
            <pc:docMk/>
            <pc:sldMk cId="859719934" sldId="691"/>
            <ac:picMk id="10" creationId="{E54A069A-FF1B-4742-AD41-3E1F9FF677B5}"/>
          </ac:picMkLst>
        </pc:picChg>
        <pc:picChg chg="del">
          <ac:chgData name="Orsolya Eszter Cseri" userId="f9d512b01b9be33b" providerId="LiveId" clId="{1BEEE2C5-6847-4F28-9040-93F830086CB3}" dt="2018-10-14T09:28:46.659" v="3065" actId="478"/>
          <ac:picMkLst>
            <pc:docMk/>
            <pc:sldMk cId="859719934" sldId="691"/>
            <ac:picMk id="11" creationId="{32C792EA-2576-4823-9297-2619B7BAD708}"/>
          </ac:picMkLst>
        </pc:picChg>
        <pc:picChg chg="del">
          <ac:chgData name="Orsolya Eszter Cseri" userId="f9d512b01b9be33b" providerId="LiveId" clId="{1BEEE2C5-6847-4F28-9040-93F830086CB3}" dt="2018-10-14T09:28:57.314" v="3069" actId="478"/>
          <ac:picMkLst>
            <pc:docMk/>
            <pc:sldMk cId="859719934" sldId="691"/>
            <ac:picMk id="12" creationId="{7C2CB754-2CC1-4DAF-9517-35E5A4BFE80A}"/>
          </ac:picMkLst>
        </pc:picChg>
        <pc:picChg chg="add del mod">
          <ac:chgData name="Orsolya Eszter Cseri" userId="f9d512b01b9be33b" providerId="LiveId" clId="{1BEEE2C5-6847-4F28-9040-93F830086CB3}" dt="2018-10-14T09:56:00.391" v="3183" actId="478"/>
          <ac:picMkLst>
            <pc:docMk/>
            <pc:sldMk cId="859719934" sldId="691"/>
            <ac:picMk id="13" creationId="{355801F4-7298-4D45-834D-6DDB972103E5}"/>
          </ac:picMkLst>
        </pc:picChg>
        <pc:picChg chg="del">
          <ac:chgData name="Orsolya Eszter Cseri" userId="f9d512b01b9be33b" providerId="LiveId" clId="{1BEEE2C5-6847-4F28-9040-93F830086CB3}" dt="2018-10-14T09:28:45.670" v="3064" actId="478"/>
          <ac:picMkLst>
            <pc:docMk/>
            <pc:sldMk cId="859719934" sldId="691"/>
            <ac:picMk id="14" creationId="{4FEC6414-9C1B-4957-97A3-10DE5F1E8935}"/>
          </ac:picMkLst>
        </pc:picChg>
        <pc:picChg chg="del">
          <ac:chgData name="Orsolya Eszter Cseri" userId="f9d512b01b9be33b" providerId="LiveId" clId="{1BEEE2C5-6847-4F28-9040-93F830086CB3}" dt="2018-10-14T09:28:58.989" v="3070" actId="478"/>
          <ac:picMkLst>
            <pc:docMk/>
            <pc:sldMk cId="859719934" sldId="691"/>
            <ac:picMk id="15" creationId="{3BCBEFA1-304F-47B8-BDB1-08D316550A0A}"/>
          </ac:picMkLst>
        </pc:picChg>
        <pc:picChg chg="mod">
          <ac:chgData name="Orsolya Eszter Cseri" userId="f9d512b01b9be33b" providerId="LiveId" clId="{1BEEE2C5-6847-4F28-9040-93F830086CB3}" dt="2018-10-14T09:33:37.081" v="3107" actId="1076"/>
          <ac:picMkLst>
            <pc:docMk/>
            <pc:sldMk cId="859719934" sldId="691"/>
            <ac:picMk id="16" creationId="{F2EAAE59-CDC3-44AD-98F8-EAD37B9555D3}"/>
          </ac:picMkLst>
        </pc:picChg>
        <pc:picChg chg="add mod">
          <ac:chgData name="Orsolya Eszter Cseri" userId="f9d512b01b9be33b" providerId="LiveId" clId="{1BEEE2C5-6847-4F28-9040-93F830086CB3}" dt="2018-10-14T11:59:27.958" v="3577" actId="1038"/>
          <ac:picMkLst>
            <pc:docMk/>
            <pc:sldMk cId="859719934" sldId="691"/>
            <ac:picMk id="19" creationId="{B8A0EBBB-7C2D-4D05-827E-24A233AB3C8A}"/>
          </ac:picMkLst>
        </pc:picChg>
        <pc:picChg chg="del">
          <ac:chgData name="Orsolya Eszter Cseri" userId="f9d512b01b9be33b" providerId="LiveId" clId="{1BEEE2C5-6847-4F28-9040-93F830086CB3}" dt="2018-10-14T09:28:41.582" v="3063" actId="478"/>
          <ac:picMkLst>
            <pc:docMk/>
            <pc:sldMk cId="859719934" sldId="691"/>
            <ac:picMk id="20" creationId="{53722FA3-CCB1-404D-8B8B-01AE8E329C1E}"/>
          </ac:picMkLst>
        </pc:picChg>
        <pc:picChg chg="del mod">
          <ac:chgData name="Orsolya Eszter Cseri" userId="f9d512b01b9be33b" providerId="LiveId" clId="{1BEEE2C5-6847-4F28-9040-93F830086CB3}" dt="2018-10-14T09:31:28.810" v="3082" actId="478"/>
          <ac:picMkLst>
            <pc:docMk/>
            <pc:sldMk cId="859719934" sldId="691"/>
            <ac:picMk id="21" creationId="{4C4AFD10-757D-465B-A331-672823D721CC}"/>
          </ac:picMkLst>
        </pc:picChg>
        <pc:picChg chg="del mod">
          <ac:chgData name="Orsolya Eszter Cseri" userId="f9d512b01b9be33b" providerId="LiveId" clId="{1BEEE2C5-6847-4F28-9040-93F830086CB3}" dt="2018-10-14T09:29:09.732" v="3073" actId="478"/>
          <ac:picMkLst>
            <pc:docMk/>
            <pc:sldMk cId="859719934" sldId="691"/>
            <ac:picMk id="24" creationId="{40ADF311-21C2-4EDB-93DF-F2F3BB7F0B88}"/>
          </ac:picMkLst>
        </pc:picChg>
        <pc:picChg chg="add del mod">
          <ac:chgData name="Orsolya Eszter Cseri" userId="f9d512b01b9be33b" providerId="LiveId" clId="{1BEEE2C5-6847-4F28-9040-93F830086CB3}" dt="2018-10-14T09:57:33.516" v="3195" actId="478"/>
          <ac:picMkLst>
            <pc:docMk/>
            <pc:sldMk cId="859719934" sldId="691"/>
            <ac:picMk id="25" creationId="{4D11A97F-670F-455F-A49B-5957A028DBBE}"/>
          </ac:picMkLst>
        </pc:picChg>
        <pc:picChg chg="add del mod">
          <ac:chgData name="Orsolya Eszter Cseri" userId="f9d512b01b9be33b" providerId="LiveId" clId="{1BEEE2C5-6847-4F28-9040-93F830086CB3}" dt="2018-10-14T11:42:55.767" v="3491" actId="478"/>
          <ac:picMkLst>
            <pc:docMk/>
            <pc:sldMk cId="859719934" sldId="691"/>
            <ac:picMk id="26" creationId="{EBAC3472-D583-4D15-BCDD-A815B714B0AA}"/>
          </ac:picMkLst>
        </pc:picChg>
        <pc:picChg chg="add del mod">
          <ac:chgData name="Orsolya Eszter Cseri" userId="f9d512b01b9be33b" providerId="LiveId" clId="{1BEEE2C5-6847-4F28-9040-93F830086CB3}" dt="2018-10-14T11:42:50.987" v="3489" actId="478"/>
          <ac:picMkLst>
            <pc:docMk/>
            <pc:sldMk cId="859719934" sldId="691"/>
            <ac:picMk id="27" creationId="{7DD31486-F270-4A14-B334-8E4BFE57A08C}"/>
          </ac:picMkLst>
        </pc:picChg>
        <pc:picChg chg="add del mod">
          <ac:chgData name="Orsolya Eszter Cseri" userId="f9d512b01b9be33b" providerId="LiveId" clId="{1BEEE2C5-6847-4F28-9040-93F830086CB3}" dt="2018-10-14T09:58:54.627" v="3203" actId="478"/>
          <ac:picMkLst>
            <pc:docMk/>
            <pc:sldMk cId="859719934" sldId="691"/>
            <ac:picMk id="28" creationId="{CC7C3058-EF93-43D0-94D3-DC17247BB13D}"/>
          </ac:picMkLst>
        </pc:picChg>
        <pc:picChg chg="add mod ord">
          <ac:chgData name="Orsolya Eszter Cseri" userId="f9d512b01b9be33b" providerId="LiveId" clId="{1BEEE2C5-6847-4F28-9040-93F830086CB3}" dt="2018-10-14T12:07:40.372" v="3609" actId="1076"/>
          <ac:picMkLst>
            <pc:docMk/>
            <pc:sldMk cId="859719934" sldId="691"/>
            <ac:picMk id="29" creationId="{CA9243CC-0D68-4EA7-B543-50EBC8530641}"/>
          </ac:picMkLst>
        </pc:picChg>
        <pc:picChg chg="add del mod">
          <ac:chgData name="Orsolya Eszter Cseri" userId="f9d512b01b9be33b" providerId="LiveId" clId="{1BEEE2C5-6847-4F28-9040-93F830086CB3}" dt="2018-10-14T11:42:52.924" v="3490" actId="478"/>
          <ac:picMkLst>
            <pc:docMk/>
            <pc:sldMk cId="859719934" sldId="691"/>
            <ac:picMk id="30" creationId="{91977078-EF92-4DE5-AD78-79872C1D8EFA}"/>
          </ac:picMkLst>
        </pc:picChg>
        <pc:picChg chg="add mod">
          <ac:chgData name="Orsolya Eszter Cseri" userId="f9d512b01b9be33b" providerId="LiveId" clId="{1BEEE2C5-6847-4F28-9040-93F830086CB3}" dt="2018-10-14T11:59:19.731" v="3574" actId="1076"/>
          <ac:picMkLst>
            <pc:docMk/>
            <pc:sldMk cId="859719934" sldId="691"/>
            <ac:picMk id="31" creationId="{BCAF03F7-533C-447E-B873-B65F3EA0AAF0}"/>
          </ac:picMkLst>
        </pc:picChg>
        <pc:picChg chg="add mod">
          <ac:chgData name="Orsolya Eszter Cseri" userId="f9d512b01b9be33b" providerId="LiveId" clId="{1BEEE2C5-6847-4F28-9040-93F830086CB3}" dt="2018-10-14T11:47:29.102" v="3513" actId="1076"/>
          <ac:picMkLst>
            <pc:docMk/>
            <pc:sldMk cId="859719934" sldId="691"/>
            <ac:picMk id="32" creationId="{DBD1BC7A-227E-4C5C-924F-57C7E8996ACA}"/>
          </ac:picMkLst>
        </pc:picChg>
        <pc:picChg chg="add mod ord">
          <ac:chgData name="Orsolya Eszter Cseri" userId="f9d512b01b9be33b" providerId="LiveId" clId="{1BEEE2C5-6847-4F28-9040-93F830086CB3}" dt="2018-10-14T11:59:42.643" v="3578" actId="1076"/>
          <ac:picMkLst>
            <pc:docMk/>
            <pc:sldMk cId="859719934" sldId="691"/>
            <ac:picMk id="33" creationId="{9B52AA8C-4827-4A47-B10B-4056CDADE318}"/>
          </ac:picMkLst>
        </pc:picChg>
        <pc:picChg chg="add mod">
          <ac:chgData name="Orsolya Eszter Cseri" userId="f9d512b01b9be33b" providerId="LiveId" clId="{1BEEE2C5-6847-4F28-9040-93F830086CB3}" dt="2018-10-14T12:07:57.901" v="3611" actId="1076"/>
          <ac:picMkLst>
            <pc:docMk/>
            <pc:sldMk cId="859719934" sldId="691"/>
            <ac:picMk id="34" creationId="{FF29B8D2-3B7A-4E2C-978B-F6B7E61B9CED}"/>
          </ac:picMkLst>
        </pc:picChg>
      </pc:sldChg>
      <pc:sldChg chg="addSp delSp modSp add del">
        <pc:chgData name="Orsolya Eszter Cseri" userId="f9d512b01b9be33b" providerId="LiveId" clId="{1BEEE2C5-6847-4F28-9040-93F830086CB3}" dt="2018-10-14T09:16:45.298" v="2979" actId="2696"/>
        <pc:sldMkLst>
          <pc:docMk/>
          <pc:sldMk cId="1624496804" sldId="691"/>
        </pc:sldMkLst>
        <pc:spChg chg="mod">
          <ac:chgData name="Orsolya Eszter Cseri" userId="f9d512b01b9be33b" providerId="LiveId" clId="{1BEEE2C5-6847-4F28-9040-93F830086CB3}" dt="2018-10-14T09:13:29.536" v="2960" actId="20577"/>
          <ac:spMkLst>
            <pc:docMk/>
            <pc:sldMk cId="1624496804" sldId="691"/>
            <ac:spMk id="2" creationId="{3510CEC6-5182-4AFB-BCAB-A7501E423BC2}"/>
          </ac:spMkLst>
        </pc:spChg>
        <pc:picChg chg="add del mod">
          <ac:chgData name="Orsolya Eszter Cseri" userId="f9d512b01b9be33b" providerId="LiveId" clId="{1BEEE2C5-6847-4F28-9040-93F830086CB3}" dt="2018-10-14T09:16:26.925" v="2978" actId="478"/>
          <ac:picMkLst>
            <pc:docMk/>
            <pc:sldMk cId="1624496804" sldId="691"/>
            <ac:picMk id="5" creationId="{D8E91D7A-F5C0-41EB-A2C1-632817C75408}"/>
          </ac:picMkLst>
        </pc:picChg>
      </pc:sldChg>
      <pc:sldChg chg="delSp add del">
        <pc:chgData name="Orsolya Eszter Cseri" userId="f9d512b01b9be33b" providerId="LiveId" clId="{1BEEE2C5-6847-4F28-9040-93F830086CB3}" dt="2018-10-14T09:28:10.661" v="3057" actId="2696"/>
        <pc:sldMkLst>
          <pc:docMk/>
          <pc:sldMk cId="3624203003" sldId="691"/>
        </pc:sldMkLst>
        <pc:picChg chg="del">
          <ac:chgData name="Orsolya Eszter Cseri" userId="f9d512b01b9be33b" providerId="LiveId" clId="{1BEEE2C5-6847-4F28-9040-93F830086CB3}" dt="2018-10-14T09:23:24.375" v="3025" actId="478"/>
          <ac:picMkLst>
            <pc:docMk/>
            <pc:sldMk cId="3624203003" sldId="691"/>
            <ac:picMk id="8" creationId="{77515E99-1E2C-48F7-B611-14CA8F5D5CC7}"/>
          </ac:picMkLst>
        </pc:picChg>
        <pc:picChg chg="del">
          <ac:chgData name="Orsolya Eszter Cseri" userId="f9d512b01b9be33b" providerId="LiveId" clId="{1BEEE2C5-6847-4F28-9040-93F830086CB3}" dt="2018-10-14T09:23:23.589" v="3024" actId="478"/>
          <ac:picMkLst>
            <pc:docMk/>
            <pc:sldMk cId="3624203003" sldId="691"/>
            <ac:picMk id="11" creationId="{32C792EA-2576-4823-9297-2619B7BAD708}"/>
          </ac:picMkLst>
        </pc:picChg>
        <pc:picChg chg="del">
          <ac:chgData name="Orsolya Eszter Cseri" userId="f9d512b01b9be33b" providerId="LiveId" clId="{1BEEE2C5-6847-4F28-9040-93F830086CB3}" dt="2018-10-14T09:23:22.893" v="3023" actId="478"/>
          <ac:picMkLst>
            <pc:docMk/>
            <pc:sldMk cId="3624203003" sldId="691"/>
            <ac:picMk id="14" creationId="{4FEC6414-9C1B-4957-97A3-10DE5F1E8935}"/>
          </ac:picMkLst>
        </pc:picChg>
      </pc:sldChg>
      <pc:sldChg chg="add del">
        <pc:chgData name="Orsolya Eszter Cseri" userId="f9d512b01b9be33b" providerId="LiveId" clId="{1BEEE2C5-6847-4F28-9040-93F830086CB3}" dt="2018-10-14T09:28:10.675" v="3058" actId="2696"/>
        <pc:sldMkLst>
          <pc:docMk/>
          <pc:sldMk cId="144798691" sldId="692"/>
        </pc:sldMkLst>
      </pc:sldChg>
      <pc:sldChg chg="addSp delSp modSp add del modTransition">
        <pc:chgData name="Orsolya Eszter Cseri" userId="f9d512b01b9be33b" providerId="LiveId" clId="{1BEEE2C5-6847-4F28-9040-93F830086CB3}" dt="2018-10-15T17:49:54.211" v="8234" actId="2696"/>
        <pc:sldMkLst>
          <pc:docMk/>
          <pc:sldMk cId="2372242738" sldId="692"/>
        </pc:sldMkLst>
        <pc:spChg chg="del">
          <ac:chgData name="Orsolya Eszter Cseri" userId="f9d512b01b9be33b" providerId="LiveId" clId="{1BEEE2C5-6847-4F28-9040-93F830086CB3}" dt="2018-10-14T09:39:38.647" v="3129" actId="478"/>
          <ac:spMkLst>
            <pc:docMk/>
            <pc:sldMk cId="2372242738" sldId="692"/>
            <ac:spMk id="22" creationId="{8C2BA1E0-BF7A-4493-9BC7-C2D96F37BE0E}"/>
          </ac:spMkLst>
        </pc:spChg>
        <pc:spChg chg="del">
          <ac:chgData name="Orsolya Eszter Cseri" userId="f9d512b01b9be33b" providerId="LiveId" clId="{1BEEE2C5-6847-4F28-9040-93F830086CB3}" dt="2018-10-14T09:39:28.130" v="3125" actId="478"/>
          <ac:spMkLst>
            <pc:docMk/>
            <pc:sldMk cId="2372242738" sldId="692"/>
            <ac:spMk id="23" creationId="{FF352968-908F-4018-9B74-7D76FA11541A}"/>
          </ac:spMkLst>
        </pc:spChg>
        <pc:picChg chg="del">
          <ac:chgData name="Orsolya Eszter Cseri" userId="f9d512b01b9be33b" providerId="LiveId" clId="{1BEEE2C5-6847-4F28-9040-93F830086CB3}" dt="2018-10-14T09:39:32.628" v="3127" actId="478"/>
          <ac:picMkLst>
            <pc:docMk/>
            <pc:sldMk cId="2372242738" sldId="692"/>
            <ac:picMk id="3" creationId="{B920851D-5746-4A37-9A4B-64CD3EF1917A}"/>
          </ac:picMkLst>
        </pc:picChg>
        <pc:picChg chg="del">
          <ac:chgData name="Orsolya Eszter Cseri" userId="f9d512b01b9be33b" providerId="LiveId" clId="{1BEEE2C5-6847-4F28-9040-93F830086CB3}" dt="2018-10-14T09:39:35.148" v="3128" actId="478"/>
          <ac:picMkLst>
            <pc:docMk/>
            <pc:sldMk cId="2372242738" sldId="692"/>
            <ac:picMk id="4" creationId="{54A9A9D5-2CB7-4536-AF45-9A436D998BB8}"/>
          </ac:picMkLst>
        </pc:picChg>
        <pc:picChg chg="del">
          <ac:chgData name="Orsolya Eszter Cseri" userId="f9d512b01b9be33b" providerId="LiveId" clId="{1BEEE2C5-6847-4F28-9040-93F830086CB3}" dt="2018-10-14T09:39:30.711" v="3126" actId="478"/>
          <ac:picMkLst>
            <pc:docMk/>
            <pc:sldMk cId="2372242738" sldId="692"/>
            <ac:picMk id="6" creationId="{1F6F38D6-49F1-4104-81E6-ACA39861366C}"/>
          </ac:picMkLst>
        </pc:picChg>
        <pc:picChg chg="mod">
          <ac:chgData name="Orsolya Eszter Cseri" userId="f9d512b01b9be33b" providerId="LiveId" clId="{1BEEE2C5-6847-4F28-9040-93F830086CB3}" dt="2018-10-14T12:09:11.856" v="3616" actId="14100"/>
          <ac:picMkLst>
            <pc:docMk/>
            <pc:sldMk cId="2372242738" sldId="692"/>
            <ac:picMk id="7" creationId="{A6CA484E-CA89-40A1-85D5-5BC16905EF97}"/>
          </ac:picMkLst>
        </pc:picChg>
        <pc:picChg chg="add mod">
          <ac:chgData name="Orsolya Eszter Cseri" userId="f9d512b01b9be33b" providerId="LiveId" clId="{1BEEE2C5-6847-4F28-9040-93F830086CB3}" dt="2018-10-14T12:08:58.184" v="3614" actId="1076"/>
          <ac:picMkLst>
            <pc:docMk/>
            <pc:sldMk cId="2372242738" sldId="692"/>
            <ac:picMk id="8" creationId="{F0F450DD-F9A7-49D0-9F1A-F9CE194E5E74}"/>
          </ac:picMkLst>
        </pc:picChg>
        <pc:picChg chg="del mod">
          <ac:chgData name="Orsolya Eszter Cseri" userId="f9d512b01b9be33b" providerId="LiveId" clId="{1BEEE2C5-6847-4F28-9040-93F830086CB3}" dt="2018-10-14T09:58:01.009" v="3198" actId="478"/>
          <ac:picMkLst>
            <pc:docMk/>
            <pc:sldMk cId="2372242738" sldId="692"/>
            <ac:picMk id="13" creationId="{355801F4-7298-4D45-834D-6DDB972103E5}"/>
          </ac:picMkLst>
        </pc:picChg>
        <pc:picChg chg="del">
          <ac:chgData name="Orsolya Eszter Cseri" userId="f9d512b01b9be33b" providerId="LiveId" clId="{1BEEE2C5-6847-4F28-9040-93F830086CB3}" dt="2018-10-14T09:39:40.729" v="3130" actId="478"/>
          <ac:picMkLst>
            <pc:docMk/>
            <pc:sldMk cId="2372242738" sldId="692"/>
            <ac:picMk id="19" creationId="{B8A0EBBB-7C2D-4D05-827E-24A233AB3C8A}"/>
          </ac:picMkLst>
        </pc:picChg>
      </pc:sldChg>
      <pc:sldChg chg="modSp add del">
        <pc:chgData name="Orsolya Eszter Cseri" userId="f9d512b01b9be33b" providerId="LiveId" clId="{1BEEE2C5-6847-4F28-9040-93F830086CB3}" dt="2018-10-14T10:40:40.160" v="3239" actId="2696"/>
        <pc:sldMkLst>
          <pc:docMk/>
          <pc:sldMk cId="840016640" sldId="693"/>
        </pc:sldMkLst>
        <pc:spChg chg="mod">
          <ac:chgData name="Orsolya Eszter Cseri" userId="f9d512b01b9be33b" providerId="LiveId" clId="{1BEEE2C5-6847-4F28-9040-93F830086CB3}" dt="2018-10-14T10:39:19.821" v="3237" actId="20577"/>
          <ac:spMkLst>
            <pc:docMk/>
            <pc:sldMk cId="840016640" sldId="693"/>
            <ac:spMk id="2" creationId="{6B9D5F12-25D7-4F45-9966-9D6662D57D69}"/>
          </ac:spMkLst>
        </pc:spChg>
      </pc:sldChg>
      <pc:sldChg chg="addSp delSp modSp add modTransition modAnim">
        <pc:chgData name="Orsolya Eszter Cseri" userId="f9d512b01b9be33b" providerId="LiveId" clId="{1BEEE2C5-6847-4F28-9040-93F830086CB3}" dt="2018-10-14T12:45:31.957" v="3823"/>
        <pc:sldMkLst>
          <pc:docMk/>
          <pc:sldMk cId="1614362376" sldId="694"/>
        </pc:sldMkLst>
        <pc:spChg chg="mod">
          <ac:chgData name="Orsolya Eszter Cseri" userId="f9d512b01b9be33b" providerId="LiveId" clId="{1BEEE2C5-6847-4F28-9040-93F830086CB3}" dt="2018-10-14T12:38:16.178" v="3810"/>
          <ac:spMkLst>
            <pc:docMk/>
            <pc:sldMk cId="1614362376" sldId="694"/>
            <ac:spMk id="2" creationId="{FCFE3513-AD5B-476F-B1C0-98138BF9EEF6}"/>
          </ac:spMkLst>
        </pc:spChg>
        <pc:spChg chg="mod">
          <ac:chgData name="Orsolya Eszter Cseri" userId="f9d512b01b9be33b" providerId="LiveId" clId="{1BEEE2C5-6847-4F28-9040-93F830086CB3}" dt="2018-10-14T12:38:16.178" v="3810"/>
          <ac:spMkLst>
            <pc:docMk/>
            <pc:sldMk cId="1614362376" sldId="694"/>
            <ac:spMk id="5" creationId="{02540E86-9C7F-479F-931D-EA2E2D7C7D3C}"/>
          </ac:spMkLst>
        </pc:spChg>
        <pc:spChg chg="add mod">
          <ac:chgData name="Orsolya Eszter Cseri" userId="f9d512b01b9be33b" providerId="LiveId" clId="{1BEEE2C5-6847-4F28-9040-93F830086CB3}" dt="2018-10-14T12:38:16.178" v="3810"/>
          <ac:spMkLst>
            <pc:docMk/>
            <pc:sldMk cId="1614362376" sldId="694"/>
            <ac:spMk id="12" creationId="{E37A40EC-0AA5-4886-9560-848481A55091}"/>
          </ac:spMkLst>
        </pc:spChg>
        <pc:spChg chg="add mod ord">
          <ac:chgData name="Orsolya Eszter Cseri" userId="f9d512b01b9be33b" providerId="LiveId" clId="{1BEEE2C5-6847-4F28-9040-93F830086CB3}" dt="2018-10-14T12:38:16.178" v="3810"/>
          <ac:spMkLst>
            <pc:docMk/>
            <pc:sldMk cId="1614362376" sldId="694"/>
            <ac:spMk id="15" creationId="{526102AD-946C-4544-8BBC-065DBE0FFC84}"/>
          </ac:spMkLst>
        </pc:spChg>
        <pc:spChg chg="mod">
          <ac:chgData name="Orsolya Eszter Cseri" userId="f9d512b01b9be33b" providerId="LiveId" clId="{1BEEE2C5-6847-4F28-9040-93F830086CB3}" dt="2018-10-14T12:38:16.178" v="3810"/>
          <ac:spMkLst>
            <pc:docMk/>
            <pc:sldMk cId="1614362376" sldId="694"/>
            <ac:spMk id="18" creationId="{DC1BD6FA-1A35-4FC3-B503-2C1A7FBBDC80}"/>
          </ac:spMkLst>
        </pc:spChg>
        <pc:spChg chg="add mod">
          <ac:chgData name="Orsolya Eszter Cseri" userId="f9d512b01b9be33b" providerId="LiveId" clId="{1BEEE2C5-6847-4F28-9040-93F830086CB3}" dt="2018-10-14T12:38:16.178" v="3810"/>
          <ac:spMkLst>
            <pc:docMk/>
            <pc:sldMk cId="1614362376" sldId="694"/>
            <ac:spMk id="23" creationId="{BBFC4A17-BDE5-4661-B97A-3C22A3ED3245}"/>
          </ac:spMkLst>
        </pc:spChg>
        <pc:spChg chg="add mod">
          <ac:chgData name="Orsolya Eszter Cseri" userId="f9d512b01b9be33b" providerId="LiveId" clId="{1BEEE2C5-6847-4F28-9040-93F830086CB3}" dt="2018-10-14T12:38:16.178" v="3810"/>
          <ac:spMkLst>
            <pc:docMk/>
            <pc:sldMk cId="1614362376" sldId="694"/>
            <ac:spMk id="24" creationId="{22EBA5E6-D9A6-4A60-A39F-D5985B38BD28}"/>
          </ac:spMkLst>
        </pc:spChg>
        <pc:grpChg chg="mod">
          <ac:chgData name="Orsolya Eszter Cseri" userId="f9d512b01b9be33b" providerId="LiveId" clId="{1BEEE2C5-6847-4F28-9040-93F830086CB3}" dt="2018-10-14T12:38:16.178" v="3810"/>
          <ac:grpSpMkLst>
            <pc:docMk/>
            <pc:sldMk cId="1614362376" sldId="694"/>
            <ac:grpSpMk id="1" creationId="{00000000-0000-0000-0000-000000000000}"/>
          </ac:grpSpMkLst>
        </pc:grpChg>
        <pc:picChg chg="add mod">
          <ac:chgData name="Orsolya Eszter Cseri" userId="f9d512b01b9be33b" providerId="LiveId" clId="{1BEEE2C5-6847-4F28-9040-93F830086CB3}" dt="2018-10-14T12:38:16.178" v="3810"/>
          <ac:picMkLst>
            <pc:docMk/>
            <pc:sldMk cId="1614362376" sldId="694"/>
            <ac:picMk id="3" creationId="{53103B27-4A72-4EAB-B4E5-AD0AB54D26D1}"/>
          </ac:picMkLst>
        </pc:picChg>
        <pc:picChg chg="add mod">
          <ac:chgData name="Orsolya Eszter Cseri" userId="f9d512b01b9be33b" providerId="LiveId" clId="{1BEEE2C5-6847-4F28-9040-93F830086CB3}" dt="2018-10-14T12:38:16.178" v="3810"/>
          <ac:picMkLst>
            <pc:docMk/>
            <pc:sldMk cId="1614362376" sldId="694"/>
            <ac:picMk id="4" creationId="{EE5260D4-61D3-4FB5-8CF8-8FB31B8B1ACF}"/>
          </ac:picMkLst>
        </pc:picChg>
        <pc:picChg chg="add mod">
          <ac:chgData name="Orsolya Eszter Cseri" userId="f9d512b01b9be33b" providerId="LiveId" clId="{1BEEE2C5-6847-4F28-9040-93F830086CB3}" dt="2018-10-14T12:38:16.178" v="3810"/>
          <ac:picMkLst>
            <pc:docMk/>
            <pc:sldMk cId="1614362376" sldId="694"/>
            <ac:picMk id="6" creationId="{CD17681F-598B-404B-8A06-919AD83BFA17}"/>
          </ac:picMkLst>
        </pc:picChg>
        <pc:picChg chg="mod">
          <ac:chgData name="Orsolya Eszter Cseri" userId="f9d512b01b9be33b" providerId="LiveId" clId="{1BEEE2C5-6847-4F28-9040-93F830086CB3}" dt="2018-10-14T12:38:16.178" v="3810"/>
          <ac:picMkLst>
            <pc:docMk/>
            <pc:sldMk cId="1614362376" sldId="694"/>
            <ac:picMk id="7" creationId="{A6CA484E-CA89-40A1-85D5-5BC16905EF97}"/>
          </ac:picMkLst>
        </pc:picChg>
        <pc:picChg chg="mod">
          <ac:chgData name="Orsolya Eszter Cseri" userId="f9d512b01b9be33b" providerId="LiveId" clId="{1BEEE2C5-6847-4F28-9040-93F830086CB3}" dt="2018-10-14T12:38:16.178" v="3810"/>
          <ac:picMkLst>
            <pc:docMk/>
            <pc:sldMk cId="1614362376" sldId="694"/>
            <ac:picMk id="8" creationId="{F0F450DD-F9A7-49D0-9F1A-F9CE194E5E74}"/>
          </ac:picMkLst>
        </pc:picChg>
        <pc:picChg chg="add mod">
          <ac:chgData name="Orsolya Eszter Cseri" userId="f9d512b01b9be33b" providerId="LiveId" clId="{1BEEE2C5-6847-4F28-9040-93F830086CB3}" dt="2018-10-14T12:38:16.178" v="3810"/>
          <ac:picMkLst>
            <pc:docMk/>
            <pc:sldMk cId="1614362376" sldId="694"/>
            <ac:picMk id="9" creationId="{196AFD1F-1681-4592-BAB2-26E6165E8D4C}"/>
          </ac:picMkLst>
        </pc:picChg>
        <pc:picChg chg="add mod">
          <ac:chgData name="Orsolya Eszter Cseri" userId="f9d512b01b9be33b" providerId="LiveId" clId="{1BEEE2C5-6847-4F28-9040-93F830086CB3}" dt="2018-10-14T12:38:16.178" v="3810"/>
          <ac:picMkLst>
            <pc:docMk/>
            <pc:sldMk cId="1614362376" sldId="694"/>
            <ac:picMk id="10" creationId="{7E4C89DF-73CF-404A-AA99-98A63FEC9C0F}"/>
          </ac:picMkLst>
        </pc:picChg>
        <pc:picChg chg="add mod">
          <ac:chgData name="Orsolya Eszter Cseri" userId="f9d512b01b9be33b" providerId="LiveId" clId="{1BEEE2C5-6847-4F28-9040-93F830086CB3}" dt="2018-10-14T12:38:16.178" v="3810"/>
          <ac:picMkLst>
            <pc:docMk/>
            <pc:sldMk cId="1614362376" sldId="694"/>
            <ac:picMk id="11" creationId="{A8CFAEA7-A381-490A-82F3-C6D244CA5D32}"/>
          </ac:picMkLst>
        </pc:picChg>
        <pc:picChg chg="add mod">
          <ac:chgData name="Orsolya Eszter Cseri" userId="f9d512b01b9be33b" providerId="LiveId" clId="{1BEEE2C5-6847-4F28-9040-93F830086CB3}" dt="2018-10-14T12:38:16.178" v="3810"/>
          <ac:picMkLst>
            <pc:docMk/>
            <pc:sldMk cId="1614362376" sldId="694"/>
            <ac:picMk id="13" creationId="{EA12DED4-640B-4B91-82FB-AC28904089DF}"/>
          </ac:picMkLst>
        </pc:picChg>
        <pc:picChg chg="add del mod">
          <ac:chgData name="Orsolya Eszter Cseri" userId="f9d512b01b9be33b" providerId="LiveId" clId="{1BEEE2C5-6847-4F28-9040-93F830086CB3}" dt="2018-10-14T11:05:15.384" v="3344" actId="478"/>
          <ac:picMkLst>
            <pc:docMk/>
            <pc:sldMk cId="1614362376" sldId="694"/>
            <ac:picMk id="14" creationId="{52F761CA-69D2-4606-BC9A-0585C1DDAC47}"/>
          </ac:picMkLst>
        </pc:picChg>
        <pc:picChg chg="mod">
          <ac:chgData name="Orsolya Eszter Cseri" userId="f9d512b01b9be33b" providerId="LiveId" clId="{1BEEE2C5-6847-4F28-9040-93F830086CB3}" dt="2018-10-14T12:38:16.178" v="3810"/>
          <ac:picMkLst>
            <pc:docMk/>
            <pc:sldMk cId="1614362376" sldId="694"/>
            <ac:picMk id="16" creationId="{F2EAAE59-CDC3-44AD-98F8-EAD37B9555D3}"/>
          </ac:picMkLst>
        </pc:picChg>
        <pc:picChg chg="add mod">
          <ac:chgData name="Orsolya Eszter Cseri" userId="f9d512b01b9be33b" providerId="LiveId" clId="{1BEEE2C5-6847-4F28-9040-93F830086CB3}" dt="2018-10-14T12:38:16.178" v="3810"/>
          <ac:picMkLst>
            <pc:docMk/>
            <pc:sldMk cId="1614362376" sldId="694"/>
            <ac:picMk id="17" creationId="{03B99711-C73F-4476-B70C-A52163455222}"/>
          </ac:picMkLst>
        </pc:picChg>
        <pc:picChg chg="add mod">
          <ac:chgData name="Orsolya Eszter Cseri" userId="f9d512b01b9be33b" providerId="LiveId" clId="{1BEEE2C5-6847-4F28-9040-93F830086CB3}" dt="2018-10-14T12:38:16.178" v="3810"/>
          <ac:picMkLst>
            <pc:docMk/>
            <pc:sldMk cId="1614362376" sldId="694"/>
            <ac:picMk id="19" creationId="{19BA3E69-8674-4265-B996-498D54DE5950}"/>
          </ac:picMkLst>
        </pc:picChg>
        <pc:picChg chg="add del mod">
          <ac:chgData name="Orsolya Eszter Cseri" userId="f9d512b01b9be33b" providerId="LiveId" clId="{1BEEE2C5-6847-4F28-9040-93F830086CB3}" dt="2018-10-14T11:05:21.923" v="3345" actId="478"/>
          <ac:picMkLst>
            <pc:docMk/>
            <pc:sldMk cId="1614362376" sldId="694"/>
            <ac:picMk id="20" creationId="{89E05EEC-112E-430E-B0AC-122804468F01}"/>
          </ac:picMkLst>
        </pc:picChg>
        <pc:picChg chg="add mod ord">
          <ac:chgData name="Orsolya Eszter Cseri" userId="f9d512b01b9be33b" providerId="LiveId" clId="{1BEEE2C5-6847-4F28-9040-93F830086CB3}" dt="2018-10-14T12:38:16.178" v="3810"/>
          <ac:picMkLst>
            <pc:docMk/>
            <pc:sldMk cId="1614362376" sldId="694"/>
            <ac:picMk id="21" creationId="{6B56F575-D578-4FF2-8004-58A5194E5203}"/>
          </ac:picMkLst>
        </pc:picChg>
        <pc:picChg chg="add mod">
          <ac:chgData name="Orsolya Eszter Cseri" userId="f9d512b01b9be33b" providerId="LiveId" clId="{1BEEE2C5-6847-4F28-9040-93F830086CB3}" dt="2018-10-14T12:38:16.178" v="3810"/>
          <ac:picMkLst>
            <pc:docMk/>
            <pc:sldMk cId="1614362376" sldId="694"/>
            <ac:picMk id="22" creationId="{85F0D17E-C5F1-49F0-B77B-B1AF6DC11B88}"/>
          </ac:picMkLst>
        </pc:picChg>
      </pc:sldChg>
      <pc:sldChg chg="addSp delSp modSp add">
        <pc:chgData name="Orsolya Eszter Cseri" userId="f9d512b01b9be33b" providerId="LiveId" clId="{1BEEE2C5-6847-4F28-9040-93F830086CB3}" dt="2018-10-14T18:06:03.274" v="3881" actId="20577"/>
        <pc:sldMkLst>
          <pc:docMk/>
          <pc:sldMk cId="1734200780" sldId="695"/>
        </pc:sldMkLst>
        <pc:spChg chg="mod">
          <ac:chgData name="Orsolya Eszter Cseri" userId="f9d512b01b9be33b" providerId="LiveId" clId="{1BEEE2C5-6847-4F28-9040-93F830086CB3}" dt="2018-10-14T17:56:31.765" v="3866" actId="20577"/>
          <ac:spMkLst>
            <pc:docMk/>
            <pc:sldMk cId="1734200780" sldId="695"/>
            <ac:spMk id="2" creationId="{09981CCF-B77E-4BB3-B2A1-8D1325401A8D}"/>
          </ac:spMkLst>
        </pc:spChg>
        <pc:spChg chg="add del mod">
          <ac:chgData name="Orsolya Eszter Cseri" userId="f9d512b01b9be33b" providerId="LiveId" clId="{1BEEE2C5-6847-4F28-9040-93F830086CB3}" dt="2018-10-14T18:06:03.274" v="3881" actId="20577"/>
          <ac:spMkLst>
            <pc:docMk/>
            <pc:sldMk cId="1734200780" sldId="695"/>
            <ac:spMk id="3" creationId="{36B7D4F2-9ED7-48D2-B32D-C80C231447A9}"/>
          </ac:spMkLst>
        </pc:spChg>
        <pc:graphicFrameChg chg="add del mod">
          <ac:chgData name="Orsolya Eszter Cseri" userId="f9d512b01b9be33b" providerId="LiveId" clId="{1BEEE2C5-6847-4F28-9040-93F830086CB3}" dt="2018-10-14T17:58:23.890" v="3874"/>
          <ac:graphicFrameMkLst>
            <pc:docMk/>
            <pc:sldMk cId="1734200780" sldId="695"/>
            <ac:graphicFrameMk id="6" creationId="{63B7C609-8762-4603-87CC-9431C6192840}"/>
          </ac:graphicFrameMkLst>
        </pc:graphicFrameChg>
        <pc:picChg chg="add mod">
          <ac:chgData name="Orsolya Eszter Cseri" userId="f9d512b01b9be33b" providerId="LiveId" clId="{1BEEE2C5-6847-4F28-9040-93F830086CB3}" dt="2018-10-14T17:57:34.008" v="3871" actId="1076"/>
          <ac:picMkLst>
            <pc:docMk/>
            <pc:sldMk cId="1734200780" sldId="695"/>
            <ac:picMk id="5" creationId="{8A3C7C5C-5B83-4A7B-A0F3-7B83166F4438}"/>
          </ac:picMkLst>
        </pc:picChg>
      </pc:sldChg>
      <pc:sldChg chg="delSp modSp add ord delAnim modAnim">
        <pc:chgData name="Orsolya Eszter Cseri" userId="f9d512b01b9be33b" providerId="LiveId" clId="{1BEEE2C5-6847-4F28-9040-93F830086CB3}" dt="2018-10-15T20:43:59.417" v="8546" actId="478"/>
        <pc:sldMkLst>
          <pc:docMk/>
          <pc:sldMk cId="525813777" sldId="696"/>
        </pc:sldMkLst>
        <pc:spChg chg="mod">
          <ac:chgData name="Orsolya Eszter Cseri" userId="f9d512b01b9be33b" providerId="LiveId" clId="{1BEEE2C5-6847-4F28-9040-93F830086CB3}" dt="2018-10-15T20:40:00.713" v="8539" actId="20577"/>
          <ac:spMkLst>
            <pc:docMk/>
            <pc:sldMk cId="525813777" sldId="696"/>
            <ac:spMk id="2" creationId="{E0B37239-DCDD-47EC-9D26-FD76BF9F3648}"/>
          </ac:spMkLst>
        </pc:spChg>
        <pc:picChg chg="del mod">
          <ac:chgData name="Orsolya Eszter Cseri" userId="f9d512b01b9be33b" providerId="LiveId" clId="{1BEEE2C5-6847-4F28-9040-93F830086CB3}" dt="2018-10-15T20:43:55.072" v="8544" actId="478"/>
          <ac:picMkLst>
            <pc:docMk/>
            <pc:sldMk cId="525813777" sldId="696"/>
            <ac:picMk id="7" creationId="{99B1B7FE-4FE4-47FA-A018-1807A021B316}"/>
          </ac:picMkLst>
        </pc:picChg>
        <pc:picChg chg="del mod">
          <ac:chgData name="Orsolya Eszter Cseri" userId="f9d512b01b9be33b" providerId="LiveId" clId="{1BEEE2C5-6847-4F28-9040-93F830086CB3}" dt="2018-10-15T20:43:57.407" v="8545" actId="478"/>
          <ac:picMkLst>
            <pc:docMk/>
            <pc:sldMk cId="525813777" sldId="696"/>
            <ac:picMk id="10" creationId="{8E921C0C-80A9-43A7-A561-2F6BB67181C2}"/>
          </ac:picMkLst>
        </pc:picChg>
        <pc:picChg chg="del mod">
          <ac:chgData name="Orsolya Eszter Cseri" userId="f9d512b01b9be33b" providerId="LiveId" clId="{1BEEE2C5-6847-4F28-9040-93F830086CB3}" dt="2018-10-15T20:43:59.417" v="8546" actId="478"/>
          <ac:picMkLst>
            <pc:docMk/>
            <pc:sldMk cId="525813777" sldId="696"/>
            <ac:picMk id="11" creationId="{31809218-7C20-4678-BB33-281A702C7BC4}"/>
          </ac:picMkLst>
        </pc:picChg>
      </pc:sldChg>
      <pc:sldChg chg="addSp delSp modSp add del ord modAnim">
        <pc:chgData name="Orsolya Eszter Cseri" userId="f9d512b01b9be33b" providerId="LiveId" clId="{1BEEE2C5-6847-4F28-9040-93F830086CB3}" dt="2018-10-14T20:41:47.960" v="4390" actId="2696"/>
        <pc:sldMkLst>
          <pc:docMk/>
          <pc:sldMk cId="788533627" sldId="696"/>
        </pc:sldMkLst>
        <pc:spChg chg="mod">
          <ac:chgData name="Orsolya Eszter Cseri" userId="f9d512b01b9be33b" providerId="LiveId" clId="{1BEEE2C5-6847-4F28-9040-93F830086CB3}" dt="2018-10-14T20:00:27.440" v="4102" actId="20577"/>
          <ac:spMkLst>
            <pc:docMk/>
            <pc:sldMk cId="788533627" sldId="696"/>
            <ac:spMk id="2" creationId="{E0B37239-DCDD-47EC-9D26-FD76BF9F3648}"/>
          </ac:spMkLst>
        </pc:spChg>
        <pc:spChg chg="add del mod">
          <ac:chgData name="Orsolya Eszter Cseri" userId="f9d512b01b9be33b" providerId="LiveId" clId="{1BEEE2C5-6847-4F28-9040-93F830086CB3}" dt="2018-10-14T19:48:18.377" v="4071" actId="478"/>
          <ac:spMkLst>
            <pc:docMk/>
            <pc:sldMk cId="788533627" sldId="696"/>
            <ac:spMk id="8" creationId="{7343F039-3332-4058-A64A-BD3745A4EBCB}"/>
          </ac:spMkLst>
        </pc:spChg>
        <pc:picChg chg="add mod">
          <ac:chgData name="Orsolya Eszter Cseri" userId="f9d512b01b9be33b" providerId="LiveId" clId="{1BEEE2C5-6847-4F28-9040-93F830086CB3}" dt="2018-10-14T19:44:38.655" v="3971" actId="14100"/>
          <ac:picMkLst>
            <pc:docMk/>
            <pc:sldMk cId="788533627" sldId="696"/>
            <ac:picMk id="5" creationId="{BAE50D83-9154-4F26-9136-94F3B9130012}"/>
          </ac:picMkLst>
        </pc:picChg>
        <pc:picChg chg="add del mod">
          <ac:chgData name="Orsolya Eszter Cseri" userId="f9d512b01b9be33b" providerId="LiveId" clId="{1BEEE2C5-6847-4F28-9040-93F830086CB3}" dt="2018-10-14T19:43:52.922" v="3966" actId="478"/>
          <ac:picMkLst>
            <pc:docMk/>
            <pc:sldMk cId="788533627" sldId="696"/>
            <ac:picMk id="6" creationId="{9253B09F-E4D0-428E-9355-E985C646493F}"/>
          </ac:picMkLst>
        </pc:picChg>
        <pc:picChg chg="add mod">
          <ac:chgData name="Orsolya Eszter Cseri" userId="f9d512b01b9be33b" providerId="LiveId" clId="{1BEEE2C5-6847-4F28-9040-93F830086CB3}" dt="2018-10-14T19:46:28.758" v="4001" actId="1076"/>
          <ac:picMkLst>
            <pc:docMk/>
            <pc:sldMk cId="788533627" sldId="696"/>
            <ac:picMk id="7" creationId="{99B1B7FE-4FE4-47FA-A018-1807A021B316}"/>
          </ac:picMkLst>
        </pc:picChg>
        <pc:picChg chg="add del mod">
          <ac:chgData name="Orsolya Eszter Cseri" userId="f9d512b01b9be33b" providerId="LiveId" clId="{1BEEE2C5-6847-4F28-9040-93F830086CB3}" dt="2018-10-14T19:52:01.242" v="4077" actId="478"/>
          <ac:picMkLst>
            <pc:docMk/>
            <pc:sldMk cId="788533627" sldId="696"/>
            <ac:picMk id="9" creationId="{92C4CA82-2964-48F0-97F5-697F3204746C}"/>
          </ac:picMkLst>
        </pc:picChg>
        <pc:picChg chg="add mod">
          <ac:chgData name="Orsolya Eszter Cseri" userId="f9d512b01b9be33b" providerId="LiveId" clId="{1BEEE2C5-6847-4F28-9040-93F830086CB3}" dt="2018-10-14T19:52:25.230" v="4080" actId="1076"/>
          <ac:picMkLst>
            <pc:docMk/>
            <pc:sldMk cId="788533627" sldId="696"/>
            <ac:picMk id="10" creationId="{8E921C0C-80A9-43A7-A561-2F6BB67181C2}"/>
          </ac:picMkLst>
        </pc:picChg>
        <pc:picChg chg="add mod">
          <ac:chgData name="Orsolya Eszter Cseri" userId="f9d512b01b9be33b" providerId="LiveId" clId="{1BEEE2C5-6847-4F28-9040-93F830086CB3}" dt="2018-10-14T19:54:29.702" v="4083" actId="1582"/>
          <ac:picMkLst>
            <pc:docMk/>
            <pc:sldMk cId="788533627" sldId="696"/>
            <ac:picMk id="11" creationId="{31809218-7C20-4678-BB33-281A702C7BC4}"/>
          </ac:picMkLst>
        </pc:picChg>
      </pc:sldChg>
      <pc:sldChg chg="add del">
        <pc:chgData name="Orsolya Eszter Cseri" userId="f9d512b01b9be33b" providerId="LiveId" clId="{1BEEE2C5-6847-4F28-9040-93F830086CB3}" dt="2018-10-14T19:45:25.565" v="3983" actId="2696"/>
        <pc:sldMkLst>
          <pc:docMk/>
          <pc:sldMk cId="1885421748" sldId="697"/>
        </pc:sldMkLst>
      </pc:sldChg>
      <pc:sldChg chg="addSp delSp modSp add">
        <pc:chgData name="Orsolya Eszter Cseri" userId="f9d512b01b9be33b" providerId="LiveId" clId="{1BEEE2C5-6847-4F28-9040-93F830086CB3}" dt="2018-10-15T21:07:35.277" v="8581" actId="1076"/>
        <pc:sldMkLst>
          <pc:docMk/>
          <pc:sldMk cId="4023122333" sldId="697"/>
        </pc:sldMkLst>
        <pc:picChg chg="add del mod">
          <ac:chgData name="Orsolya Eszter Cseri" userId="f9d512b01b9be33b" providerId="LiveId" clId="{1BEEE2C5-6847-4F28-9040-93F830086CB3}" dt="2018-10-15T21:07:25.114" v="8575" actId="478"/>
          <ac:picMkLst>
            <pc:docMk/>
            <pc:sldMk cId="4023122333" sldId="697"/>
            <ac:picMk id="4" creationId="{7D543DA3-3663-4DC3-8B9E-AA197902EBA3}"/>
          </ac:picMkLst>
        </pc:picChg>
        <pc:picChg chg="del">
          <ac:chgData name="Orsolya Eszter Cseri" userId="f9d512b01b9be33b" providerId="LiveId" clId="{1BEEE2C5-6847-4F28-9040-93F830086CB3}" dt="2018-10-15T20:57:10.769" v="8561" actId="478"/>
          <ac:picMkLst>
            <pc:docMk/>
            <pc:sldMk cId="4023122333" sldId="697"/>
            <ac:picMk id="6" creationId="{8F304199-E4BC-4993-8B4D-08EE1198FBD9}"/>
          </ac:picMkLst>
        </pc:picChg>
        <pc:picChg chg="add del mod">
          <ac:chgData name="Orsolya Eszter Cseri" userId="f9d512b01b9be33b" providerId="LiveId" clId="{1BEEE2C5-6847-4F28-9040-93F830086CB3}" dt="2018-10-15T21:00:38.922" v="8573"/>
          <ac:picMkLst>
            <pc:docMk/>
            <pc:sldMk cId="4023122333" sldId="697"/>
            <ac:picMk id="7" creationId="{36465390-8D86-4EEF-A0B4-9F61EB9CA582}"/>
          </ac:picMkLst>
        </pc:picChg>
        <pc:picChg chg="add mod">
          <ac:chgData name="Orsolya Eszter Cseri" userId="f9d512b01b9be33b" providerId="LiveId" clId="{1BEEE2C5-6847-4F28-9040-93F830086CB3}" dt="2018-10-15T21:07:35.277" v="8581" actId="1076"/>
          <ac:picMkLst>
            <pc:docMk/>
            <pc:sldMk cId="4023122333" sldId="697"/>
            <ac:picMk id="8" creationId="{997D7A4A-B4A2-4B13-945A-44D4A1B7E440}"/>
          </ac:picMkLst>
        </pc:picChg>
      </pc:sldChg>
      <pc:sldChg chg="addSp modSp add ord modAnim">
        <pc:chgData name="Orsolya Eszter Cseri" userId="f9d512b01b9be33b" providerId="LiveId" clId="{1BEEE2C5-6847-4F28-9040-93F830086CB3}" dt="2018-10-15T20:40:08.739" v="8540" actId="20577"/>
        <pc:sldMkLst>
          <pc:docMk/>
          <pc:sldMk cId="1811476278" sldId="698"/>
        </pc:sldMkLst>
        <pc:spChg chg="mod">
          <ac:chgData name="Orsolya Eszter Cseri" userId="f9d512b01b9be33b" providerId="LiveId" clId="{1BEEE2C5-6847-4F28-9040-93F830086CB3}" dt="2018-10-15T20:40:08.739" v="8540" actId="20577"/>
          <ac:spMkLst>
            <pc:docMk/>
            <pc:sldMk cId="1811476278" sldId="698"/>
            <ac:spMk id="2" creationId="{6871B044-0D5A-48FD-9EE3-4FED0D9F4F43}"/>
          </ac:spMkLst>
        </pc:spChg>
        <pc:spChg chg="add mod">
          <ac:chgData name="Orsolya Eszter Cseri" userId="f9d512b01b9be33b" providerId="LiveId" clId="{1BEEE2C5-6847-4F28-9040-93F830086CB3}" dt="2018-10-14T21:45:30.516" v="6061" actId="1076"/>
          <ac:spMkLst>
            <pc:docMk/>
            <pc:sldMk cId="1811476278" sldId="698"/>
            <ac:spMk id="7" creationId="{3F719739-1E24-4BB5-AFCB-AF03D8BFC026}"/>
          </ac:spMkLst>
        </pc:spChg>
      </pc:sldChg>
      <pc:sldChg chg="addSp modSp add del">
        <pc:chgData name="Orsolya Eszter Cseri" userId="f9d512b01b9be33b" providerId="LiveId" clId="{1BEEE2C5-6847-4F28-9040-93F830086CB3}" dt="2018-10-14T20:41:47.980" v="4391" actId="2696"/>
        <pc:sldMkLst>
          <pc:docMk/>
          <pc:sldMk cId="3543481807" sldId="698"/>
        </pc:sldMkLst>
        <pc:spChg chg="mod">
          <ac:chgData name="Orsolya Eszter Cseri" userId="f9d512b01b9be33b" providerId="LiveId" clId="{1BEEE2C5-6847-4F28-9040-93F830086CB3}" dt="2018-10-14T20:07:30.587" v="4111" actId="20577"/>
          <ac:spMkLst>
            <pc:docMk/>
            <pc:sldMk cId="3543481807" sldId="698"/>
            <ac:spMk id="2" creationId="{6871B044-0D5A-48FD-9EE3-4FED0D9F4F43}"/>
          </ac:spMkLst>
        </pc:spChg>
        <pc:spChg chg="mod">
          <ac:chgData name="Orsolya Eszter Cseri" userId="f9d512b01b9be33b" providerId="LiveId" clId="{1BEEE2C5-6847-4F28-9040-93F830086CB3}" dt="2018-10-14T20:23:04.379" v="4308" actId="948"/>
          <ac:spMkLst>
            <pc:docMk/>
            <pc:sldMk cId="3543481807" sldId="698"/>
            <ac:spMk id="3" creationId="{A1178B77-C591-4322-83E8-0D49ED582375}"/>
          </ac:spMkLst>
        </pc:spChg>
        <pc:picChg chg="add mod">
          <ac:chgData name="Orsolya Eszter Cseri" userId="f9d512b01b9be33b" providerId="LiveId" clId="{1BEEE2C5-6847-4F28-9040-93F830086CB3}" dt="2018-10-14T20:07:56.887" v="4114" actId="1076"/>
          <ac:picMkLst>
            <pc:docMk/>
            <pc:sldMk cId="3543481807" sldId="698"/>
            <ac:picMk id="5" creationId="{46F99E2D-074C-405D-9FDD-2DC1ED933258}"/>
          </ac:picMkLst>
        </pc:picChg>
        <pc:picChg chg="add mod">
          <ac:chgData name="Orsolya Eszter Cseri" userId="f9d512b01b9be33b" providerId="LiveId" clId="{1BEEE2C5-6847-4F28-9040-93F830086CB3}" dt="2018-10-14T20:10:50.119" v="4116" actId="1076"/>
          <ac:picMkLst>
            <pc:docMk/>
            <pc:sldMk cId="3543481807" sldId="698"/>
            <ac:picMk id="6" creationId="{B5330A60-A294-425A-AD59-199B3992CA39}"/>
          </ac:picMkLst>
        </pc:picChg>
      </pc:sldChg>
      <pc:sldChg chg="modSp add ord">
        <pc:chgData name="Orsolya Eszter Cseri" userId="f9d512b01b9be33b" providerId="LiveId" clId="{1BEEE2C5-6847-4F28-9040-93F830086CB3}" dt="2018-10-15T20:38:42.131" v="8526"/>
        <pc:sldMkLst>
          <pc:docMk/>
          <pc:sldMk cId="1337260902" sldId="699"/>
        </pc:sldMkLst>
        <pc:spChg chg="mod">
          <ac:chgData name="Orsolya Eszter Cseri" userId="f9d512b01b9be33b" providerId="LiveId" clId="{1BEEE2C5-6847-4F28-9040-93F830086CB3}" dt="2018-10-14T21:05:05.168" v="4498" actId="20577"/>
          <ac:spMkLst>
            <pc:docMk/>
            <pc:sldMk cId="1337260902" sldId="699"/>
            <ac:spMk id="2" creationId="{4890EDED-7DEE-4E5A-8E0C-292F1827D9CB}"/>
          </ac:spMkLst>
        </pc:spChg>
      </pc:sldChg>
      <pc:sldChg chg="addSp modSp add del">
        <pc:chgData name="Orsolya Eszter Cseri" userId="f9d512b01b9be33b" providerId="LiveId" clId="{1BEEE2C5-6847-4F28-9040-93F830086CB3}" dt="2018-10-14T20:41:47.994" v="4392" actId="2696"/>
        <pc:sldMkLst>
          <pc:docMk/>
          <pc:sldMk cId="1605410956" sldId="699"/>
        </pc:sldMkLst>
        <pc:spChg chg="mod">
          <ac:chgData name="Orsolya Eszter Cseri" userId="f9d512b01b9be33b" providerId="LiveId" clId="{1BEEE2C5-6847-4F28-9040-93F830086CB3}" dt="2018-10-14T20:21:21.252" v="4250" actId="20577"/>
          <ac:spMkLst>
            <pc:docMk/>
            <pc:sldMk cId="1605410956" sldId="699"/>
            <ac:spMk id="2" creationId="{4890EDED-7DEE-4E5A-8E0C-292F1827D9CB}"/>
          </ac:spMkLst>
        </pc:spChg>
        <pc:spChg chg="add mod">
          <ac:chgData name="Orsolya Eszter Cseri" userId="f9d512b01b9be33b" providerId="LiveId" clId="{1BEEE2C5-6847-4F28-9040-93F830086CB3}" dt="2018-10-14T20:17:30.703" v="4222" actId="208"/>
          <ac:spMkLst>
            <pc:docMk/>
            <pc:sldMk cId="1605410956" sldId="699"/>
            <ac:spMk id="6" creationId="{09306767-6F0B-4C8A-B075-C073943BAED6}"/>
          </ac:spMkLst>
        </pc:spChg>
        <pc:spChg chg="add mod">
          <ac:chgData name="Orsolya Eszter Cseri" userId="f9d512b01b9be33b" providerId="LiveId" clId="{1BEEE2C5-6847-4F28-9040-93F830086CB3}" dt="2018-10-14T20:17:39.599" v="4225" actId="14100"/>
          <ac:spMkLst>
            <pc:docMk/>
            <pc:sldMk cId="1605410956" sldId="699"/>
            <ac:spMk id="7" creationId="{DCB9C026-B171-4C96-B61F-E8E36741D675}"/>
          </ac:spMkLst>
        </pc:spChg>
        <pc:picChg chg="add mod">
          <ac:chgData name="Orsolya Eszter Cseri" userId="f9d512b01b9be33b" providerId="LiveId" clId="{1BEEE2C5-6847-4F28-9040-93F830086CB3}" dt="2018-10-14T20:17:03.319" v="4218" actId="1076"/>
          <ac:picMkLst>
            <pc:docMk/>
            <pc:sldMk cId="1605410956" sldId="699"/>
            <ac:picMk id="5" creationId="{14956EA7-A9BB-4766-980E-A7E9D7B595EF}"/>
          </ac:picMkLst>
        </pc:picChg>
      </pc:sldChg>
      <pc:sldChg chg="addSp modSp add del">
        <pc:chgData name="Orsolya Eszter Cseri" userId="f9d512b01b9be33b" providerId="LiveId" clId="{1BEEE2C5-6847-4F28-9040-93F830086CB3}" dt="2018-10-14T20:41:48.006" v="4393" actId="2696"/>
        <pc:sldMkLst>
          <pc:docMk/>
          <pc:sldMk cId="2342668195" sldId="700"/>
        </pc:sldMkLst>
        <pc:spChg chg="mod">
          <ac:chgData name="Orsolya Eszter Cseri" userId="f9d512b01b9be33b" providerId="LiveId" clId="{1BEEE2C5-6847-4F28-9040-93F830086CB3}" dt="2018-10-14T20:21:30.270" v="4271" actId="20577"/>
          <ac:spMkLst>
            <pc:docMk/>
            <pc:sldMk cId="2342668195" sldId="700"/>
            <ac:spMk id="2" creationId="{DFC80E52-9983-407A-BAAB-253F43AEAEB2}"/>
          </ac:spMkLst>
        </pc:spChg>
        <pc:spChg chg="add">
          <ac:chgData name="Orsolya Eszter Cseri" userId="f9d512b01b9be33b" providerId="LiveId" clId="{1BEEE2C5-6847-4F28-9040-93F830086CB3}" dt="2018-10-14T20:24:21.195" v="4309"/>
          <ac:spMkLst>
            <pc:docMk/>
            <pc:sldMk cId="2342668195" sldId="700"/>
            <ac:spMk id="7" creationId="{8679CDE0-C179-43CD-BEC3-0A99027D6DBB}"/>
          </ac:spMkLst>
        </pc:spChg>
        <pc:spChg chg="add mod">
          <ac:chgData name="Orsolya Eszter Cseri" userId="f9d512b01b9be33b" providerId="LiveId" clId="{1BEEE2C5-6847-4F28-9040-93F830086CB3}" dt="2018-10-14T20:24:29.865" v="4311" actId="14100"/>
          <ac:spMkLst>
            <pc:docMk/>
            <pc:sldMk cId="2342668195" sldId="700"/>
            <ac:spMk id="8" creationId="{4BBC0774-7644-419D-997B-A68D8A42C284}"/>
          </ac:spMkLst>
        </pc:spChg>
        <pc:picChg chg="add mod">
          <ac:chgData name="Orsolya Eszter Cseri" userId="f9d512b01b9be33b" providerId="LiveId" clId="{1BEEE2C5-6847-4F28-9040-93F830086CB3}" dt="2018-10-14T20:22:30.976" v="4279" actId="1076"/>
          <ac:picMkLst>
            <pc:docMk/>
            <pc:sldMk cId="2342668195" sldId="700"/>
            <ac:picMk id="5" creationId="{80335A97-3927-42B9-BE74-D12C732CC7AB}"/>
          </ac:picMkLst>
        </pc:picChg>
        <pc:picChg chg="add mod">
          <ac:chgData name="Orsolya Eszter Cseri" userId="f9d512b01b9be33b" providerId="LiveId" clId="{1BEEE2C5-6847-4F28-9040-93F830086CB3}" dt="2018-10-14T20:22:12.288" v="4277" actId="14100"/>
          <ac:picMkLst>
            <pc:docMk/>
            <pc:sldMk cId="2342668195" sldId="700"/>
            <ac:picMk id="6" creationId="{0ABD8782-630A-4379-9B2C-19B95C47D578}"/>
          </ac:picMkLst>
        </pc:picChg>
      </pc:sldChg>
      <pc:sldChg chg="modSp add ord">
        <pc:chgData name="Orsolya Eszter Cseri" userId="f9d512b01b9be33b" providerId="LiveId" clId="{1BEEE2C5-6847-4F28-9040-93F830086CB3}" dt="2018-10-15T20:38:42.131" v="8526"/>
        <pc:sldMkLst>
          <pc:docMk/>
          <pc:sldMk cId="3961456187" sldId="700"/>
        </pc:sldMkLst>
        <pc:spChg chg="mod">
          <ac:chgData name="Orsolya Eszter Cseri" userId="f9d512b01b9be33b" providerId="LiveId" clId="{1BEEE2C5-6847-4F28-9040-93F830086CB3}" dt="2018-10-14T21:05:15.098" v="4502"/>
          <ac:spMkLst>
            <pc:docMk/>
            <pc:sldMk cId="3961456187" sldId="700"/>
            <ac:spMk id="2" creationId="{DFC80E52-9983-407A-BAAB-253F43AEAEB2}"/>
          </ac:spMkLst>
        </pc:spChg>
      </pc:sldChg>
      <pc:sldChg chg="addSp delSp modSp add del">
        <pc:chgData name="Orsolya Eszter Cseri" userId="f9d512b01b9be33b" providerId="LiveId" clId="{1BEEE2C5-6847-4F28-9040-93F830086CB3}" dt="2018-10-14T20:41:48.018" v="4394" actId="2696"/>
        <pc:sldMkLst>
          <pc:docMk/>
          <pc:sldMk cId="1670471858" sldId="701"/>
        </pc:sldMkLst>
        <pc:spChg chg="mod">
          <ac:chgData name="Orsolya Eszter Cseri" userId="f9d512b01b9be33b" providerId="LiveId" clId="{1BEEE2C5-6847-4F28-9040-93F830086CB3}" dt="2018-10-14T20:36:20.298" v="4364" actId="20577"/>
          <ac:spMkLst>
            <pc:docMk/>
            <pc:sldMk cId="1670471858" sldId="701"/>
            <ac:spMk id="2" creationId="{EABE46CD-39B7-4E0F-AA10-18FDFF3EF8C6}"/>
          </ac:spMkLst>
        </pc:spChg>
        <pc:spChg chg="add mod">
          <ac:chgData name="Orsolya Eszter Cseri" userId="f9d512b01b9be33b" providerId="LiveId" clId="{1BEEE2C5-6847-4F28-9040-93F830086CB3}" dt="2018-10-14T20:36:59.576" v="4373" actId="14100"/>
          <ac:spMkLst>
            <pc:docMk/>
            <pc:sldMk cId="1670471858" sldId="701"/>
            <ac:spMk id="6" creationId="{EBDFAB4C-1E61-461B-A50D-959398F1EE50}"/>
          </ac:spMkLst>
        </pc:spChg>
        <pc:spChg chg="add mod">
          <ac:chgData name="Orsolya Eszter Cseri" userId="f9d512b01b9be33b" providerId="LiveId" clId="{1BEEE2C5-6847-4F28-9040-93F830086CB3}" dt="2018-10-14T20:37:11.185" v="4377" actId="14100"/>
          <ac:spMkLst>
            <pc:docMk/>
            <pc:sldMk cId="1670471858" sldId="701"/>
            <ac:spMk id="7" creationId="{0A66FEA3-5100-40C7-8423-80AAE7A72374}"/>
          </ac:spMkLst>
        </pc:spChg>
        <pc:spChg chg="add del mod">
          <ac:chgData name="Orsolya Eszter Cseri" userId="f9d512b01b9be33b" providerId="LiveId" clId="{1BEEE2C5-6847-4F28-9040-93F830086CB3}" dt="2018-10-14T20:38:49.441" v="4388" actId="478"/>
          <ac:spMkLst>
            <pc:docMk/>
            <pc:sldMk cId="1670471858" sldId="701"/>
            <ac:spMk id="9" creationId="{0115798A-0C63-402C-BB52-39D68D875948}"/>
          </ac:spMkLst>
        </pc:spChg>
        <pc:picChg chg="add mod">
          <ac:chgData name="Orsolya Eszter Cseri" userId="f9d512b01b9be33b" providerId="LiveId" clId="{1BEEE2C5-6847-4F28-9040-93F830086CB3}" dt="2018-10-14T20:36:35.707" v="4370" actId="1036"/>
          <ac:picMkLst>
            <pc:docMk/>
            <pc:sldMk cId="1670471858" sldId="701"/>
            <ac:picMk id="5" creationId="{D3ED679A-AF85-4A53-95F1-8D52CC9B49C7}"/>
          </ac:picMkLst>
        </pc:picChg>
        <pc:picChg chg="add del mod">
          <ac:chgData name="Orsolya Eszter Cseri" userId="f9d512b01b9be33b" providerId="LiveId" clId="{1BEEE2C5-6847-4F28-9040-93F830086CB3}" dt="2018-10-14T20:38:52.945" v="4389" actId="1076"/>
          <ac:picMkLst>
            <pc:docMk/>
            <pc:sldMk cId="1670471858" sldId="701"/>
            <ac:picMk id="8" creationId="{DE0CA04E-6D44-4B45-9116-73142EA158E2}"/>
          </ac:picMkLst>
        </pc:picChg>
      </pc:sldChg>
      <pc:sldChg chg="addSp delSp modSp add ord modAnim">
        <pc:chgData name="Orsolya Eszter Cseri" userId="f9d512b01b9be33b" providerId="LiveId" clId="{1BEEE2C5-6847-4F28-9040-93F830086CB3}" dt="2018-10-15T20:40:31.121" v="8542" actId="478"/>
        <pc:sldMkLst>
          <pc:docMk/>
          <pc:sldMk cId="3708552607" sldId="701"/>
        </pc:sldMkLst>
        <pc:spChg chg="mod">
          <ac:chgData name="Orsolya Eszter Cseri" userId="f9d512b01b9be33b" providerId="LiveId" clId="{1BEEE2C5-6847-4F28-9040-93F830086CB3}" dt="2018-10-14T21:05:29.065" v="4510" actId="20577"/>
          <ac:spMkLst>
            <pc:docMk/>
            <pc:sldMk cId="3708552607" sldId="701"/>
            <ac:spMk id="2" creationId="{EABE46CD-39B7-4E0F-AA10-18FDFF3EF8C6}"/>
          </ac:spMkLst>
        </pc:spChg>
        <pc:spChg chg="del">
          <ac:chgData name="Orsolya Eszter Cseri" userId="f9d512b01b9be33b" providerId="LiveId" clId="{1BEEE2C5-6847-4F28-9040-93F830086CB3}" dt="2018-10-14T20:44:23.055" v="4455" actId="478"/>
          <ac:spMkLst>
            <pc:docMk/>
            <pc:sldMk cId="3708552607" sldId="701"/>
            <ac:spMk id="6" creationId="{EBDFAB4C-1E61-461B-A50D-959398F1EE50}"/>
          </ac:spMkLst>
        </pc:spChg>
        <pc:spChg chg="del">
          <ac:chgData name="Orsolya Eszter Cseri" userId="f9d512b01b9be33b" providerId="LiveId" clId="{1BEEE2C5-6847-4F28-9040-93F830086CB3}" dt="2018-10-14T20:44:26.952" v="4456" actId="478"/>
          <ac:spMkLst>
            <pc:docMk/>
            <pc:sldMk cId="3708552607" sldId="701"/>
            <ac:spMk id="7" creationId="{0A66FEA3-5100-40C7-8423-80AAE7A72374}"/>
          </ac:spMkLst>
        </pc:spChg>
        <pc:spChg chg="add mod">
          <ac:chgData name="Orsolya Eszter Cseri" userId="f9d512b01b9be33b" providerId="LiveId" clId="{1BEEE2C5-6847-4F28-9040-93F830086CB3}" dt="2018-10-14T21:46:19.628" v="6070" actId="1076"/>
          <ac:spMkLst>
            <pc:docMk/>
            <pc:sldMk cId="3708552607" sldId="701"/>
            <ac:spMk id="11" creationId="{662829AD-CFD5-40D7-B038-B8F53958929A}"/>
          </ac:spMkLst>
        </pc:spChg>
        <pc:picChg chg="del">
          <ac:chgData name="Orsolya Eszter Cseri" userId="f9d512b01b9be33b" providerId="LiveId" clId="{1BEEE2C5-6847-4F28-9040-93F830086CB3}" dt="2018-10-14T20:44:29.124" v="4457" actId="478"/>
          <ac:picMkLst>
            <pc:docMk/>
            <pc:sldMk cId="3708552607" sldId="701"/>
            <ac:picMk id="8" creationId="{DE0CA04E-6D44-4B45-9116-73142EA158E2}"/>
          </ac:picMkLst>
        </pc:picChg>
        <pc:picChg chg="add del mod">
          <ac:chgData name="Orsolya Eszter Cseri" userId="f9d512b01b9be33b" providerId="LiveId" clId="{1BEEE2C5-6847-4F28-9040-93F830086CB3}" dt="2018-10-15T20:40:26.976" v="8541" actId="478"/>
          <ac:picMkLst>
            <pc:docMk/>
            <pc:sldMk cId="3708552607" sldId="701"/>
            <ac:picMk id="9" creationId="{E6BAB80E-47A4-4D3C-9B0B-BA357B40EFD6}"/>
          </ac:picMkLst>
        </pc:picChg>
        <pc:picChg chg="add del mod">
          <ac:chgData name="Orsolya Eszter Cseri" userId="f9d512b01b9be33b" providerId="LiveId" clId="{1BEEE2C5-6847-4F28-9040-93F830086CB3}" dt="2018-10-15T20:40:31.121" v="8542" actId="478"/>
          <ac:picMkLst>
            <pc:docMk/>
            <pc:sldMk cId="3708552607" sldId="701"/>
            <ac:picMk id="10" creationId="{DF0FA47C-FB7E-4887-BB51-DF4BFD0F809D}"/>
          </ac:picMkLst>
        </pc:picChg>
      </pc:sldChg>
      <pc:sldChg chg="addSp modSp add del">
        <pc:chgData name="Orsolya Eszter Cseri" userId="f9d512b01b9be33b" providerId="LiveId" clId="{1BEEE2C5-6847-4F28-9040-93F830086CB3}" dt="2018-10-14T20:31:53.852" v="4341" actId="2696"/>
        <pc:sldMkLst>
          <pc:docMk/>
          <pc:sldMk cId="4041801481" sldId="701"/>
        </pc:sldMkLst>
        <pc:spChg chg="mod">
          <ac:chgData name="Orsolya Eszter Cseri" userId="f9d512b01b9be33b" providerId="LiveId" clId="{1BEEE2C5-6847-4F28-9040-93F830086CB3}" dt="2018-10-14T20:25:40.945" v="4332" actId="20577"/>
          <ac:spMkLst>
            <pc:docMk/>
            <pc:sldMk cId="4041801481" sldId="701"/>
            <ac:spMk id="2" creationId="{CFFF4890-1AB8-4478-86FA-BE9539CC4EBA}"/>
          </ac:spMkLst>
        </pc:spChg>
        <pc:spChg chg="add mod">
          <ac:chgData name="Orsolya Eszter Cseri" userId="f9d512b01b9be33b" providerId="LiveId" clId="{1BEEE2C5-6847-4F28-9040-93F830086CB3}" dt="2018-10-14T20:26:14.864" v="4340" actId="14100"/>
          <ac:spMkLst>
            <pc:docMk/>
            <pc:sldMk cId="4041801481" sldId="701"/>
            <ac:spMk id="6" creationId="{E0CF1881-F6BC-4701-B42A-D0C32F504E72}"/>
          </ac:spMkLst>
        </pc:spChg>
        <pc:picChg chg="add mod">
          <ac:chgData name="Orsolya Eszter Cseri" userId="f9d512b01b9be33b" providerId="LiveId" clId="{1BEEE2C5-6847-4F28-9040-93F830086CB3}" dt="2018-10-14T20:26:00.944" v="4337" actId="14100"/>
          <ac:picMkLst>
            <pc:docMk/>
            <pc:sldMk cId="4041801481" sldId="701"/>
            <ac:picMk id="5" creationId="{AD691C94-8789-4B2B-9D8F-3F926294B10F}"/>
          </ac:picMkLst>
        </pc:picChg>
      </pc:sldChg>
      <pc:sldChg chg="addSp delSp modSp add del ord">
        <pc:chgData name="Orsolya Eszter Cseri" userId="f9d512b01b9be33b" providerId="LiveId" clId="{1BEEE2C5-6847-4F28-9040-93F830086CB3}" dt="2018-10-15T20:44:59.849" v="8549" actId="2696"/>
        <pc:sldMkLst>
          <pc:docMk/>
          <pc:sldMk cId="3991929411" sldId="702"/>
        </pc:sldMkLst>
        <pc:spChg chg="mod">
          <ac:chgData name="Orsolya Eszter Cseri" userId="f9d512b01b9be33b" providerId="LiveId" clId="{1BEEE2C5-6847-4F28-9040-93F830086CB3}" dt="2018-10-14T21:05:41.237" v="4528" actId="20577"/>
          <ac:spMkLst>
            <pc:docMk/>
            <pc:sldMk cId="3991929411" sldId="702"/>
            <ac:spMk id="2" creationId="{983455EC-2EC8-44F4-9D70-8B444D96A90A}"/>
          </ac:spMkLst>
        </pc:spChg>
        <pc:spChg chg="add mod">
          <ac:chgData name="Orsolya Eszter Cseri" userId="f9d512b01b9be33b" providerId="LiveId" clId="{1BEEE2C5-6847-4F28-9040-93F830086CB3}" dt="2018-10-14T21:09:44.802" v="4543" actId="14100"/>
          <ac:spMkLst>
            <pc:docMk/>
            <pc:sldMk cId="3991929411" sldId="702"/>
            <ac:spMk id="6" creationId="{2A37FC9C-6E12-43F5-8116-639466B73314}"/>
          </ac:spMkLst>
        </pc:spChg>
        <pc:spChg chg="add mod">
          <ac:chgData name="Orsolya Eszter Cseri" userId="f9d512b01b9be33b" providerId="LiveId" clId="{1BEEE2C5-6847-4F28-9040-93F830086CB3}" dt="2018-10-14T21:09:51.211" v="4546" actId="14100"/>
          <ac:spMkLst>
            <pc:docMk/>
            <pc:sldMk cId="3991929411" sldId="702"/>
            <ac:spMk id="7" creationId="{7BD844CD-CFA8-43C5-94CB-9C4435B31F44}"/>
          </ac:spMkLst>
        </pc:spChg>
        <pc:picChg chg="add mod">
          <ac:chgData name="Orsolya Eszter Cseri" userId="f9d512b01b9be33b" providerId="LiveId" clId="{1BEEE2C5-6847-4F28-9040-93F830086CB3}" dt="2018-10-14T21:04:35.547" v="4468" actId="1036"/>
          <ac:picMkLst>
            <pc:docMk/>
            <pc:sldMk cId="3991929411" sldId="702"/>
            <ac:picMk id="5" creationId="{37CE9356-2EFC-4F72-9B11-1653EA248287}"/>
          </ac:picMkLst>
        </pc:picChg>
        <pc:picChg chg="add del">
          <ac:chgData name="Orsolya Eszter Cseri" userId="f9d512b01b9be33b" providerId="LiveId" clId="{1BEEE2C5-6847-4F28-9040-93F830086CB3}" dt="2018-10-14T21:18:06.325" v="4548"/>
          <ac:picMkLst>
            <pc:docMk/>
            <pc:sldMk cId="3991929411" sldId="702"/>
            <ac:picMk id="8" creationId="{93D397CF-A14D-429D-A6F6-AF6383547437}"/>
          </ac:picMkLst>
        </pc:picChg>
        <pc:picChg chg="add del mod">
          <ac:chgData name="Orsolya Eszter Cseri" userId="f9d512b01b9be33b" providerId="LiveId" clId="{1BEEE2C5-6847-4F28-9040-93F830086CB3}" dt="2018-10-15T20:41:04.525" v="8543" actId="478"/>
          <ac:picMkLst>
            <pc:docMk/>
            <pc:sldMk cId="3991929411" sldId="702"/>
            <ac:picMk id="9" creationId="{098610B2-F0E7-448D-809F-E60E28CBBD45}"/>
          </ac:picMkLst>
        </pc:picChg>
      </pc:sldChg>
      <pc:sldChg chg="addSp delSp modSp add ord">
        <pc:chgData name="Orsolya Eszter Cseri" userId="f9d512b01b9be33b" providerId="LiveId" clId="{1BEEE2C5-6847-4F28-9040-93F830086CB3}" dt="2018-10-15T20:56:15.118" v="8559" actId="478"/>
        <pc:sldMkLst>
          <pc:docMk/>
          <pc:sldMk cId="272625529" sldId="703"/>
        </pc:sldMkLst>
        <pc:spChg chg="mod">
          <ac:chgData name="Orsolya Eszter Cseri" userId="f9d512b01b9be33b" providerId="LiveId" clId="{1BEEE2C5-6847-4F28-9040-93F830086CB3}" dt="2018-10-14T21:05:20.807" v="4506"/>
          <ac:spMkLst>
            <pc:docMk/>
            <pc:sldMk cId="272625529" sldId="703"/>
            <ac:spMk id="2" creationId="{EABE46CD-39B7-4E0F-AA10-18FDFF3EF8C6}"/>
          </ac:spMkLst>
        </pc:spChg>
        <pc:picChg chg="add del">
          <ac:chgData name="Orsolya Eszter Cseri" userId="f9d512b01b9be33b" providerId="LiveId" clId="{1BEEE2C5-6847-4F28-9040-93F830086CB3}" dt="2018-10-15T20:56:15.118" v="8559" actId="478"/>
          <ac:picMkLst>
            <pc:docMk/>
            <pc:sldMk cId="272625529" sldId="703"/>
            <ac:picMk id="8" creationId="{DE0CA04E-6D44-4B45-9116-73142EA158E2}"/>
          </ac:picMkLst>
        </pc:picChg>
        <pc:picChg chg="add del mod">
          <ac:chgData name="Orsolya Eszter Cseri" userId="f9d512b01b9be33b" providerId="LiveId" clId="{1BEEE2C5-6847-4F28-9040-93F830086CB3}" dt="2018-10-15T20:56:14.397" v="8558"/>
          <ac:picMkLst>
            <pc:docMk/>
            <pc:sldMk cId="272625529" sldId="703"/>
            <ac:picMk id="9" creationId="{977EED03-E55D-4159-987C-FAFF9E58FBFA}"/>
          </ac:picMkLst>
        </pc:picChg>
      </pc:sldChg>
      <pc:sldChg chg="addSp delSp modSp add del ord">
        <pc:chgData name="Orsolya Eszter Cseri" userId="f9d512b01b9be33b" providerId="LiveId" clId="{1BEEE2C5-6847-4F28-9040-93F830086CB3}" dt="2018-10-15T20:44:59.825" v="8548" actId="2696"/>
        <pc:sldMkLst>
          <pc:docMk/>
          <pc:sldMk cId="924638977" sldId="704"/>
        </pc:sldMkLst>
        <pc:picChg chg="del">
          <ac:chgData name="Orsolya Eszter Cseri" userId="f9d512b01b9be33b" providerId="LiveId" clId="{1BEEE2C5-6847-4F28-9040-93F830086CB3}" dt="2018-10-14T21:08:08.146" v="4530" actId="478"/>
          <ac:picMkLst>
            <pc:docMk/>
            <pc:sldMk cId="924638977" sldId="704"/>
            <ac:picMk id="5" creationId="{BAE50D83-9154-4F26-9136-94F3B9130012}"/>
          </ac:picMkLst>
        </pc:picChg>
        <pc:picChg chg="add mod">
          <ac:chgData name="Orsolya Eszter Cseri" userId="f9d512b01b9be33b" providerId="LiveId" clId="{1BEEE2C5-6847-4F28-9040-93F830086CB3}" dt="2018-10-14T21:09:24.634" v="4540" actId="1076"/>
          <ac:picMkLst>
            <pc:docMk/>
            <pc:sldMk cId="924638977" sldId="704"/>
            <ac:picMk id="6" creationId="{D5A24AF7-6490-42E1-991E-EEE954F12139}"/>
          </ac:picMkLst>
        </pc:picChg>
        <pc:picChg chg="del mod">
          <ac:chgData name="Orsolya Eszter Cseri" userId="f9d512b01b9be33b" providerId="LiveId" clId="{1BEEE2C5-6847-4F28-9040-93F830086CB3}" dt="2018-10-14T21:09:00.028" v="4535"/>
          <ac:picMkLst>
            <pc:docMk/>
            <pc:sldMk cId="924638977" sldId="704"/>
            <ac:picMk id="7" creationId="{99B1B7FE-4FE4-47FA-A018-1807A021B316}"/>
          </ac:picMkLst>
        </pc:picChg>
        <pc:picChg chg="del">
          <ac:chgData name="Orsolya Eszter Cseri" userId="f9d512b01b9be33b" providerId="LiveId" clId="{1BEEE2C5-6847-4F28-9040-93F830086CB3}" dt="2018-10-14T21:08:29.315" v="4533" actId="478"/>
          <ac:picMkLst>
            <pc:docMk/>
            <pc:sldMk cId="924638977" sldId="704"/>
            <ac:picMk id="10" creationId="{8E921C0C-80A9-43A7-A561-2F6BB67181C2}"/>
          </ac:picMkLst>
        </pc:picChg>
        <pc:picChg chg="del">
          <ac:chgData name="Orsolya Eszter Cseri" userId="f9d512b01b9be33b" providerId="LiveId" clId="{1BEEE2C5-6847-4F28-9040-93F830086CB3}" dt="2018-10-14T21:08:31.712" v="4534" actId="478"/>
          <ac:picMkLst>
            <pc:docMk/>
            <pc:sldMk cId="924638977" sldId="704"/>
            <ac:picMk id="11" creationId="{31809218-7C20-4678-BB33-281A702C7BC4}"/>
          </ac:picMkLst>
        </pc:picChg>
      </pc:sldChg>
      <pc:sldChg chg="modSp add">
        <pc:chgData name="Orsolya Eszter Cseri" userId="f9d512b01b9be33b" providerId="LiveId" clId="{1BEEE2C5-6847-4F28-9040-93F830086CB3}" dt="2018-10-14T22:09:41.983" v="6272" actId="20577"/>
        <pc:sldMkLst>
          <pc:docMk/>
          <pc:sldMk cId="2719552185" sldId="705"/>
        </pc:sldMkLst>
        <pc:spChg chg="mod">
          <ac:chgData name="Orsolya Eszter Cseri" userId="f9d512b01b9be33b" providerId="LiveId" clId="{1BEEE2C5-6847-4F28-9040-93F830086CB3}" dt="2018-10-14T21:36:37.521" v="6031" actId="20577"/>
          <ac:spMkLst>
            <pc:docMk/>
            <pc:sldMk cId="2719552185" sldId="705"/>
            <ac:spMk id="2" creationId="{43C69F1E-6D50-4081-9E92-26DF74334754}"/>
          </ac:spMkLst>
        </pc:spChg>
        <pc:spChg chg="mod">
          <ac:chgData name="Orsolya Eszter Cseri" userId="f9d512b01b9be33b" providerId="LiveId" clId="{1BEEE2C5-6847-4F28-9040-93F830086CB3}" dt="2018-10-14T22:09:41.983" v="6272" actId="20577"/>
          <ac:spMkLst>
            <pc:docMk/>
            <pc:sldMk cId="2719552185" sldId="705"/>
            <ac:spMk id="3" creationId="{730C90D9-D8CE-4807-8E40-EC7DB3CF9692}"/>
          </ac:spMkLst>
        </pc:spChg>
      </pc:sldChg>
      <pc:sldChg chg="modSp add modNotesTx">
        <pc:chgData name="Orsolya Eszter Cseri" userId="f9d512b01b9be33b" providerId="LiveId" clId="{1BEEE2C5-6847-4F28-9040-93F830086CB3}" dt="2018-10-15T22:00:33.369" v="9283" actId="20577"/>
        <pc:sldMkLst>
          <pc:docMk/>
          <pc:sldMk cId="2392576490" sldId="706"/>
        </pc:sldMkLst>
        <pc:spChg chg="mod">
          <ac:chgData name="Orsolya Eszter Cseri" userId="f9d512b01b9be33b" providerId="LiveId" clId="{1BEEE2C5-6847-4F28-9040-93F830086CB3}" dt="2018-10-14T22:27:52.980" v="6329" actId="20577"/>
          <ac:spMkLst>
            <pc:docMk/>
            <pc:sldMk cId="2392576490" sldId="706"/>
            <ac:spMk id="2" creationId="{8A4144B2-3F51-4ACF-8CA3-ABE7E52EA384}"/>
          </ac:spMkLst>
        </pc:spChg>
        <pc:spChg chg="mod">
          <ac:chgData name="Orsolya Eszter Cseri" userId="f9d512b01b9be33b" providerId="LiveId" clId="{1BEEE2C5-6847-4F28-9040-93F830086CB3}" dt="2018-10-15T22:00:33.369" v="9283" actId="20577"/>
          <ac:spMkLst>
            <pc:docMk/>
            <pc:sldMk cId="2392576490" sldId="706"/>
            <ac:spMk id="3" creationId="{8E4330FE-A58C-4262-94CE-F9C3062C1235}"/>
          </ac:spMkLst>
        </pc:spChg>
      </pc:sldChg>
      <pc:sldChg chg="addSp modSp add modAnim">
        <pc:chgData name="Orsolya Eszter Cseri" userId="f9d512b01b9be33b" providerId="LiveId" clId="{1BEEE2C5-6847-4F28-9040-93F830086CB3}" dt="2018-10-15T16:00:35.668" v="7990" actId="6549"/>
        <pc:sldMkLst>
          <pc:docMk/>
          <pc:sldMk cId="543308499" sldId="707"/>
        </pc:sldMkLst>
        <pc:spChg chg="add mod">
          <ac:chgData name="Orsolya Eszter Cseri" userId="f9d512b01b9be33b" providerId="LiveId" clId="{1BEEE2C5-6847-4F28-9040-93F830086CB3}" dt="2018-10-15T16:00:35.668" v="7990" actId="6549"/>
          <ac:spMkLst>
            <pc:docMk/>
            <pc:sldMk cId="543308499" sldId="707"/>
            <ac:spMk id="3" creationId="{D4EE78C8-8E96-447D-917D-78BAF6A56E7A}"/>
          </ac:spMkLst>
        </pc:spChg>
      </pc:sldChg>
      <pc:sldChg chg="modSp add">
        <pc:chgData name="Orsolya Eszter Cseri" userId="f9d512b01b9be33b" providerId="LiveId" clId="{1BEEE2C5-6847-4F28-9040-93F830086CB3}" dt="2018-10-15T15:29:56.420" v="7787" actId="20577"/>
        <pc:sldMkLst>
          <pc:docMk/>
          <pc:sldMk cId="3221226406" sldId="708"/>
        </pc:sldMkLst>
        <pc:spChg chg="mod">
          <ac:chgData name="Orsolya Eszter Cseri" userId="f9d512b01b9be33b" providerId="LiveId" clId="{1BEEE2C5-6847-4F28-9040-93F830086CB3}" dt="2018-10-15T15:29:56.420" v="7787" actId="20577"/>
          <ac:spMkLst>
            <pc:docMk/>
            <pc:sldMk cId="3221226406" sldId="708"/>
            <ac:spMk id="3" creationId="{D4EE78C8-8E96-447D-917D-78BAF6A56E7A}"/>
          </ac:spMkLst>
        </pc:spChg>
      </pc:sldChg>
      <pc:sldChg chg="addSp delSp modSp add">
        <pc:chgData name="Orsolya Eszter Cseri" userId="f9d512b01b9be33b" providerId="LiveId" clId="{1BEEE2C5-6847-4F28-9040-93F830086CB3}" dt="2018-10-15T17:08:27.361" v="8189" actId="20577"/>
        <pc:sldMkLst>
          <pc:docMk/>
          <pc:sldMk cId="4139942830" sldId="709"/>
        </pc:sldMkLst>
        <pc:spChg chg="mod">
          <ac:chgData name="Orsolya Eszter Cseri" userId="f9d512b01b9be33b" providerId="LiveId" clId="{1BEEE2C5-6847-4F28-9040-93F830086CB3}" dt="2018-10-15T17:08:27.361" v="8189" actId="20577"/>
          <ac:spMkLst>
            <pc:docMk/>
            <pc:sldMk cId="4139942830" sldId="709"/>
            <ac:spMk id="2" creationId="{F97B7652-34CB-48A2-8A2F-8E1BE0E6F457}"/>
          </ac:spMkLst>
        </pc:spChg>
        <pc:spChg chg="add mod">
          <ac:chgData name="Orsolya Eszter Cseri" userId="f9d512b01b9be33b" providerId="LiveId" clId="{1BEEE2C5-6847-4F28-9040-93F830086CB3}" dt="2018-10-15T17:06:49.135" v="8147" actId="1035"/>
          <ac:spMkLst>
            <pc:docMk/>
            <pc:sldMk cId="4139942830" sldId="709"/>
            <ac:spMk id="9" creationId="{B04CF79E-0772-42C3-91A5-EAF254C69196}"/>
          </ac:spMkLst>
        </pc:spChg>
        <pc:spChg chg="add mod">
          <ac:chgData name="Orsolya Eszter Cseri" userId="f9d512b01b9be33b" providerId="LiveId" clId="{1BEEE2C5-6847-4F28-9040-93F830086CB3}" dt="2018-10-15T17:06:53.658" v="8149" actId="1036"/>
          <ac:spMkLst>
            <pc:docMk/>
            <pc:sldMk cId="4139942830" sldId="709"/>
            <ac:spMk id="10" creationId="{70FAED78-4EEF-4224-BA87-3E074290AB0E}"/>
          </ac:spMkLst>
        </pc:spChg>
        <pc:picChg chg="add del mod ord">
          <ac:chgData name="Orsolya Eszter Cseri" userId="f9d512b01b9be33b" providerId="LiveId" clId="{1BEEE2C5-6847-4F28-9040-93F830086CB3}" dt="2018-10-15T17:03:18.468" v="8118" actId="478"/>
          <ac:picMkLst>
            <pc:docMk/>
            <pc:sldMk cId="4139942830" sldId="709"/>
            <ac:picMk id="5" creationId="{6974C2FD-E8AE-4D22-AAD6-EAD8EE2D4A1B}"/>
          </ac:picMkLst>
        </pc:picChg>
        <pc:picChg chg="add mod">
          <ac:chgData name="Orsolya Eszter Cseri" userId="f9d512b01b9be33b" providerId="LiveId" clId="{1BEEE2C5-6847-4F28-9040-93F830086CB3}" dt="2018-10-15T17:06:37.805" v="8143" actId="1036"/>
          <ac:picMkLst>
            <pc:docMk/>
            <pc:sldMk cId="4139942830" sldId="709"/>
            <ac:picMk id="6" creationId="{D18DD4C4-03FF-481A-A78D-78A941EDEB72}"/>
          </ac:picMkLst>
        </pc:picChg>
        <pc:picChg chg="add mod">
          <ac:chgData name="Orsolya Eszter Cseri" userId="f9d512b01b9be33b" providerId="LiveId" clId="{1BEEE2C5-6847-4F28-9040-93F830086CB3}" dt="2018-10-15T17:04:10.384" v="8124" actId="1076"/>
          <ac:picMkLst>
            <pc:docMk/>
            <pc:sldMk cId="4139942830" sldId="709"/>
            <ac:picMk id="7" creationId="{DCFE6892-C42C-4184-8394-358DDD37D305}"/>
          </ac:picMkLst>
        </pc:picChg>
        <pc:picChg chg="add del mod">
          <ac:chgData name="Orsolya Eszter Cseri" userId="f9d512b01b9be33b" providerId="LiveId" clId="{1BEEE2C5-6847-4F28-9040-93F830086CB3}" dt="2018-10-15T17:06:06.959" v="8136" actId="478"/>
          <ac:picMkLst>
            <pc:docMk/>
            <pc:sldMk cId="4139942830" sldId="709"/>
            <ac:picMk id="8" creationId="{39CB39BB-4294-4A59-A21D-AF49BD98C6CF}"/>
          </ac:picMkLst>
        </pc:picChg>
        <pc:picChg chg="add mod">
          <ac:chgData name="Orsolya Eszter Cseri" userId="f9d512b01b9be33b" providerId="LiveId" clId="{1BEEE2C5-6847-4F28-9040-93F830086CB3}" dt="2018-10-15T17:06:16.444" v="8141" actId="1582"/>
          <ac:picMkLst>
            <pc:docMk/>
            <pc:sldMk cId="4139942830" sldId="709"/>
            <ac:picMk id="11" creationId="{DD15655E-3F84-4955-AA5F-6FE74D501321}"/>
          </ac:picMkLst>
        </pc:picChg>
      </pc:sldChg>
      <pc:sldChg chg="addSp modSp add">
        <pc:chgData name="Orsolya Eszter Cseri" userId="f9d512b01b9be33b" providerId="LiveId" clId="{1BEEE2C5-6847-4F28-9040-93F830086CB3}" dt="2018-10-15T20:16:50.472" v="8294" actId="1582"/>
        <pc:sldMkLst>
          <pc:docMk/>
          <pc:sldMk cId="861356467" sldId="710"/>
        </pc:sldMkLst>
        <pc:spChg chg="mod">
          <ac:chgData name="Orsolya Eszter Cseri" userId="f9d512b01b9be33b" providerId="LiveId" clId="{1BEEE2C5-6847-4F28-9040-93F830086CB3}" dt="2018-10-15T18:01:24.726" v="8260" actId="20577"/>
          <ac:spMkLst>
            <pc:docMk/>
            <pc:sldMk cId="861356467" sldId="710"/>
            <ac:spMk id="2" creationId="{E90D8EF0-DF15-4276-877B-444BB7748470}"/>
          </ac:spMkLst>
        </pc:spChg>
        <pc:picChg chg="add mod ord">
          <ac:chgData name="Orsolya Eszter Cseri" userId="f9d512b01b9be33b" providerId="LiveId" clId="{1BEEE2C5-6847-4F28-9040-93F830086CB3}" dt="2018-10-15T20:16:40.618" v="8292" actId="1076"/>
          <ac:picMkLst>
            <pc:docMk/>
            <pc:sldMk cId="861356467" sldId="710"/>
            <ac:picMk id="5" creationId="{5BDAE1C4-4271-402A-8264-984F05835707}"/>
          </ac:picMkLst>
        </pc:picChg>
        <pc:picChg chg="add mod ord">
          <ac:chgData name="Orsolya Eszter Cseri" userId="f9d512b01b9be33b" providerId="LiveId" clId="{1BEEE2C5-6847-4F28-9040-93F830086CB3}" dt="2018-10-15T20:16:50.472" v="8294" actId="1582"/>
          <ac:picMkLst>
            <pc:docMk/>
            <pc:sldMk cId="861356467" sldId="710"/>
            <ac:picMk id="6" creationId="{3AF89B05-D7F4-48C3-B876-5676E14A2C5C}"/>
          </ac:picMkLst>
        </pc:picChg>
      </pc:sldChg>
      <pc:sldChg chg="add del setBg">
        <pc:chgData name="Orsolya Eszter Cseri" userId="f9d512b01b9be33b" providerId="LiveId" clId="{1BEEE2C5-6847-4F28-9040-93F830086CB3}" dt="2018-10-15T20:35:26.046" v="8523" actId="2696"/>
        <pc:sldMkLst>
          <pc:docMk/>
          <pc:sldMk cId="0" sldId="711"/>
        </pc:sldMkLst>
      </pc:sldChg>
      <pc:sldChg chg="add del">
        <pc:chgData name="Orsolya Eszter Cseri" userId="f9d512b01b9be33b" providerId="LiveId" clId="{1BEEE2C5-6847-4F28-9040-93F830086CB3}" dt="2018-10-15T20:37:26.955" v="8525"/>
        <pc:sldMkLst>
          <pc:docMk/>
          <pc:sldMk cId="1625415484" sldId="711"/>
        </pc:sldMkLst>
      </pc:sldChg>
      <pc:sldMasterChg chg="delSp modSldLayout">
        <pc:chgData name="Orsolya Eszter Cseri" userId="f9d512b01b9be33b" providerId="LiveId" clId="{1BEEE2C5-6847-4F28-9040-93F830086CB3}" dt="2018-10-13T16:46:18.366" v="600" actId="478"/>
        <pc:sldMasterMkLst>
          <pc:docMk/>
          <pc:sldMasterMk cId="0" sldId="2147483651"/>
        </pc:sldMasterMkLst>
        <pc:spChg chg="del">
          <ac:chgData name="Orsolya Eszter Cseri" userId="f9d512b01b9be33b" providerId="LiveId" clId="{1BEEE2C5-6847-4F28-9040-93F830086CB3}" dt="2018-10-13T16:46:14.967" v="599" actId="478"/>
          <ac:spMkLst>
            <pc:docMk/>
            <pc:sldMasterMk cId="0" sldId="2147483651"/>
            <ac:spMk id="1030" creationId="{00000000-0000-0000-0000-000000000000}"/>
          </ac:spMkLst>
        </pc:spChg>
        <pc:spChg chg="del">
          <ac:chgData name="Orsolya Eszter Cseri" userId="f9d512b01b9be33b" providerId="LiveId" clId="{1BEEE2C5-6847-4F28-9040-93F830086CB3}" dt="2018-10-13T16:46:13.081" v="598" actId="478"/>
          <ac:spMkLst>
            <pc:docMk/>
            <pc:sldMasterMk cId="0" sldId="2147483651"/>
            <ac:spMk id="55311" creationId="{00000000-0000-0000-0000-000000000000}"/>
          </ac:spMkLst>
        </pc:spChg>
        <pc:sldLayoutChg chg="delSp">
          <pc:chgData name="Orsolya Eszter Cseri" userId="f9d512b01b9be33b" providerId="LiveId" clId="{1BEEE2C5-6847-4F28-9040-93F830086CB3}" dt="2018-10-13T16:46:18.366" v="600" actId="478"/>
          <pc:sldLayoutMkLst>
            <pc:docMk/>
            <pc:sldMasterMk cId="0" sldId="2147483651"/>
            <pc:sldLayoutMk cId="453169192" sldId="2147483749"/>
          </pc:sldLayoutMkLst>
          <pc:spChg chg="del">
            <ac:chgData name="Orsolya Eszter Cseri" userId="f9d512b01b9be33b" providerId="LiveId" clId="{1BEEE2C5-6847-4F28-9040-93F830086CB3}" dt="2018-10-13T16:46:18.366" v="600" actId="478"/>
            <ac:spMkLst>
              <pc:docMk/>
              <pc:sldMasterMk cId="0" sldId="2147483651"/>
              <pc:sldLayoutMk cId="453169192" sldId="2147483749"/>
              <ac:spMk id="7" creationId="{00000000-0000-0000-0000-000000000000}"/>
            </ac:spMkLst>
          </pc:spChg>
        </pc:sldLayoutChg>
      </pc:sldMasterChg>
      <pc:sldMasterChg chg="delSp modSldLayout">
        <pc:chgData name="Orsolya Eszter Cseri" userId="f9d512b01b9be33b" providerId="LiveId" clId="{1BEEE2C5-6847-4F28-9040-93F830086CB3}" dt="2018-10-13T16:46:57.356" v="614" actId="478"/>
        <pc:sldMasterMkLst>
          <pc:docMk/>
          <pc:sldMasterMk cId="0" sldId="2147483653"/>
        </pc:sldMasterMkLst>
        <pc:spChg chg="del">
          <ac:chgData name="Orsolya Eszter Cseri" userId="f9d512b01b9be33b" providerId="LiveId" clId="{1BEEE2C5-6847-4F28-9040-93F830086CB3}" dt="2018-10-13T16:46:21.945" v="601" actId="478"/>
          <ac:spMkLst>
            <pc:docMk/>
            <pc:sldMasterMk cId="0" sldId="2147483653"/>
            <ac:spMk id="8" creationId="{00000000-0000-0000-0000-000000000000}"/>
          </ac:spMkLst>
        </pc:spChg>
        <pc:spChg chg="del">
          <ac:chgData name="Orsolya Eszter Cseri" userId="f9d512b01b9be33b" providerId="LiveId" clId="{1BEEE2C5-6847-4F28-9040-93F830086CB3}" dt="2018-10-13T16:46:24.418" v="602" actId="478"/>
          <ac:spMkLst>
            <pc:docMk/>
            <pc:sldMasterMk cId="0" sldId="2147483653"/>
            <ac:spMk id="1030" creationId="{00000000-0000-0000-0000-000000000000}"/>
          </ac:spMkLst>
        </pc:spChg>
        <pc:sldLayoutChg chg="delSp">
          <pc:chgData name="Orsolya Eszter Cseri" userId="f9d512b01b9be33b" providerId="LiveId" clId="{1BEEE2C5-6847-4F28-9040-93F830086CB3}" dt="2018-10-13T16:46:27.676" v="603" actId="478"/>
          <pc:sldLayoutMkLst>
            <pc:docMk/>
            <pc:sldMasterMk cId="0" sldId="2147483653"/>
            <pc:sldLayoutMk cId="3943136664" sldId="2147483737"/>
          </pc:sldLayoutMkLst>
          <pc:spChg chg="del">
            <ac:chgData name="Orsolya Eszter Cseri" userId="f9d512b01b9be33b" providerId="LiveId" clId="{1BEEE2C5-6847-4F28-9040-93F830086CB3}" dt="2018-10-13T16:46:27.676" v="603" actId="478"/>
            <ac:spMkLst>
              <pc:docMk/>
              <pc:sldMasterMk cId="0" sldId="2147483653"/>
              <pc:sldLayoutMk cId="3943136664" sldId="2147483737"/>
              <ac:spMk id="4" creationId="{00000000-0000-0000-0000-000000000000}"/>
            </ac:spMkLst>
          </pc:spChg>
        </pc:sldLayoutChg>
        <pc:sldLayoutChg chg="delSp">
          <pc:chgData name="Orsolya Eszter Cseri" userId="f9d512b01b9be33b" providerId="LiveId" clId="{1BEEE2C5-6847-4F28-9040-93F830086CB3}" dt="2018-10-13T16:46:30.586" v="604" actId="478"/>
          <pc:sldLayoutMkLst>
            <pc:docMk/>
            <pc:sldMasterMk cId="0" sldId="2147483653"/>
            <pc:sldLayoutMk cId="3130469444" sldId="2147483738"/>
          </pc:sldLayoutMkLst>
          <pc:spChg chg="del">
            <ac:chgData name="Orsolya Eszter Cseri" userId="f9d512b01b9be33b" providerId="LiveId" clId="{1BEEE2C5-6847-4F28-9040-93F830086CB3}" dt="2018-10-13T16:46:30.586" v="604" actId="478"/>
            <ac:spMkLst>
              <pc:docMk/>
              <pc:sldMasterMk cId="0" sldId="2147483653"/>
              <pc:sldLayoutMk cId="3130469444" sldId="2147483738"/>
              <ac:spMk id="4" creationId="{00000000-0000-0000-0000-000000000000}"/>
            </ac:spMkLst>
          </pc:spChg>
        </pc:sldLayoutChg>
        <pc:sldLayoutChg chg="delSp">
          <pc:chgData name="Orsolya Eszter Cseri" userId="f9d512b01b9be33b" providerId="LiveId" clId="{1BEEE2C5-6847-4F28-9040-93F830086CB3}" dt="2018-10-13T16:46:33.411" v="605" actId="478"/>
          <pc:sldLayoutMkLst>
            <pc:docMk/>
            <pc:sldMasterMk cId="0" sldId="2147483653"/>
            <pc:sldLayoutMk cId="1876304238" sldId="2147483739"/>
          </pc:sldLayoutMkLst>
          <pc:spChg chg="del">
            <ac:chgData name="Orsolya Eszter Cseri" userId="f9d512b01b9be33b" providerId="LiveId" clId="{1BEEE2C5-6847-4F28-9040-93F830086CB3}" dt="2018-10-13T16:46:33.411" v="605" actId="478"/>
            <ac:spMkLst>
              <pc:docMk/>
              <pc:sldMasterMk cId="0" sldId="2147483653"/>
              <pc:sldLayoutMk cId="1876304238" sldId="2147483739"/>
              <ac:spMk id="4" creationId="{00000000-0000-0000-0000-000000000000}"/>
            </ac:spMkLst>
          </pc:spChg>
        </pc:sldLayoutChg>
        <pc:sldLayoutChg chg="delSp">
          <pc:chgData name="Orsolya Eszter Cseri" userId="f9d512b01b9be33b" providerId="LiveId" clId="{1BEEE2C5-6847-4F28-9040-93F830086CB3}" dt="2018-10-13T16:46:35.454" v="606" actId="478"/>
          <pc:sldLayoutMkLst>
            <pc:docMk/>
            <pc:sldMasterMk cId="0" sldId="2147483653"/>
            <pc:sldLayoutMk cId="2188358148" sldId="2147483740"/>
          </pc:sldLayoutMkLst>
          <pc:spChg chg="del">
            <ac:chgData name="Orsolya Eszter Cseri" userId="f9d512b01b9be33b" providerId="LiveId" clId="{1BEEE2C5-6847-4F28-9040-93F830086CB3}" dt="2018-10-13T16:46:35.454" v="606" actId="478"/>
            <ac:spMkLst>
              <pc:docMk/>
              <pc:sldMasterMk cId="0" sldId="2147483653"/>
              <pc:sldLayoutMk cId="2188358148" sldId="2147483740"/>
              <ac:spMk id="5" creationId="{00000000-0000-0000-0000-000000000000}"/>
            </ac:spMkLst>
          </pc:spChg>
        </pc:sldLayoutChg>
        <pc:sldLayoutChg chg="delSp">
          <pc:chgData name="Orsolya Eszter Cseri" userId="f9d512b01b9be33b" providerId="LiveId" clId="{1BEEE2C5-6847-4F28-9040-93F830086CB3}" dt="2018-10-13T16:46:37.951" v="607" actId="478"/>
          <pc:sldLayoutMkLst>
            <pc:docMk/>
            <pc:sldMasterMk cId="0" sldId="2147483653"/>
            <pc:sldLayoutMk cId="4268641086" sldId="2147483741"/>
          </pc:sldLayoutMkLst>
          <pc:spChg chg="del">
            <ac:chgData name="Orsolya Eszter Cseri" userId="f9d512b01b9be33b" providerId="LiveId" clId="{1BEEE2C5-6847-4F28-9040-93F830086CB3}" dt="2018-10-13T16:46:37.951" v="607" actId="478"/>
            <ac:spMkLst>
              <pc:docMk/>
              <pc:sldMasterMk cId="0" sldId="2147483653"/>
              <pc:sldLayoutMk cId="4268641086" sldId="2147483741"/>
              <ac:spMk id="7" creationId="{00000000-0000-0000-0000-000000000000}"/>
            </ac:spMkLst>
          </pc:spChg>
        </pc:sldLayoutChg>
        <pc:sldLayoutChg chg="delSp">
          <pc:chgData name="Orsolya Eszter Cseri" userId="f9d512b01b9be33b" providerId="LiveId" clId="{1BEEE2C5-6847-4F28-9040-93F830086CB3}" dt="2018-10-13T16:46:40.400" v="608" actId="478"/>
          <pc:sldLayoutMkLst>
            <pc:docMk/>
            <pc:sldMasterMk cId="0" sldId="2147483653"/>
            <pc:sldLayoutMk cId="236444428" sldId="2147483742"/>
          </pc:sldLayoutMkLst>
          <pc:spChg chg="del">
            <ac:chgData name="Orsolya Eszter Cseri" userId="f9d512b01b9be33b" providerId="LiveId" clId="{1BEEE2C5-6847-4F28-9040-93F830086CB3}" dt="2018-10-13T16:46:40.400" v="608" actId="478"/>
            <ac:spMkLst>
              <pc:docMk/>
              <pc:sldMasterMk cId="0" sldId="2147483653"/>
              <pc:sldLayoutMk cId="236444428" sldId="2147483742"/>
              <ac:spMk id="3" creationId="{00000000-0000-0000-0000-000000000000}"/>
            </ac:spMkLst>
          </pc:spChg>
        </pc:sldLayoutChg>
        <pc:sldLayoutChg chg="delSp">
          <pc:chgData name="Orsolya Eszter Cseri" userId="f9d512b01b9be33b" providerId="LiveId" clId="{1BEEE2C5-6847-4F28-9040-93F830086CB3}" dt="2018-10-13T16:46:43.477" v="609" actId="478"/>
          <pc:sldLayoutMkLst>
            <pc:docMk/>
            <pc:sldMasterMk cId="0" sldId="2147483653"/>
            <pc:sldLayoutMk cId="2348251505" sldId="2147483743"/>
          </pc:sldLayoutMkLst>
          <pc:spChg chg="del">
            <ac:chgData name="Orsolya Eszter Cseri" userId="f9d512b01b9be33b" providerId="LiveId" clId="{1BEEE2C5-6847-4F28-9040-93F830086CB3}" dt="2018-10-13T16:46:43.477" v="609" actId="478"/>
            <ac:spMkLst>
              <pc:docMk/>
              <pc:sldMasterMk cId="0" sldId="2147483653"/>
              <pc:sldLayoutMk cId="2348251505" sldId="2147483743"/>
              <ac:spMk id="2" creationId="{00000000-0000-0000-0000-000000000000}"/>
            </ac:spMkLst>
          </pc:spChg>
        </pc:sldLayoutChg>
        <pc:sldLayoutChg chg="delSp">
          <pc:chgData name="Orsolya Eszter Cseri" userId="f9d512b01b9be33b" providerId="LiveId" clId="{1BEEE2C5-6847-4F28-9040-93F830086CB3}" dt="2018-10-13T16:46:46.078" v="610" actId="478"/>
          <pc:sldLayoutMkLst>
            <pc:docMk/>
            <pc:sldMasterMk cId="0" sldId="2147483653"/>
            <pc:sldLayoutMk cId="1674364826" sldId="2147483744"/>
          </pc:sldLayoutMkLst>
          <pc:spChg chg="del">
            <ac:chgData name="Orsolya Eszter Cseri" userId="f9d512b01b9be33b" providerId="LiveId" clId="{1BEEE2C5-6847-4F28-9040-93F830086CB3}" dt="2018-10-13T16:46:46.078" v="610" actId="478"/>
            <ac:spMkLst>
              <pc:docMk/>
              <pc:sldMasterMk cId="0" sldId="2147483653"/>
              <pc:sldLayoutMk cId="1674364826" sldId="2147483744"/>
              <ac:spMk id="5" creationId="{00000000-0000-0000-0000-000000000000}"/>
            </ac:spMkLst>
          </pc:spChg>
        </pc:sldLayoutChg>
        <pc:sldLayoutChg chg="delSp">
          <pc:chgData name="Orsolya Eszter Cseri" userId="f9d512b01b9be33b" providerId="LiveId" clId="{1BEEE2C5-6847-4F28-9040-93F830086CB3}" dt="2018-10-13T16:46:48.606" v="611" actId="478"/>
          <pc:sldLayoutMkLst>
            <pc:docMk/>
            <pc:sldMasterMk cId="0" sldId="2147483653"/>
            <pc:sldLayoutMk cId="1139165137" sldId="2147483745"/>
          </pc:sldLayoutMkLst>
          <pc:spChg chg="del">
            <ac:chgData name="Orsolya Eszter Cseri" userId="f9d512b01b9be33b" providerId="LiveId" clId="{1BEEE2C5-6847-4F28-9040-93F830086CB3}" dt="2018-10-13T16:46:48.606" v="611" actId="478"/>
            <ac:spMkLst>
              <pc:docMk/>
              <pc:sldMasterMk cId="0" sldId="2147483653"/>
              <pc:sldLayoutMk cId="1139165137" sldId="2147483745"/>
              <ac:spMk id="5" creationId="{00000000-0000-0000-0000-000000000000}"/>
            </ac:spMkLst>
          </pc:spChg>
        </pc:sldLayoutChg>
        <pc:sldLayoutChg chg="delSp">
          <pc:chgData name="Orsolya Eszter Cseri" userId="f9d512b01b9be33b" providerId="LiveId" clId="{1BEEE2C5-6847-4F28-9040-93F830086CB3}" dt="2018-10-13T16:46:51.696" v="612" actId="478"/>
          <pc:sldLayoutMkLst>
            <pc:docMk/>
            <pc:sldMasterMk cId="0" sldId="2147483653"/>
            <pc:sldLayoutMk cId="127635521" sldId="2147483746"/>
          </pc:sldLayoutMkLst>
          <pc:spChg chg="del">
            <ac:chgData name="Orsolya Eszter Cseri" userId="f9d512b01b9be33b" providerId="LiveId" clId="{1BEEE2C5-6847-4F28-9040-93F830086CB3}" dt="2018-10-13T16:46:51.696" v="612" actId="478"/>
            <ac:spMkLst>
              <pc:docMk/>
              <pc:sldMasterMk cId="0" sldId="2147483653"/>
              <pc:sldLayoutMk cId="127635521" sldId="2147483746"/>
              <ac:spMk id="4" creationId="{00000000-0000-0000-0000-000000000000}"/>
            </ac:spMkLst>
          </pc:spChg>
        </pc:sldLayoutChg>
        <pc:sldLayoutChg chg="delSp">
          <pc:chgData name="Orsolya Eszter Cseri" userId="f9d512b01b9be33b" providerId="LiveId" clId="{1BEEE2C5-6847-4F28-9040-93F830086CB3}" dt="2018-10-13T16:46:54.467" v="613" actId="478"/>
          <pc:sldLayoutMkLst>
            <pc:docMk/>
            <pc:sldMasterMk cId="0" sldId="2147483653"/>
            <pc:sldLayoutMk cId="197384901" sldId="2147483747"/>
          </pc:sldLayoutMkLst>
          <pc:spChg chg="del">
            <ac:chgData name="Orsolya Eszter Cseri" userId="f9d512b01b9be33b" providerId="LiveId" clId="{1BEEE2C5-6847-4F28-9040-93F830086CB3}" dt="2018-10-13T16:46:54.467" v="613" actId="478"/>
            <ac:spMkLst>
              <pc:docMk/>
              <pc:sldMasterMk cId="0" sldId="2147483653"/>
              <pc:sldLayoutMk cId="197384901" sldId="2147483747"/>
              <ac:spMk id="4" creationId="{00000000-0000-0000-0000-000000000000}"/>
            </ac:spMkLst>
          </pc:spChg>
        </pc:sldLayoutChg>
        <pc:sldLayoutChg chg="delSp">
          <pc:chgData name="Orsolya Eszter Cseri" userId="f9d512b01b9be33b" providerId="LiveId" clId="{1BEEE2C5-6847-4F28-9040-93F830086CB3}" dt="2018-10-13T16:46:57.356" v="614" actId="478"/>
          <pc:sldLayoutMkLst>
            <pc:docMk/>
            <pc:sldMasterMk cId="0" sldId="2147483653"/>
            <pc:sldLayoutMk cId="2677050376" sldId="2147483748"/>
          </pc:sldLayoutMkLst>
          <pc:spChg chg="del">
            <ac:chgData name="Orsolya Eszter Cseri" userId="f9d512b01b9be33b" providerId="LiveId" clId="{1BEEE2C5-6847-4F28-9040-93F830086CB3}" dt="2018-10-13T16:46:57.356" v="614" actId="478"/>
            <ac:spMkLst>
              <pc:docMk/>
              <pc:sldMasterMk cId="0" sldId="2147483653"/>
              <pc:sldLayoutMk cId="2677050376" sldId="2147483748"/>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depend.com/docs/visual-studio-dependency-grap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13</a:t>
            </a:fld>
            <a:endParaRPr lang="hu-HU"/>
          </a:p>
        </p:txBody>
      </p:sp>
    </p:spTree>
    <p:extLst>
      <p:ext uri="{BB962C8B-B14F-4D97-AF65-F5344CB8AC3E}">
        <p14:creationId xmlns:p14="http://schemas.microsoft.com/office/powerpoint/2010/main" val="117979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OneTime... : NUnit 3.0-tól kezdve ez a neve</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418395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Ránézésre olvasható nevekkel: + ránézésre olvasható teszt is legyen</a:t>
            </a:r>
          </a:p>
          <a:p>
            <a:r>
              <a:rPr lang="hu-HU"/>
              <a:t>Az egymástól való függetlenítés miatt akár kódduplikáció is simán megengedett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6863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20</a:t>
            </a:fld>
            <a:endParaRPr lang="hu-HU"/>
          </a:p>
        </p:txBody>
      </p:sp>
    </p:spTree>
    <p:extLst>
      <p:ext uri="{BB962C8B-B14F-4D97-AF65-F5344CB8AC3E}">
        <p14:creationId xmlns:p14="http://schemas.microsoft.com/office/powerpoint/2010/main" val="3131267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Code coverage is collected by using a specialized tool to instrument the binaries to add tracing calls and run a full set of automated tests against the instrumented product. A good tool will give you not only the percentage of the code that is executed, but also will allow you to drill into the data and see exactly which lines of code were executed during a particular test.</a:t>
            </a:r>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21</a:t>
            </a:fld>
            <a:endParaRPr lang="hu-HU"/>
          </a:p>
        </p:txBody>
      </p:sp>
    </p:spTree>
    <p:extLst>
      <p:ext uri="{BB962C8B-B14F-4D97-AF65-F5344CB8AC3E}">
        <p14:creationId xmlns:p14="http://schemas.microsoft.com/office/powerpoint/2010/main" val="118589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GB" sz="1200" b="0" i="0" kern="1200" dirty="0" err="1">
                <a:solidFill>
                  <a:schemeClr val="tx1"/>
                </a:solidFill>
                <a:effectLst/>
                <a:latin typeface="Segoe UI" pitchFamily="34" charset="0"/>
                <a:ea typeface="+mn-ea"/>
                <a:cs typeface="+mn-cs"/>
              </a:rPr>
              <a:t>ust</a:t>
            </a:r>
            <a:r>
              <a:rPr lang="en-GB" sz="1200" b="0" i="0" kern="1200" dirty="0">
                <a:solidFill>
                  <a:schemeClr val="tx1"/>
                </a:solidFill>
                <a:effectLst/>
                <a:latin typeface="Segoe UI" pitchFamily="34" charset="0"/>
                <a:ea typeface="+mn-ea"/>
                <a:cs typeface="+mn-cs"/>
              </a:rPr>
              <a:t> remember, having "100% code-coverage" doesn't mean everything is tested completely - while it means every line of code is tested, it doesn't mean they are tested under every (common) situation..</a:t>
            </a:r>
          </a:p>
          <a:p>
            <a:pPr fontAlgn="base"/>
            <a:r>
              <a:rPr lang="en-GB" sz="1200" b="0" i="0" kern="1200" dirty="0">
                <a:solidFill>
                  <a:schemeClr val="tx1"/>
                </a:solidFill>
                <a:effectLst/>
                <a:latin typeface="Segoe UI" pitchFamily="34" charset="0"/>
                <a:ea typeface="+mn-ea"/>
                <a:cs typeface="+mn-cs"/>
              </a:rPr>
              <a:t>I would use code-coverage to highlight bits of code that I should probably write tests for. For example, if whatever code-coverage tool shows </a:t>
            </a:r>
            <a:r>
              <a:rPr lang="en-GB" sz="1200" b="0" i="0" kern="1200" dirty="0" err="1">
                <a:solidFill>
                  <a:schemeClr val="tx1"/>
                </a:solidFill>
                <a:effectLst/>
                <a:latin typeface="Segoe UI" pitchFamily="34" charset="0"/>
                <a:ea typeface="+mn-ea"/>
                <a:cs typeface="+mn-cs"/>
              </a:rPr>
              <a:t>myImportantFunction</a:t>
            </a:r>
            <a:r>
              <a:rPr lang="en-GB" sz="1200" b="0" i="0" kern="1200" dirty="0">
                <a:solidFill>
                  <a:schemeClr val="tx1"/>
                </a:solidFill>
                <a:effectLst/>
                <a:latin typeface="Segoe UI" pitchFamily="34" charset="0"/>
                <a:ea typeface="+mn-ea"/>
                <a:cs typeface="+mn-cs"/>
              </a:rPr>
              <a:t>() isn't executed while running my current unit-tests, they should probably be improved.</a:t>
            </a:r>
          </a:p>
          <a:p>
            <a:pPr fontAlgn="base"/>
            <a:r>
              <a:rPr lang="en-GB" sz="1200" b="0" i="0" kern="1200" dirty="0">
                <a:solidFill>
                  <a:schemeClr val="tx1"/>
                </a:solidFill>
                <a:effectLst/>
                <a:latin typeface="Segoe UI" pitchFamily="34" charset="0"/>
                <a:ea typeface="+mn-ea"/>
                <a:cs typeface="+mn-cs"/>
              </a:rPr>
              <a:t>Basically, 100% code-coverage doesn't mean your code is perfect. Use it as a guide to write more comprehensive (unit-)tests.</a:t>
            </a:r>
          </a:p>
          <a:p>
            <a:endParaRPr lang="hu-HU" dirty="0"/>
          </a:p>
          <a:p>
            <a:endParaRPr lang="hu-HU" dirty="0"/>
          </a:p>
          <a:p>
            <a:pPr fontAlgn="base"/>
            <a:r>
              <a:rPr lang="en-GB" sz="1200" b="0" i="0" kern="1200" dirty="0">
                <a:solidFill>
                  <a:schemeClr val="tx1"/>
                </a:solidFill>
                <a:effectLst/>
                <a:latin typeface="Segoe UI" pitchFamily="34" charset="0"/>
                <a:ea typeface="+mn-ea"/>
                <a:cs typeface="+mn-cs"/>
              </a:rPr>
              <a:t>Condition coverage: All </a:t>
            </a:r>
            <a:r>
              <a:rPr lang="en-GB" sz="1200" b="0" i="0" kern="1200" dirty="0" err="1">
                <a:solidFill>
                  <a:schemeClr val="tx1"/>
                </a:solidFill>
                <a:effectLst/>
                <a:latin typeface="Segoe UI" pitchFamily="34" charset="0"/>
                <a:ea typeface="+mn-ea"/>
                <a:cs typeface="+mn-cs"/>
              </a:rPr>
              <a:t>boolean</a:t>
            </a:r>
            <a:r>
              <a:rPr lang="en-GB" sz="1200" b="0" i="0" kern="1200" dirty="0">
                <a:solidFill>
                  <a:schemeClr val="tx1"/>
                </a:solidFill>
                <a:effectLst/>
                <a:latin typeface="Segoe UI" pitchFamily="34" charset="0"/>
                <a:ea typeface="+mn-ea"/>
                <a:cs typeface="+mn-cs"/>
              </a:rPr>
              <a:t> expressions to be evaluated for true and false.</a:t>
            </a:r>
          </a:p>
          <a:p>
            <a:pPr fontAlgn="base"/>
            <a:r>
              <a:rPr lang="en-GB" sz="1200" b="0" i="0" kern="1200" dirty="0">
                <a:solidFill>
                  <a:schemeClr val="tx1"/>
                </a:solidFill>
                <a:effectLst/>
                <a:latin typeface="Segoe UI" pitchFamily="34" charset="0"/>
                <a:ea typeface="+mn-ea"/>
                <a:cs typeface="+mn-cs"/>
              </a:rPr>
              <a:t>Decision coverage: Not just </a:t>
            </a:r>
            <a:r>
              <a:rPr lang="en-GB" sz="1200" b="0" i="0" kern="1200" dirty="0" err="1">
                <a:solidFill>
                  <a:schemeClr val="tx1"/>
                </a:solidFill>
                <a:effectLst/>
                <a:latin typeface="Segoe UI" pitchFamily="34" charset="0"/>
                <a:ea typeface="+mn-ea"/>
                <a:cs typeface="+mn-cs"/>
              </a:rPr>
              <a:t>boolean</a:t>
            </a:r>
            <a:r>
              <a:rPr lang="en-GB" sz="1200" b="0" i="0" kern="1200" dirty="0">
                <a:solidFill>
                  <a:schemeClr val="tx1"/>
                </a:solidFill>
                <a:effectLst/>
                <a:latin typeface="Segoe UI" pitchFamily="34" charset="0"/>
                <a:ea typeface="+mn-ea"/>
                <a:cs typeface="+mn-cs"/>
              </a:rPr>
              <a:t> expressions to be evaluated for true and false once, but to cover all subsequent if-elseif-else body.</a:t>
            </a:r>
          </a:p>
          <a:p>
            <a:pPr fontAlgn="base"/>
            <a:r>
              <a:rPr lang="en-GB" sz="1200" b="0" i="0" kern="1200" dirty="0">
                <a:solidFill>
                  <a:schemeClr val="tx1"/>
                </a:solidFill>
                <a:effectLst/>
                <a:latin typeface="Segoe UI" pitchFamily="34" charset="0"/>
                <a:ea typeface="+mn-ea"/>
                <a:cs typeface="+mn-cs"/>
              </a:rPr>
              <a:t>Loop Coverage: means, has every possible loop been executed one time, more than once and zero time. Also, if we have assumption on max limit, then, if feasible, test maximum limit times and, one more than maximum limit times.</a:t>
            </a:r>
          </a:p>
          <a:p>
            <a:pPr fontAlgn="base"/>
            <a:r>
              <a:rPr lang="en-GB" sz="1200" b="0" i="0" kern="1200" dirty="0">
                <a:solidFill>
                  <a:schemeClr val="tx1"/>
                </a:solidFill>
                <a:effectLst/>
                <a:latin typeface="Segoe UI" pitchFamily="34" charset="0"/>
                <a:ea typeface="+mn-ea"/>
                <a:cs typeface="+mn-cs"/>
              </a:rPr>
              <a:t>Entry and Exit Coverage: Test for all possible call and its return value.</a:t>
            </a:r>
          </a:p>
          <a:p>
            <a:pPr fontAlgn="base"/>
            <a:r>
              <a:rPr lang="en-GB" sz="1200" b="0" i="0" kern="1200" dirty="0">
                <a:solidFill>
                  <a:schemeClr val="tx1"/>
                </a:solidFill>
                <a:effectLst/>
                <a:latin typeface="Segoe UI" pitchFamily="34" charset="0"/>
                <a:ea typeface="+mn-ea"/>
                <a:cs typeface="+mn-cs"/>
              </a:rPr>
              <a:t>Parameter Value Coverage (PVC). To check if all possible values for a parameter are tested. For example, a string could be any of these commonly: a) null, b) empty, c) whitespace (space, tabs, new line), d) valid string, e) invalid string, f) single-byte string, g) double-byte string. Failure to test each possible parameter value may leave a bug. Testing only one of these could result in 100% code coverage as each line is covered, but as only one of seven options are tested, means, only 14.2% coverage of parameter value.</a:t>
            </a:r>
          </a:p>
          <a:p>
            <a:pPr fontAlgn="base"/>
            <a:r>
              <a:rPr lang="en-GB" sz="1200" b="0" i="0" kern="1200" dirty="0">
                <a:solidFill>
                  <a:schemeClr val="tx1"/>
                </a:solidFill>
                <a:effectLst/>
                <a:latin typeface="Segoe UI" pitchFamily="34" charset="0"/>
                <a:ea typeface="+mn-ea"/>
                <a:cs typeface="+mn-cs"/>
              </a:rPr>
              <a:t>Inheritance Coverage: In case of object oriented source, when returning a derived object referred by base class, coverage to evaluate, if sibling object is returned, should be tested.</a:t>
            </a:r>
          </a:p>
          <a:p>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22</a:t>
            </a:fld>
            <a:endParaRPr lang="hu-HU"/>
          </a:p>
        </p:txBody>
      </p:sp>
    </p:spTree>
    <p:extLst>
      <p:ext uri="{BB962C8B-B14F-4D97-AF65-F5344CB8AC3E}">
        <p14:creationId xmlns:p14="http://schemas.microsoft.com/office/powerpoint/2010/main" val="90185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24</a:t>
            </a:fld>
            <a:endParaRPr lang="hu-HU"/>
          </a:p>
        </p:txBody>
      </p:sp>
    </p:spTree>
    <p:extLst>
      <p:ext uri="{BB962C8B-B14F-4D97-AF65-F5344CB8AC3E}">
        <p14:creationId xmlns:p14="http://schemas.microsoft.com/office/powerpoint/2010/main" val="312820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4B4B36"/>
                </a:solidFill>
                <a:latin typeface="Calibri" pitchFamily="34" charset="0"/>
              </a:defRPr>
            </a:lvl1pPr>
            <a:lvl2pPr marL="742950" indent="-285750" eaLnBrk="0" hangingPunct="0">
              <a:defRPr sz="1200">
                <a:solidFill>
                  <a:srgbClr val="4B4B36"/>
                </a:solidFill>
                <a:latin typeface="Calibri" pitchFamily="34" charset="0"/>
              </a:defRPr>
            </a:lvl2pPr>
            <a:lvl3pPr marL="1143000" indent="-228600" eaLnBrk="0" hangingPunct="0">
              <a:defRPr sz="1200">
                <a:solidFill>
                  <a:srgbClr val="4B4B36"/>
                </a:solidFill>
                <a:latin typeface="Calibri" pitchFamily="34" charset="0"/>
              </a:defRPr>
            </a:lvl3pPr>
            <a:lvl4pPr marL="1600200" indent="-228600" eaLnBrk="0" hangingPunct="0">
              <a:defRPr sz="1200">
                <a:solidFill>
                  <a:srgbClr val="4B4B36"/>
                </a:solidFill>
                <a:latin typeface="Calibri" pitchFamily="34" charset="0"/>
              </a:defRPr>
            </a:lvl4pPr>
            <a:lvl5pPr marL="2057400" indent="-228600" eaLnBrk="0" hangingPunct="0">
              <a:defRPr sz="1200">
                <a:solidFill>
                  <a:srgbClr val="4B4B36"/>
                </a:solidFill>
                <a:latin typeface="Calibri" pitchFamily="34" charset="0"/>
              </a:defRPr>
            </a:lvl5pPr>
            <a:lvl6pPr marL="2514600" indent="-228600" algn="ctr" eaLnBrk="0" fontAlgn="base" hangingPunct="0">
              <a:spcBef>
                <a:spcPct val="0"/>
              </a:spcBef>
              <a:spcAft>
                <a:spcPct val="0"/>
              </a:spcAft>
              <a:defRPr sz="1200">
                <a:solidFill>
                  <a:srgbClr val="4B4B36"/>
                </a:solidFill>
                <a:latin typeface="Calibri" pitchFamily="34" charset="0"/>
              </a:defRPr>
            </a:lvl6pPr>
            <a:lvl7pPr marL="2971800" indent="-228600" algn="ctr" eaLnBrk="0" fontAlgn="base" hangingPunct="0">
              <a:spcBef>
                <a:spcPct val="0"/>
              </a:spcBef>
              <a:spcAft>
                <a:spcPct val="0"/>
              </a:spcAft>
              <a:defRPr sz="1200">
                <a:solidFill>
                  <a:srgbClr val="4B4B36"/>
                </a:solidFill>
                <a:latin typeface="Calibri" pitchFamily="34" charset="0"/>
              </a:defRPr>
            </a:lvl7pPr>
            <a:lvl8pPr marL="3429000" indent="-228600" algn="ctr" eaLnBrk="0" fontAlgn="base" hangingPunct="0">
              <a:spcBef>
                <a:spcPct val="0"/>
              </a:spcBef>
              <a:spcAft>
                <a:spcPct val="0"/>
              </a:spcAft>
              <a:defRPr sz="1200">
                <a:solidFill>
                  <a:srgbClr val="4B4B36"/>
                </a:solidFill>
                <a:latin typeface="Calibri" pitchFamily="34" charset="0"/>
              </a:defRPr>
            </a:lvl8pPr>
            <a:lvl9pPr marL="3886200" indent="-228600" algn="ctr" eaLnBrk="0" fontAlgn="base" hangingPunct="0">
              <a:spcBef>
                <a:spcPct val="0"/>
              </a:spcBef>
              <a:spcAft>
                <a:spcPct val="0"/>
              </a:spcAft>
              <a:defRPr sz="1200">
                <a:solidFill>
                  <a:srgbClr val="4B4B36"/>
                </a:solidFill>
                <a:latin typeface="Calibri" pitchFamily="34" charset="0"/>
              </a:defRPr>
            </a:lvl9pPr>
          </a:lstStyle>
          <a:p>
            <a:pPr eaLnBrk="1" hangingPunct="1"/>
            <a:fld id="{0E1A35DE-E50B-45D9-988D-E6552CF1C980}" type="slidenum">
              <a:rPr lang="hu-HU" smtClean="0">
                <a:solidFill>
                  <a:schemeClr val="tx1"/>
                </a:solidFill>
                <a:latin typeface="Segoe UI" pitchFamily="34" charset="0"/>
              </a:rPr>
              <a:pPr eaLnBrk="1" hangingPunct="1"/>
              <a:t>25</a:t>
            </a:fld>
            <a:endParaRPr lang="hu-HU">
              <a:solidFill>
                <a:schemeClr val="tx1"/>
              </a:solidFill>
              <a:latin typeface="Segoe U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Órai munka (150-300); féléves beadandó (</a:t>
            </a:r>
            <a:r>
              <a:rPr lang="hu-HU" dirty="0" err="1"/>
              <a:t>CarShop</a:t>
            </a:r>
            <a:r>
              <a:rPr lang="hu-HU" dirty="0"/>
              <a:t> 4841); 1 fős kisprojekt (n*10e); </a:t>
            </a:r>
            <a:r>
              <a:rPr lang="hu-HU" dirty="0" err="1"/>
              <a:t>avg</a:t>
            </a:r>
            <a:r>
              <a:rPr lang="hu-HU" dirty="0"/>
              <a:t> projekt (n*100e); nagy projekt</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3</a:t>
            </a:fld>
            <a:endParaRPr lang="hu-HU"/>
          </a:p>
        </p:txBody>
      </p:sp>
    </p:spTree>
    <p:extLst>
      <p:ext uri="{BB962C8B-B14F-4D97-AF65-F5344CB8AC3E}">
        <p14:creationId xmlns:p14="http://schemas.microsoft.com/office/powerpoint/2010/main" val="146064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dirty="0"/>
              <a:t>Forrás: </a:t>
            </a:r>
            <a:r>
              <a:rPr lang="hu-HU" sz="1200" b="0" dirty="0">
                <a:hlinkClick r:id="rId3"/>
              </a:rPr>
              <a:t>https://www.ndepend.com/docs/visual-studio-dependency-graph</a:t>
            </a:r>
            <a:endParaRPr lang="hu-HU" sz="1200" b="0" dirty="0"/>
          </a:p>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4</a:t>
            </a:fld>
            <a:endParaRPr lang="hu-HU"/>
          </a:p>
        </p:txBody>
      </p:sp>
    </p:spTree>
    <p:extLst>
      <p:ext uri="{BB962C8B-B14F-4D97-AF65-F5344CB8AC3E}">
        <p14:creationId xmlns:p14="http://schemas.microsoft.com/office/powerpoint/2010/main" val="108758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6</a:t>
            </a:fld>
            <a:endParaRPr lang="hu-HU"/>
          </a:p>
        </p:txBody>
      </p:sp>
    </p:spTree>
    <p:extLst>
      <p:ext uri="{BB962C8B-B14F-4D97-AF65-F5344CB8AC3E}">
        <p14:creationId xmlns:p14="http://schemas.microsoft.com/office/powerpoint/2010/main" val="424123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Félkövér, amit megnézünk. </a:t>
            </a:r>
            <a:r>
              <a:rPr lang="hu-HU" dirty="0" err="1"/>
              <a:t>Moq</a:t>
            </a:r>
            <a:r>
              <a:rPr lang="hu-HU" dirty="0"/>
              <a:t> a következő órán.</a:t>
            </a:r>
          </a:p>
          <a:p>
            <a:r>
              <a:rPr lang="hu-HU" dirty="0"/>
              <a:t>Általában a fejlesztői közösség összeválogatja a </a:t>
            </a:r>
            <a:r>
              <a:rPr lang="hu-HU" dirty="0" err="1"/>
              <a:t>toolkészletet</a:t>
            </a:r>
            <a:r>
              <a:rPr lang="hu-HU" dirty="0"/>
              <a:t>, nem feltétlenül együtt használják az N... családot </a:t>
            </a:r>
          </a:p>
          <a:p>
            <a:endParaRPr lang="hu-HU" dirty="0"/>
          </a:p>
          <a:p>
            <a:r>
              <a:rPr lang="hu-HU" dirty="0" err="1"/>
              <a:t>NUnit</a:t>
            </a:r>
            <a:r>
              <a:rPr lang="hu-HU" dirty="0"/>
              <a:t> nemigen különbözik az összes hasonló célú keretrendszertől, igazából tökmindegy, melyiket választják.</a:t>
            </a:r>
            <a:endParaRPr lang="en-GB"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7</a:t>
            </a:fld>
            <a:endParaRPr lang="hu-HU"/>
          </a:p>
        </p:txBody>
      </p:sp>
    </p:spTree>
    <p:extLst>
      <p:ext uri="{BB962C8B-B14F-4D97-AF65-F5344CB8AC3E}">
        <p14:creationId xmlns:p14="http://schemas.microsoft.com/office/powerpoint/2010/main" val="306712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8</a:t>
            </a:fld>
            <a:endParaRPr lang="hu-HU"/>
          </a:p>
        </p:txBody>
      </p:sp>
    </p:spTree>
    <p:extLst>
      <p:ext uri="{BB962C8B-B14F-4D97-AF65-F5344CB8AC3E}">
        <p14:creationId xmlns:p14="http://schemas.microsoft.com/office/powerpoint/2010/main" val="291845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„ConsoleApplication1Tests” projektben, „Class1Tests” osztályban van ez a teszt.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9</a:t>
            </a:fld>
            <a:endParaRPr lang="hu-HU"/>
          </a:p>
        </p:txBody>
      </p:sp>
    </p:spTree>
    <p:extLst>
      <p:ext uri="{BB962C8B-B14F-4D97-AF65-F5344CB8AC3E}">
        <p14:creationId xmlns:p14="http://schemas.microsoft.com/office/powerpoint/2010/main" val="50043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10</a:t>
            </a:fld>
            <a:endParaRPr lang="hu-HU"/>
          </a:p>
        </p:txBody>
      </p:sp>
    </p:spTree>
    <p:extLst>
      <p:ext uri="{BB962C8B-B14F-4D97-AF65-F5344CB8AC3E}">
        <p14:creationId xmlns:p14="http://schemas.microsoft.com/office/powerpoint/2010/main" val="422979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Assert.That után a második paraméterben mondatszerűen olvasható/írható („fluent”) szintaktika. </a:t>
            </a:r>
          </a:p>
          <a:p>
            <a:r>
              <a:rPr lang="hu-HU"/>
              <a:t>Volt egy régi szintaktika is, régi NUnit még csak ezt tudta (utolsó sor). Assert.AreEqual, Assert.AreSame, Assert.IsNull, Assert.IsNotNull ... stb.</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11712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algn="ctr" eaLnBrk="1" hangingPunct="1">
              <a:spcBef>
                <a:spcPct val="0"/>
              </a:spcBef>
              <a:buFontTx/>
              <a:buNone/>
              <a:tabLst>
                <a:tab pos="442913" algn="l"/>
              </a:tabLst>
              <a:defRPr/>
            </a:pPr>
            <a:r>
              <a:rPr lang="hu-HU" sz="2000" b="0" dirty="0"/>
              <a:t>Tesztelés a fejlesztői munkában</a:t>
            </a:r>
          </a:p>
          <a:p>
            <a:pPr marL="0" indent="0" algn="ctr" eaLnBrk="1" hangingPunct="1">
              <a:spcBef>
                <a:spcPct val="0"/>
              </a:spcBef>
              <a:buFontTx/>
              <a:buNone/>
              <a:tabLst>
                <a:tab pos="442913" algn="l"/>
              </a:tabLst>
              <a:defRPr/>
            </a:pPr>
            <a:r>
              <a:rPr lang="hu-HU" sz="2000" b="0" dirty="0" err="1"/>
              <a:t>NUnit</a:t>
            </a:r>
            <a:endParaRPr lang="hu-HU" sz="2000" b="0" dirty="0"/>
          </a:p>
          <a:p>
            <a:pPr marL="0" indent="0" algn="ctr" eaLnBrk="1" hangingPunct="1">
              <a:spcBef>
                <a:spcPct val="0"/>
              </a:spcBef>
              <a:buFontTx/>
              <a:buNone/>
              <a:tabLst>
                <a:tab pos="442913" algn="l"/>
              </a:tabLst>
              <a:defRPr/>
            </a:pPr>
            <a:r>
              <a:rPr lang="hu-HU" sz="2000" b="0" dirty="0"/>
              <a:t>Unit </a:t>
            </a:r>
            <a:r>
              <a:rPr lang="hu-HU" sz="2000" b="0" dirty="0" smtClean="0"/>
              <a:t>teszt</a:t>
            </a:r>
            <a:endParaRPr lang="hu-HU" sz="2000" b="0" dirty="0"/>
          </a:p>
        </p:txBody>
      </p:sp>
      <p:sp>
        <p:nvSpPr>
          <p:cNvPr id="6" name="Rectangle 8">
            <a:extLst>
              <a:ext uri="{FF2B5EF4-FFF2-40B4-BE49-F238E27FC236}">
                <a16:creationId xmlns:a16="http://schemas.microsoft.com/office/drawing/2014/main" id="{BB0EE1B3-6061-4F2F-9CA7-3CF7B3483476}"/>
              </a:ext>
            </a:extLst>
          </p:cNvPr>
          <p:cNvSpPr>
            <a:spLocks noGrp="1" noChangeArrowheads="1"/>
          </p:cNvSpPr>
          <p:nvPr/>
        </p:nvSpPr>
        <p:spPr bwMode="auto">
          <a:xfrm>
            <a:off x="107950" y="1742945"/>
            <a:ext cx="89281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a:lstStyle>
          <a:p>
            <a:pPr algn="ctr" eaLnBrk="1" hangingPunct="1"/>
            <a:r>
              <a:rPr lang="hu-HU" sz="4000" dirty="0"/>
              <a:t>Haladó fejlesztési technikák</a:t>
            </a:r>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Hogyan működik?</a:t>
            </a:r>
            <a:endParaRPr lang="en-GB"/>
          </a:p>
        </p:txBody>
      </p:sp>
      <p:sp>
        <p:nvSpPr>
          <p:cNvPr id="3" name="Content Placeholder 2"/>
          <p:cNvSpPr>
            <a:spLocks noGrp="1"/>
          </p:cNvSpPr>
          <p:nvPr>
            <p:ph idx="1"/>
          </p:nvPr>
        </p:nvSpPr>
        <p:spPr/>
        <p:txBody>
          <a:bodyPr/>
          <a:lstStyle/>
          <a:p>
            <a:r>
              <a:rPr lang="hu-HU"/>
              <a:t>Reflection</a:t>
            </a:r>
          </a:p>
          <a:p>
            <a:endParaRPr lang="hu-HU"/>
          </a:p>
          <a:p>
            <a:endParaRPr lang="hu-HU"/>
          </a:p>
          <a:p>
            <a:endParaRPr lang="hu-HU"/>
          </a:p>
          <a:p>
            <a:endParaRPr lang="hu-HU"/>
          </a:p>
          <a:p>
            <a:endParaRPr lang="hu-HU"/>
          </a:p>
          <a:p>
            <a:endParaRPr lang="hu-HU"/>
          </a:p>
          <a:p>
            <a:r>
              <a:rPr lang="hu-HU"/>
              <a:t>Studio Test Explorer =&gt; NUnit</a:t>
            </a:r>
          </a:p>
          <a:p>
            <a:pPr lvl="1"/>
            <a:r>
              <a:rPr lang="hu-HU"/>
              <a:t>NUnit reflexióval végigkeresi a solution(ból keletkező exék és dll-ek) összes elérhető osztályát [TestFixture] attribútum után</a:t>
            </a:r>
          </a:p>
          <a:p>
            <a:pPr lvl="1"/>
            <a:r>
              <a:rPr lang="hu-HU"/>
              <a:t>[TestFixture] osztály [Test] attribútummal ellátott függvényei a tesztek, ezeket is megkeresi</a:t>
            </a:r>
          </a:p>
          <a:p>
            <a:pPr lvl="1"/>
            <a:r>
              <a:rPr lang="hu-HU"/>
              <a:t>Értelmezi a tesztek működését/inputjait/stb. befolyásoló egyéb attribútumokat ([TestCaseSource], [Explicit], ... ... ... )</a:t>
            </a:r>
          </a:p>
          <a:p>
            <a:pPr lvl="1"/>
            <a:r>
              <a:rPr lang="hu-HU"/>
              <a:t>Reflexióval futtatja a teszteket</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pic>
        <p:nvPicPr>
          <p:cNvPr id="4" name="Kép 3"/>
          <p:cNvPicPr>
            <a:picLocks noChangeAspect="1"/>
          </p:cNvPicPr>
          <p:nvPr/>
        </p:nvPicPr>
        <p:blipFill>
          <a:blip r:embed="rId3"/>
          <a:stretch>
            <a:fillRect/>
          </a:stretch>
        </p:blipFill>
        <p:spPr>
          <a:xfrm>
            <a:off x="395420" y="1124680"/>
            <a:ext cx="5015517" cy="2582140"/>
          </a:xfrm>
          <a:prstGeom prst="rect">
            <a:avLst/>
          </a:prstGeom>
        </p:spPr>
      </p:pic>
      <p:pic>
        <p:nvPicPr>
          <p:cNvPr id="6" name="Kép 5">
            <a:extLst>
              <a:ext uri="{FF2B5EF4-FFF2-40B4-BE49-F238E27FC236}">
                <a16:creationId xmlns:a16="http://schemas.microsoft.com/office/drawing/2014/main" id="{E91A7082-8EBF-4666-A97D-794AF549399E}"/>
              </a:ext>
            </a:extLst>
          </p:cNvPr>
          <p:cNvPicPr>
            <a:picLocks noChangeAspect="1"/>
          </p:cNvPicPr>
          <p:nvPr/>
        </p:nvPicPr>
        <p:blipFill>
          <a:blip r:embed="rId4"/>
          <a:stretch>
            <a:fillRect/>
          </a:stretch>
        </p:blipFill>
        <p:spPr>
          <a:xfrm>
            <a:off x="3779890" y="1236719"/>
            <a:ext cx="5891587" cy="2316268"/>
          </a:xfrm>
          <a:prstGeom prst="rect">
            <a:avLst/>
          </a:prstGeom>
          <a:ln w="38100">
            <a:solidFill>
              <a:schemeClr val="tx1"/>
            </a:solidFill>
          </a:ln>
        </p:spPr>
      </p:pic>
    </p:spTree>
    <p:extLst>
      <p:ext uri="{BB962C8B-B14F-4D97-AF65-F5344CB8AC3E}">
        <p14:creationId xmlns:p14="http://schemas.microsoft.com/office/powerpoint/2010/main" val="377323860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a:xfrm>
            <a:off x="107950" y="4037576"/>
            <a:ext cx="8928100" cy="2415612"/>
          </a:xfrm>
        </p:spPr>
        <p:txBody>
          <a:bodyPr/>
          <a:lstStyle/>
          <a:p>
            <a:pPr>
              <a:spcBef>
                <a:spcPts val="0"/>
              </a:spcBef>
            </a:pPr>
            <a:r>
              <a:rPr lang="hu-HU" dirty="0"/>
              <a:t>Gyakori felépítés („AAA”)</a:t>
            </a:r>
          </a:p>
          <a:p>
            <a:pPr lvl="1">
              <a:spcBef>
                <a:spcPts val="0"/>
              </a:spcBef>
            </a:pPr>
            <a:r>
              <a:rPr lang="hu-HU" dirty="0" err="1"/>
              <a:t>Arrange</a:t>
            </a:r>
            <a:r>
              <a:rPr lang="hu-HU" dirty="0"/>
              <a:t>: előkészítés, objektumok létrehozása, beállítása stb.</a:t>
            </a:r>
          </a:p>
          <a:p>
            <a:pPr lvl="1">
              <a:spcBef>
                <a:spcPts val="0"/>
              </a:spcBef>
            </a:pPr>
            <a:r>
              <a:rPr lang="hu-HU" dirty="0" err="1"/>
              <a:t>Act</a:t>
            </a:r>
            <a:r>
              <a:rPr lang="hu-HU" dirty="0"/>
              <a:t>: tesztelendő </a:t>
            </a:r>
            <a:r>
              <a:rPr lang="hu-HU" dirty="0">
                <a:solidFill>
                  <a:srgbClr val="C00000"/>
                </a:solidFill>
              </a:rPr>
              <a:t>egyetlen</a:t>
            </a:r>
            <a:r>
              <a:rPr lang="hu-HU" dirty="0"/>
              <a:t> lépés végrehajtása</a:t>
            </a:r>
          </a:p>
          <a:p>
            <a:pPr lvl="1">
              <a:spcBef>
                <a:spcPts val="0"/>
              </a:spcBef>
            </a:pPr>
            <a:r>
              <a:rPr lang="hu-HU" dirty="0" err="1"/>
              <a:t>Assert</a:t>
            </a:r>
            <a:r>
              <a:rPr lang="hu-HU" dirty="0"/>
              <a:t>: az </a:t>
            </a:r>
            <a:r>
              <a:rPr lang="hu-HU" dirty="0" smtClean="0"/>
              <a:t>eredmény</a:t>
            </a:r>
            <a:r>
              <a:rPr lang="en-US" dirty="0" smtClean="0"/>
              <a:t> </a:t>
            </a:r>
            <a:r>
              <a:rPr lang="hu-HU" dirty="0" smtClean="0"/>
              <a:t>az </a:t>
            </a:r>
            <a:r>
              <a:rPr lang="hu-HU" dirty="0"/>
              <a:t>elvárásnak </a:t>
            </a:r>
            <a:r>
              <a:rPr lang="hu-HU" dirty="0" smtClean="0"/>
              <a:t>megfelelő-e</a:t>
            </a:r>
            <a:r>
              <a:rPr lang="en-US" dirty="0" smtClean="0"/>
              <a:t>:</a:t>
            </a:r>
          </a:p>
          <a:p>
            <a:pPr marL="457200" lvl="1" indent="0">
              <a:spcBef>
                <a:spcPts val="0"/>
              </a:spcBef>
              <a:buNone/>
            </a:pPr>
            <a:r>
              <a:rPr lang="en-US" dirty="0"/>
              <a:t>	</a:t>
            </a:r>
            <a:r>
              <a:rPr lang="hu-HU" dirty="0" smtClean="0"/>
              <a:t>eredmény / állapotváltozás /</a:t>
            </a:r>
            <a:br>
              <a:rPr lang="hu-HU" dirty="0" smtClean="0"/>
            </a:br>
            <a:r>
              <a:rPr lang="hu-HU" dirty="0" smtClean="0"/>
              <a:t>	viselkedés (kivételek, események) / körülmények (backend hívások)</a:t>
            </a:r>
            <a:endParaRPr lang="hu-HU" dirty="0"/>
          </a:p>
          <a:p>
            <a:pPr>
              <a:spcBef>
                <a:spcPts val="0"/>
              </a:spcBef>
            </a:pPr>
            <a:r>
              <a:rPr lang="hu-HU" dirty="0" err="1"/>
              <a:t>Given</a:t>
            </a:r>
            <a:r>
              <a:rPr lang="hu-HU" dirty="0"/>
              <a:t>…</a:t>
            </a:r>
            <a:r>
              <a:rPr lang="hu-HU" dirty="0" err="1"/>
              <a:t>When</a:t>
            </a:r>
            <a:r>
              <a:rPr lang="hu-HU" dirty="0"/>
              <a:t>…</a:t>
            </a:r>
            <a:r>
              <a:rPr lang="hu-HU" dirty="0" err="1"/>
              <a:t>Then</a:t>
            </a:r>
            <a:r>
              <a:rPr lang="hu-HU" dirty="0" smtClean="0"/>
              <a:t>()</a:t>
            </a:r>
          </a:p>
          <a:p>
            <a:pPr>
              <a:spcBef>
                <a:spcPts val="0"/>
              </a:spcBef>
            </a:pPr>
            <a:r>
              <a:rPr lang="hu-HU" dirty="0" err="1" smtClean="0"/>
              <a:t>Spec</a:t>
            </a:r>
            <a:r>
              <a:rPr lang="hu-HU" dirty="0" smtClean="0"/>
              <a:t> / </a:t>
            </a:r>
            <a:r>
              <a:rPr lang="hu-HU" dirty="0" err="1" smtClean="0"/>
              <a:t>SpecFlow</a:t>
            </a:r>
            <a:r>
              <a:rPr lang="hu-HU" dirty="0" smtClean="0"/>
              <a:t> (BDD)</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pic>
        <p:nvPicPr>
          <p:cNvPr id="7" name="Kép 6"/>
          <p:cNvPicPr>
            <a:picLocks noChangeAspect="1"/>
          </p:cNvPicPr>
          <p:nvPr/>
        </p:nvPicPr>
        <p:blipFill>
          <a:blip r:embed="rId2"/>
          <a:stretch>
            <a:fillRect/>
          </a:stretch>
        </p:blipFill>
        <p:spPr>
          <a:xfrm>
            <a:off x="2087020" y="0"/>
            <a:ext cx="7056980" cy="4037576"/>
          </a:xfrm>
          <a:prstGeom prst="rect">
            <a:avLst/>
          </a:prstGeom>
        </p:spPr>
      </p:pic>
    </p:spTree>
    <p:extLst>
      <p:ext uri="{BB962C8B-B14F-4D97-AF65-F5344CB8AC3E}">
        <p14:creationId xmlns:p14="http://schemas.microsoft.com/office/powerpoint/2010/main" val="80366441"/>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a:xfrm>
            <a:off x="107950" y="1628750"/>
            <a:ext cx="8928100" cy="4824438"/>
          </a:xfrm>
        </p:spPr>
        <p:txBody>
          <a:bodyPr/>
          <a:lstStyle/>
          <a:p>
            <a:r>
              <a:rPr lang="hu-HU"/>
              <a:t>Rengeteg lehetőség</a:t>
            </a:r>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pic>
        <p:nvPicPr>
          <p:cNvPr id="6" name="Kép 5"/>
          <p:cNvPicPr>
            <a:picLocks noChangeAspect="1"/>
          </p:cNvPicPr>
          <p:nvPr/>
        </p:nvPicPr>
        <p:blipFill>
          <a:blip r:embed="rId3"/>
          <a:stretch>
            <a:fillRect/>
          </a:stretch>
        </p:blipFill>
        <p:spPr>
          <a:xfrm>
            <a:off x="465049" y="692149"/>
            <a:ext cx="6892192" cy="827063"/>
          </a:xfrm>
          <a:prstGeom prst="rect">
            <a:avLst/>
          </a:prstGeom>
        </p:spPr>
      </p:pic>
      <p:sp>
        <p:nvSpPr>
          <p:cNvPr id="8" name="Szövegdoboz 7"/>
          <p:cNvSpPr txBox="1">
            <a:spLocks noChangeArrowheads="1"/>
          </p:cNvSpPr>
          <p:nvPr/>
        </p:nvSpPr>
        <p:spPr bwMode="auto">
          <a:xfrm>
            <a:off x="465049" y="2055810"/>
            <a:ext cx="8209140" cy="3970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008000"/>
                </a:solidFill>
                <a:latin typeface="Consolas" panose="020B0609020204030204" pitchFamily="49" charset="0"/>
              </a:rPr>
              <a:t>// Elvárások : </a:t>
            </a:r>
            <a:endParaRPr lang="hu-HU" sz="1800" dirty="0">
              <a:solidFill>
                <a:srgbClr val="2B91AF"/>
              </a:solidFill>
              <a:latin typeface="Consolas" panose="020B0609020204030204" pitchFamily="49" charset="0"/>
            </a:endParaRP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.EqualTo</a:t>
            </a:r>
            <a:r>
              <a:rPr lang="en-US"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a:t>
            </a:r>
            <a:r>
              <a:rPr lang="hu-HU" sz="1800" dirty="0" err="1">
                <a:solidFill>
                  <a:srgbClr val="A31515"/>
                </a:solidFill>
                <a:latin typeface="Consolas" panose="020B0609020204030204" pitchFamily="49" charset="0"/>
              </a:rPr>
              <a:t>MyResult</a:t>
            </a:r>
            <a:r>
              <a:rPr lang="hu-HU"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.Null</a:t>
            </a:r>
            <a:r>
              <a:rPr lang="en-US" sz="1800" dirty="0">
                <a:solidFill>
                  <a:srgbClr val="000000"/>
                </a:solidFill>
                <a:latin typeface="Consolas" panose="020B0609020204030204" pitchFamily="49" charset="0"/>
              </a:rPr>
              <a:t>);</a:t>
            </a: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.That</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Is</a:t>
            </a:r>
            <a:r>
              <a:rPr lang="hu-HU" sz="1800" dirty="0" err="1">
                <a:solidFill>
                  <a:srgbClr val="000000"/>
                </a:solidFill>
                <a:latin typeface="Consolas" panose="020B0609020204030204" pitchFamily="49" charset="0"/>
              </a:rPr>
              <a:t>.LessThan</a:t>
            </a:r>
            <a:r>
              <a:rPr lang="hu-HU" sz="1800" dirty="0">
                <a:solidFill>
                  <a:srgbClr val="000000"/>
                </a:solidFill>
                <a:latin typeface="Consolas" panose="020B0609020204030204" pitchFamily="49" charset="0"/>
              </a:rPr>
              <a:t>(2));</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.SameAs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otherReferenceToTheSameObject</a:t>
            </a:r>
            <a:r>
              <a:rPr lang="en-US" sz="1800" dirty="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.Not.Null</a:t>
            </a:r>
            <a:r>
              <a:rPr lang="en-US" sz="1800" dirty="0">
                <a:solidFill>
                  <a:srgbClr val="000000"/>
                </a:solidFill>
                <a:latin typeface="Consolas" panose="020B0609020204030204" pitchFamily="49" charset="0"/>
              </a:rPr>
              <a:t>);</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tagadás</a:t>
            </a:r>
            <a:endParaRPr lang="en-US" sz="1800" dirty="0">
              <a:solidFill>
                <a:srgbClr val="000000"/>
              </a:solidFill>
              <a:latin typeface="Consolas" panose="020B0609020204030204" pitchFamily="49" charset="0"/>
            </a:endParaRPr>
          </a:p>
          <a:p>
            <a:pPr algn="l"/>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Exception</a:t>
            </a:r>
            <a:r>
              <a:rPr lang="hu-HU" sz="1800" dirty="0">
                <a:solidFill>
                  <a:srgbClr val="008000"/>
                </a:solidFill>
                <a:latin typeface="Consolas" panose="020B0609020204030204" pitchFamily="49" charset="0"/>
              </a:rPr>
              <a:t>-ellenőrzések: </a:t>
            </a:r>
            <a:endParaRPr lang="hu-HU" sz="1800" dirty="0">
              <a:solidFill>
                <a:srgbClr val="000000"/>
              </a:solidFill>
              <a:latin typeface="Consolas" panose="020B0609020204030204" pitchFamily="49" charset="0"/>
            </a:endParaRP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.That</a:t>
            </a:r>
            <a:r>
              <a:rPr lang="hu-HU" sz="1800" dirty="0">
                <a:solidFill>
                  <a:srgbClr val="000000"/>
                </a:solidFill>
                <a:latin typeface="Consolas" panose="020B0609020204030204" pitchFamily="49" charset="0"/>
              </a:rPr>
              <a:t>(() =&gt; </a:t>
            </a:r>
            <a:r>
              <a:rPr lang="hu-HU" sz="1800" dirty="0" err="1">
                <a:solidFill>
                  <a:srgbClr val="000000"/>
                </a:solidFill>
                <a:latin typeface="Consolas" panose="020B0609020204030204" pitchFamily="49" charset="0"/>
              </a:rPr>
              <a:t>t.MyTestedMethod</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Throws</a:t>
            </a:r>
            <a:r>
              <a:rPr lang="hu-HU" sz="1800" dirty="0" err="1">
                <a:solidFill>
                  <a:srgbClr val="000000"/>
                </a:solidFill>
                <a:latin typeface="Consolas" panose="020B0609020204030204" pitchFamily="49" charset="0"/>
              </a:rPr>
              <a:t>.TypeOf</a:t>
            </a:r>
            <a:r>
              <a:rPr lang="hu-HU" sz="1800" dirty="0">
                <a:solidFill>
                  <a:srgbClr val="000000"/>
                </a:solidFill>
                <a:latin typeface="Consolas" panose="020B0609020204030204" pitchFamily="49" charset="0"/>
              </a:rPr>
              <a:t>&lt;</a:t>
            </a:r>
            <a:r>
              <a:rPr lang="hu-HU" sz="1800" dirty="0" err="1">
                <a:solidFill>
                  <a:srgbClr val="2B91AF"/>
                </a:solidFill>
                <a:latin typeface="Consolas" panose="020B0609020204030204" pitchFamily="49" charset="0"/>
              </a:rPr>
              <a:t>NullReferenceException</a:t>
            </a:r>
            <a:r>
              <a:rPr lang="hu-HU" sz="1800" dirty="0">
                <a:solidFill>
                  <a:srgbClr val="000000"/>
                </a:solidFill>
                <a:latin typeface="Consolas" panose="020B0609020204030204" pitchFamily="49" charset="0"/>
              </a:rPr>
              <a:t>&gt;());</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a:t>
            </a:r>
            <a:r>
              <a:rPr lang="hu-HU" sz="1800" dirty="0">
                <a:solidFill>
                  <a:srgbClr val="000000"/>
                </a:solidFill>
                <a:latin typeface="Consolas" panose="020B0609020204030204" pitchFamily="49" charset="0"/>
              </a:rPr>
              <a:t>() =&gt; </a:t>
            </a:r>
            <a:r>
              <a:rPr lang="en-US" sz="1800" dirty="0" err="1">
                <a:solidFill>
                  <a:srgbClr val="000000"/>
                </a:solidFill>
                <a:latin typeface="Consolas" panose="020B0609020204030204" pitchFamily="49" charset="0"/>
              </a:rPr>
              <a:t>t.MyTestedMethod</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Throws</a:t>
            </a:r>
            <a:r>
              <a:rPr lang="en-US" sz="1800" dirty="0" err="1">
                <a:solidFill>
                  <a:srgbClr val="000000"/>
                </a:solidFill>
                <a:latin typeface="Consolas" panose="020B0609020204030204" pitchFamily="49" charset="0"/>
              </a:rPr>
              <a:t>.Nothing</a:t>
            </a:r>
            <a:r>
              <a:rPr lang="en-US"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régi szintaktika: (ugyanaz, mint az </a:t>
            </a:r>
            <a:r>
              <a:rPr lang="hu-HU" sz="1800" dirty="0" err="1">
                <a:solidFill>
                  <a:srgbClr val="008000"/>
                </a:solidFill>
                <a:latin typeface="Consolas" panose="020B0609020204030204" pitchFamily="49" charset="0"/>
              </a:rPr>
              <a:t>Is.EqualTo</a:t>
            </a:r>
            <a:r>
              <a:rPr lang="hu-HU" sz="1800" dirty="0">
                <a:solidFill>
                  <a:srgbClr val="008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.AreEqual</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42); </a:t>
            </a:r>
            <a:endParaRPr lang="hu-HU" sz="18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2465149410"/>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NUnit</a:t>
            </a:r>
            <a:endParaRPr lang="en-GB"/>
          </a:p>
        </p:txBody>
      </p:sp>
      <p:sp>
        <p:nvSpPr>
          <p:cNvPr id="3" name="Content Placeholder 2"/>
          <p:cNvSpPr>
            <a:spLocks noGrp="1"/>
          </p:cNvSpPr>
          <p:nvPr>
            <p:ph idx="1"/>
          </p:nvPr>
        </p:nvSpPr>
        <p:spPr>
          <a:xfrm>
            <a:off x="107950" y="4209245"/>
            <a:ext cx="8928100" cy="2243943"/>
          </a:xfrm>
        </p:spPr>
        <p:txBody>
          <a:bodyPr/>
          <a:lstStyle/>
          <a:p>
            <a:r>
              <a:rPr lang="hu-HU" sz="2000"/>
              <a:t>Akárhány input paraméter lehet a tesztmetódusban – ugyanennyit kell megadni a TestCase attribútumban</a:t>
            </a:r>
          </a:p>
          <a:p>
            <a:pPr lvl="1"/>
            <a:r>
              <a:rPr lang="hu-HU" sz="1800"/>
              <a:t>Attribútum csak konstans értékeket kaphat -&gt; </a:t>
            </a:r>
            <a:r>
              <a:rPr lang="hu-HU" sz="1800">
                <a:solidFill>
                  <a:srgbClr val="C00000"/>
                </a:solidFill>
              </a:rPr>
              <a:t>TestCaseSource</a:t>
            </a:r>
            <a:r>
              <a:rPr lang="hu-HU" sz="1800"/>
              <a:t>!</a:t>
            </a:r>
          </a:p>
          <a:p>
            <a:r>
              <a:rPr lang="hu-HU" sz="2000"/>
              <a:t>Hasonló lehetőségek:</a:t>
            </a:r>
          </a:p>
          <a:p>
            <a:pPr lvl="1"/>
            <a:r>
              <a:rPr lang="hu-HU" sz="1800"/>
              <a:t>[Sequential] – az input paraméterek megadott értékek közül sorra kapnak értékeket</a:t>
            </a:r>
          </a:p>
          <a:p>
            <a:pPr lvl="1"/>
            <a:r>
              <a:rPr lang="hu-HU" sz="1800"/>
              <a:t>[Combinatorial] – az input paraméterek számára megadott értékek összes lehetséges kombinációjával meghívódik a teszt</a:t>
            </a:r>
          </a:p>
          <a:p>
            <a:pPr lvl="1"/>
            <a:r>
              <a:rPr lang="hu-HU" sz="1800"/>
              <a:t>[Pairwise] – az előzőhöz képest optimalizált (kevesebb tesztesetet csinál)</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13</a:t>
            </a:fld>
            <a:endParaRPr lang="hu-HU"/>
          </a:p>
        </p:txBody>
      </p:sp>
      <p:pic>
        <p:nvPicPr>
          <p:cNvPr id="6" name="Kép 5"/>
          <p:cNvPicPr>
            <a:picLocks noChangeAspect="1"/>
          </p:cNvPicPr>
          <p:nvPr/>
        </p:nvPicPr>
        <p:blipFill>
          <a:blip r:embed="rId3"/>
          <a:stretch>
            <a:fillRect/>
          </a:stretch>
        </p:blipFill>
        <p:spPr>
          <a:xfrm>
            <a:off x="517123" y="692150"/>
            <a:ext cx="8109754" cy="3517095"/>
          </a:xfrm>
          <a:prstGeom prst="rect">
            <a:avLst/>
          </a:prstGeom>
        </p:spPr>
      </p:pic>
    </p:spTree>
    <p:extLst>
      <p:ext uri="{BB962C8B-B14F-4D97-AF65-F5344CB8AC3E}">
        <p14:creationId xmlns:p14="http://schemas.microsoft.com/office/powerpoint/2010/main" val="1558333192"/>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p:txBody>
          <a:bodyPr/>
          <a:lstStyle/>
          <a:p>
            <a:r>
              <a:rPr lang="hu-HU"/>
              <a:t>TestCaseSource</a:t>
            </a:r>
          </a:p>
          <a:p>
            <a:pPr lvl="1"/>
            <a:r>
              <a:rPr lang="hu-HU"/>
              <a:t>Dinamikusan készített v. nem konstans értékekkel dolgozó tesztesetekhez – akár saját osztályok átadása értékekként</a:t>
            </a:r>
          </a:p>
          <a:p>
            <a:pPr lvl="1"/>
            <a:r>
              <a:rPr lang="hu-HU"/>
              <a:t>Sokféle formában használható: object[] helyett TestCaseData utód, property helyett metódus, osztály... </a:t>
            </a:r>
          </a:p>
          <a:p>
            <a:pPr lvl="1"/>
            <a:endParaRPr lang="hu-HU" sz="160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
        <p:nvSpPr>
          <p:cNvPr id="6" name="Szövegdoboz 5"/>
          <p:cNvSpPr txBox="1">
            <a:spLocks noChangeArrowheads="1"/>
          </p:cNvSpPr>
          <p:nvPr/>
        </p:nvSpPr>
        <p:spPr bwMode="auto">
          <a:xfrm>
            <a:off x="284118" y="2672239"/>
            <a:ext cx="8571001" cy="4247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static</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IEnumerable</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 </a:t>
            </a:r>
            <a:r>
              <a:rPr lang="en-GB" sz="1400" dirty="0" err="1">
                <a:solidFill>
                  <a:srgbClr val="000000"/>
                </a:solidFill>
                <a:latin typeface="Consolas" panose="020B0609020204030204" pitchFamily="49" charset="0"/>
              </a:rPr>
              <a:t>MyTestCases</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get</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        </a:t>
            </a:r>
            <a:r>
              <a:rPr lang="en-GB" sz="1400" dirty="0">
                <a:solidFill>
                  <a:srgbClr val="2B91AF"/>
                </a:solidFill>
                <a:latin typeface="Consolas" panose="020B0609020204030204" pitchFamily="49" charset="0"/>
              </a:rPr>
              <a:t>List</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 </a:t>
            </a:r>
            <a:r>
              <a:rPr lang="en-GB" sz="1400" dirty="0" err="1">
                <a:solidFill>
                  <a:srgbClr val="000000"/>
                </a:solidFill>
                <a:latin typeface="Consolas" panose="020B0609020204030204" pitchFamily="49" charset="0"/>
              </a:rPr>
              <a:t>testCases</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2B91AF"/>
                </a:solidFill>
                <a:latin typeface="Consolas" panose="020B0609020204030204" pitchFamily="49" charset="0"/>
              </a:rPr>
              <a:t>List</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a:t>
            </a:r>
          </a:p>
          <a:p>
            <a:pPr algn="l"/>
            <a:r>
              <a:rPr lang="nn-NO" sz="1400" dirty="0">
                <a:solidFill>
                  <a:srgbClr val="000000"/>
                </a:solidFill>
                <a:latin typeface="Consolas" panose="020B0609020204030204" pitchFamily="49" charset="0"/>
              </a:rPr>
              <a:t>        </a:t>
            </a:r>
            <a:r>
              <a:rPr lang="nn-NO" sz="1400" dirty="0">
                <a:solidFill>
                  <a:srgbClr val="0000FF"/>
                </a:solidFill>
                <a:latin typeface="Consolas" panose="020B0609020204030204" pitchFamily="49" charset="0"/>
              </a:rPr>
              <a:t>for</a:t>
            </a:r>
            <a:r>
              <a:rPr lang="nn-NO" sz="1400" dirty="0">
                <a:solidFill>
                  <a:srgbClr val="000000"/>
                </a:solidFill>
                <a:latin typeface="Consolas" panose="020B0609020204030204" pitchFamily="49" charset="0"/>
              </a:rPr>
              <a:t> (</a:t>
            </a:r>
            <a:r>
              <a:rPr lang="nn-NO" sz="1400" dirty="0">
                <a:solidFill>
                  <a:srgbClr val="0000FF"/>
                </a:solidFill>
                <a:latin typeface="Consolas" panose="020B0609020204030204" pitchFamily="49" charset="0"/>
              </a:rPr>
              <a:t>int</a:t>
            </a:r>
            <a:r>
              <a:rPr lang="nn-NO" sz="1400" dirty="0">
                <a:solidFill>
                  <a:srgbClr val="000000"/>
                </a:solidFill>
                <a:latin typeface="Consolas" panose="020B0609020204030204" pitchFamily="49" charset="0"/>
              </a:rPr>
              <a:t> i = 0; i &lt; 10; i++)</a:t>
            </a: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testCases.Add</a:t>
            </a:r>
            <a:r>
              <a:rPr lang="en-GB" sz="14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object</a:t>
            </a:r>
            <a:r>
              <a:rPr lang="en-GB" sz="1400" dirty="0">
                <a:solidFill>
                  <a:srgbClr val="000000"/>
                </a:solidFill>
                <a:latin typeface="Consolas" panose="020B0609020204030204" pitchFamily="49" charset="0"/>
              </a:rPr>
              <a:t>[] { </a:t>
            </a:r>
            <a:r>
              <a:rPr lang="en-GB" sz="1400" dirty="0" err="1">
                <a:solidFill>
                  <a:srgbClr val="000000"/>
                </a:solidFill>
                <a:latin typeface="Consolas" panose="020B0609020204030204" pitchFamily="49" charset="0"/>
              </a:rPr>
              <a:t>i</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i</a:t>
            </a:r>
            <a:r>
              <a:rPr lang="en-GB" sz="1400" dirty="0">
                <a:solidFill>
                  <a:srgbClr val="000000"/>
                </a:solidFill>
                <a:latin typeface="Consolas" panose="020B0609020204030204" pitchFamily="49" charset="0"/>
              </a:rPr>
              <a:t> * 2 }));</a:t>
            </a:r>
          </a:p>
          <a:p>
            <a:pPr algn="l"/>
            <a:r>
              <a:rPr lang="en-GB" sz="1400" dirty="0">
                <a:solidFill>
                  <a:srgbClr val="000000"/>
                </a:solidFill>
                <a:latin typeface="Consolas" panose="020B0609020204030204" pitchFamily="49" charset="0"/>
              </a:rPr>
              <a:t>        }</a:t>
            </a:r>
          </a:p>
          <a:p>
            <a:pPr algn="l"/>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return</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testCases</a:t>
            </a:r>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a:t>
            </a:r>
          </a:p>
          <a:p>
            <a:pPr algn="l"/>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r>
              <a:rPr lang="en-GB" sz="1400" dirty="0" err="1" smtClean="0">
                <a:solidFill>
                  <a:srgbClr val="2B91AF"/>
                </a:solidFill>
                <a:latin typeface="Consolas" panose="020B0609020204030204" pitchFamily="49" charset="0"/>
              </a:rPr>
              <a:t>TestCaseSource</a:t>
            </a:r>
            <a:r>
              <a:rPr lang="en-GB" sz="1400" dirty="0" smtClean="0">
                <a:solidFill>
                  <a:srgbClr val="000000"/>
                </a:solidFill>
                <a:latin typeface="Consolas" panose="020B0609020204030204" pitchFamily="49" charset="0"/>
              </a:rPr>
              <a:t>(</a:t>
            </a:r>
            <a:r>
              <a:rPr lang="hu-HU" sz="1400" dirty="0" err="1" smtClean="0">
                <a:solidFill>
                  <a:srgbClr val="0000FF"/>
                </a:solidFill>
                <a:latin typeface="Consolas" panose="020B0609020204030204" pitchFamily="49" charset="0"/>
              </a:rPr>
              <a:t>nameof</a:t>
            </a:r>
            <a:r>
              <a:rPr lang="hu-HU" sz="1400" dirty="0" smtClean="0">
                <a:solidFill>
                  <a:srgbClr val="0000FF"/>
                </a:solidFill>
                <a:latin typeface="Consolas" panose="020B0609020204030204" pitchFamily="49" charset="0"/>
              </a:rPr>
              <a:t>(</a:t>
            </a:r>
            <a:r>
              <a:rPr lang="en-GB" sz="1400" dirty="0" err="1" smtClean="0">
                <a:solidFill>
                  <a:srgbClr val="A31515"/>
                </a:solidFill>
                <a:latin typeface="Consolas" panose="020B0609020204030204" pitchFamily="49" charset="0"/>
              </a:rPr>
              <a:t>MyTestCases</a:t>
            </a:r>
            <a:r>
              <a:rPr lang="hu-HU" sz="1400" dirty="0">
                <a:solidFill>
                  <a:srgbClr val="A31515"/>
                </a:solidFill>
                <a:latin typeface="Consolas" panose="020B0609020204030204" pitchFamily="49" charset="0"/>
              </a:rPr>
              <a:t>)</a:t>
            </a:r>
            <a:r>
              <a:rPr lang="en-GB" sz="1400" dirty="0" smtClean="0">
                <a:solidFill>
                  <a:srgbClr val="000000"/>
                </a:solidFill>
                <a:latin typeface="Consolas" panose="020B0609020204030204" pitchFamily="49" charset="0"/>
              </a:rPr>
              <a:t>)]</a:t>
            </a:r>
            <a:endParaRPr lang="en-GB" sz="1400" dirty="0">
              <a:solidFill>
                <a:srgbClr val="000000"/>
              </a:solidFill>
              <a:latin typeface="Consolas" panose="020B0609020204030204" pitchFamily="49" charset="0"/>
            </a:endParaRPr>
          </a:p>
          <a:p>
            <a:pPr algn="l"/>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void</a:t>
            </a:r>
            <a:r>
              <a:rPr lang="en-GB" sz="1400" dirty="0">
                <a:solidFill>
                  <a:srgbClr val="000000"/>
                </a:solidFill>
                <a:latin typeface="Consolas" panose="020B0609020204030204" pitchFamily="49" charset="0"/>
              </a:rPr>
              <a:t> Class1_DoSomethingWithInput_ResultIsAsExpected(</a:t>
            </a:r>
            <a:r>
              <a:rPr lang="en-GB" sz="1400" dirty="0">
                <a:solidFill>
                  <a:srgbClr val="0000FF"/>
                </a:solidFill>
                <a:latin typeface="Consolas" panose="020B0609020204030204" pitchFamily="49" charset="0"/>
              </a:rPr>
              <a:t>int</a:t>
            </a:r>
            <a:r>
              <a:rPr lang="en-GB" sz="1400" dirty="0">
                <a:solidFill>
                  <a:srgbClr val="000000"/>
                </a:solidFill>
                <a:latin typeface="Consolas" panose="020B0609020204030204" pitchFamily="49" charset="0"/>
              </a:rPr>
              <a:t> input, </a:t>
            </a:r>
            <a:r>
              <a:rPr lang="en-GB" sz="1400" dirty="0">
                <a:solidFill>
                  <a:srgbClr val="0000FF"/>
                </a:solidFill>
                <a:latin typeface="Consolas" panose="020B0609020204030204" pitchFamily="49" charset="0"/>
              </a:rPr>
              <a:t>int</a:t>
            </a:r>
            <a:r>
              <a:rPr lang="en-GB" sz="1400" dirty="0">
                <a:solidFill>
                  <a:srgbClr val="000000"/>
                </a:solidFill>
                <a:latin typeface="Consolas" panose="020B0609020204030204" pitchFamily="49" charset="0"/>
              </a:rPr>
              <a:t> expected)</a:t>
            </a:r>
          </a:p>
          <a:p>
            <a:pPr algn="l"/>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8000"/>
                </a:solidFill>
                <a:latin typeface="Consolas" panose="020B0609020204030204" pitchFamily="49" charset="0"/>
              </a:rPr>
              <a:t>// ... mint </a:t>
            </a:r>
            <a:r>
              <a:rPr lang="en-GB" sz="1400" dirty="0" err="1">
                <a:solidFill>
                  <a:srgbClr val="008000"/>
                </a:solidFill>
                <a:latin typeface="Consolas" panose="020B0609020204030204" pitchFamily="49" charset="0"/>
              </a:rPr>
              <a:t>előbb</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endParaRPr lang="hu-HU" sz="14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803510367"/>
      </p:ext>
    </p:extLst>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p:txBody>
          <a:bodyPr/>
          <a:lstStyle/>
          <a:p>
            <a:r>
              <a:rPr lang="hu-HU" dirty="0"/>
              <a:t>[</a:t>
            </a:r>
            <a:r>
              <a:rPr lang="hu-HU" dirty="0" err="1"/>
              <a:t>Setup</a:t>
            </a:r>
            <a:r>
              <a:rPr lang="hu-HU" dirty="0"/>
              <a:t>]</a:t>
            </a:r>
          </a:p>
          <a:p>
            <a:pPr lvl="1"/>
            <a:r>
              <a:rPr lang="hu-HU" dirty="0"/>
              <a:t>Az így jelölt metódus minden egyes teszt vagy teszteset előtt le fog futni</a:t>
            </a:r>
          </a:p>
          <a:p>
            <a:r>
              <a:rPr lang="hu-HU" dirty="0"/>
              <a:t>[</a:t>
            </a:r>
            <a:r>
              <a:rPr lang="hu-HU" dirty="0" err="1"/>
              <a:t>TearDown</a:t>
            </a:r>
            <a:r>
              <a:rPr lang="hu-HU" dirty="0"/>
              <a:t>]</a:t>
            </a:r>
          </a:p>
          <a:p>
            <a:pPr lvl="1"/>
            <a:r>
              <a:rPr lang="hu-HU" dirty="0"/>
              <a:t>Az így jelölt metódus minden egyes teszt vagy teszteset futása után lefut </a:t>
            </a:r>
          </a:p>
          <a:p>
            <a:r>
              <a:rPr lang="hu-HU" dirty="0"/>
              <a:t>[</a:t>
            </a:r>
            <a:r>
              <a:rPr lang="hu-HU" dirty="0" err="1"/>
              <a:t>TestFixtureSetUp</a:t>
            </a:r>
            <a:r>
              <a:rPr lang="hu-HU" dirty="0"/>
              <a:t>] / [</a:t>
            </a:r>
            <a:r>
              <a:rPr lang="hu-HU" dirty="0" err="1"/>
              <a:t>OneTimeSetUp</a:t>
            </a:r>
            <a:r>
              <a:rPr lang="hu-HU" dirty="0"/>
              <a:t>]</a:t>
            </a:r>
          </a:p>
          <a:p>
            <a:pPr lvl="1"/>
            <a:r>
              <a:rPr lang="hu-HU" dirty="0"/>
              <a:t>Az így jelölt metódus az adott [</a:t>
            </a:r>
            <a:r>
              <a:rPr lang="hu-HU" dirty="0" err="1"/>
              <a:t>TestFixture</a:t>
            </a:r>
            <a:r>
              <a:rPr lang="hu-HU" dirty="0"/>
              <a:t>] tesztjeinek futtatása előtt fut, egyszer</a:t>
            </a:r>
          </a:p>
          <a:p>
            <a:pPr lvl="1"/>
            <a:r>
              <a:rPr lang="hu-HU" dirty="0"/>
              <a:t>Pl. az összes teszt által használt objektumok hozhatók létre így – de vigyázzunk, a tesztek ideális esetben nem befolyásolhatják egymást!</a:t>
            </a:r>
          </a:p>
          <a:p>
            <a:r>
              <a:rPr lang="hu-HU" dirty="0"/>
              <a:t>[</a:t>
            </a:r>
            <a:r>
              <a:rPr lang="hu-HU" dirty="0" err="1"/>
              <a:t>TestFixtureTearDown</a:t>
            </a:r>
            <a:r>
              <a:rPr lang="hu-HU" dirty="0"/>
              <a:t>] / [</a:t>
            </a:r>
            <a:r>
              <a:rPr lang="hu-HU" dirty="0" err="1"/>
              <a:t>OneTimeTearDown</a:t>
            </a:r>
            <a:r>
              <a:rPr lang="hu-HU" dirty="0"/>
              <a:t>]</a:t>
            </a:r>
          </a:p>
          <a:p>
            <a:pPr lvl="1"/>
            <a:r>
              <a:rPr lang="hu-HU" dirty="0"/>
              <a:t>Az így jelölt metódus az adott [</a:t>
            </a:r>
            <a:r>
              <a:rPr lang="hu-HU" dirty="0" err="1"/>
              <a:t>TestFixture</a:t>
            </a:r>
            <a:r>
              <a:rPr lang="hu-HU" dirty="0"/>
              <a:t>] tesztjeinek </a:t>
            </a:r>
            <a:r>
              <a:rPr lang="hu-HU"/>
              <a:t>futtatása után fut</a:t>
            </a:r>
            <a:r>
              <a:rPr lang="hu-HU" dirty="0"/>
              <a:t>, egyszer</a:t>
            </a:r>
          </a:p>
          <a:p>
            <a:r>
              <a:rPr lang="hu-HU" dirty="0"/>
              <a:t>[</a:t>
            </a:r>
            <a:r>
              <a:rPr lang="hu-HU" dirty="0" err="1"/>
              <a:t>SetUpFixture</a:t>
            </a:r>
            <a:r>
              <a:rPr lang="hu-HU" dirty="0"/>
              <a:t>]</a:t>
            </a:r>
          </a:p>
          <a:p>
            <a:pPr lvl="1"/>
            <a:r>
              <a:rPr lang="hu-HU" dirty="0"/>
              <a:t>Osztályra rakható, </a:t>
            </a:r>
            <a:r>
              <a:rPr lang="hu-HU" dirty="0" err="1"/>
              <a:t>namespace</a:t>
            </a:r>
            <a:r>
              <a:rPr lang="hu-HU" dirty="0"/>
              <a:t> szintű </a:t>
            </a:r>
            <a:r>
              <a:rPr lang="hu-HU" dirty="0" err="1"/>
              <a:t>setup</a:t>
            </a:r>
            <a:r>
              <a:rPr lang="hu-HU" dirty="0"/>
              <a:t>/</a:t>
            </a:r>
            <a:r>
              <a:rPr lang="hu-HU" dirty="0" err="1"/>
              <a:t>teardown</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15574211"/>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Jól tesztelni nehéz</a:t>
            </a:r>
            <a:endParaRPr lang="en-GB"/>
          </a:p>
        </p:txBody>
      </p:sp>
      <p:sp>
        <p:nvSpPr>
          <p:cNvPr id="3" name="Content Placeholder 2"/>
          <p:cNvSpPr>
            <a:spLocks noGrp="1"/>
          </p:cNvSpPr>
          <p:nvPr>
            <p:ph idx="1"/>
          </p:nvPr>
        </p:nvSpPr>
        <p:spPr/>
        <p:txBody>
          <a:bodyPr/>
          <a:lstStyle/>
          <a:p>
            <a:r>
              <a:rPr lang="hu-HU" dirty="0"/>
              <a:t>Legyenek a tesztek </a:t>
            </a:r>
            <a:r>
              <a:rPr lang="hu-HU" dirty="0">
                <a:solidFill>
                  <a:srgbClr val="C00000"/>
                </a:solidFill>
              </a:rPr>
              <a:t>gyorsak</a:t>
            </a:r>
          </a:p>
          <a:p>
            <a:pPr lvl="1"/>
            <a:r>
              <a:rPr lang="hu-HU" dirty="0"/>
              <a:t>Lassú tesztek folyamatos futtatása nem lehetséges =&gt; hibák késői kiderülését okozhatja</a:t>
            </a:r>
          </a:p>
          <a:p>
            <a:r>
              <a:rPr lang="hu-HU" dirty="0"/>
              <a:t>Legyenek lehetőleg egymástól </a:t>
            </a:r>
            <a:r>
              <a:rPr lang="hu-HU" dirty="0">
                <a:solidFill>
                  <a:srgbClr val="C00000"/>
                </a:solidFill>
              </a:rPr>
              <a:t>függetlenek</a:t>
            </a:r>
          </a:p>
          <a:p>
            <a:pPr lvl="1"/>
            <a:r>
              <a:rPr lang="hu-HU" dirty="0"/>
              <a:t>Sorrend, időzítés stb. nem hathat ki az eredményre</a:t>
            </a:r>
          </a:p>
          <a:p>
            <a:r>
              <a:rPr lang="hu-HU" dirty="0"/>
              <a:t>Ránézésre olvasható nevekkel</a:t>
            </a:r>
          </a:p>
          <a:p>
            <a:pPr lvl="1"/>
            <a:r>
              <a:rPr lang="hu-HU" dirty="0"/>
              <a:t>A jól elkészített tesztlista dokumentálja a kód képességeit (</a:t>
            </a:r>
            <a:r>
              <a:rPr lang="hu-HU" dirty="0" err="1"/>
              <a:t>requirement</a:t>
            </a:r>
            <a:r>
              <a:rPr lang="hu-HU" dirty="0"/>
              <a:t>-listának fogható fel)</a:t>
            </a:r>
          </a:p>
          <a:p>
            <a:r>
              <a:rPr lang="hu-HU" dirty="0"/>
              <a:t>Nem kell és nem is szabad minden inputlehetőséget lefedni</a:t>
            </a:r>
          </a:p>
          <a:p>
            <a:pPr lvl="1"/>
            <a:r>
              <a:rPr lang="hu-HU" dirty="0"/>
              <a:t>Sokszor példákkal tesztelnek</a:t>
            </a:r>
          </a:p>
          <a:p>
            <a:pPr lvl="1"/>
            <a:r>
              <a:rPr lang="hu-HU" dirty="0" err="1"/>
              <a:t>Corner</a:t>
            </a:r>
            <a:r>
              <a:rPr lang="hu-HU" dirty="0"/>
              <a:t> </a:t>
            </a:r>
            <a:r>
              <a:rPr lang="hu-HU" dirty="0" err="1"/>
              <a:t>case</a:t>
            </a:r>
            <a:r>
              <a:rPr lang="hu-HU" dirty="0"/>
              <a:t>-ek megtalálása fontosabb</a:t>
            </a:r>
          </a:p>
          <a:p>
            <a:r>
              <a:rPr lang="hu-HU" dirty="0">
                <a:solidFill>
                  <a:srgbClr val="C00000"/>
                </a:solidFill>
              </a:rPr>
              <a:t>Egyszerre egyetlen művelet, és egy osztály tesztelése</a:t>
            </a:r>
          </a:p>
          <a:p>
            <a:pPr lvl="1"/>
            <a:r>
              <a:rPr lang="hu-HU" dirty="0"/>
              <a:t>Mindig függetlenül az éles adattól, ami változhat – tehát nem olvasunk éles adatbázist, éles </a:t>
            </a:r>
            <a:r>
              <a:rPr lang="hu-HU" dirty="0" err="1"/>
              <a:t>settingsfájlt</a:t>
            </a:r>
            <a:r>
              <a:rPr lang="hu-HU" dirty="0"/>
              <a:t>, stb.</a:t>
            </a:r>
          </a:p>
          <a:p>
            <a:pPr lvl="1"/>
            <a:r>
              <a:rPr lang="hu-HU" dirty="0"/>
              <a:t>Osztályok függőségeit is </a:t>
            </a:r>
            <a:r>
              <a:rPr lang="hu-HU" dirty="0">
                <a:solidFill>
                  <a:srgbClr val="C00000"/>
                </a:solidFill>
              </a:rPr>
              <a:t>helyettesítjük</a:t>
            </a:r>
            <a:r>
              <a:rPr lang="hu-HU" dirty="0"/>
              <a:t>: </a:t>
            </a:r>
            <a:r>
              <a:rPr lang="hu-HU" dirty="0" err="1"/>
              <a:t>Dependency</a:t>
            </a:r>
            <a:r>
              <a:rPr lang="hu-HU" dirty="0"/>
              <a:t> </a:t>
            </a:r>
            <a:r>
              <a:rPr lang="hu-HU" dirty="0" err="1"/>
              <a:t>Injection</a:t>
            </a:r>
            <a:r>
              <a:rPr lang="hu-HU" dirty="0"/>
              <a:t> + tesztduplikátumok (test </a:t>
            </a:r>
            <a:r>
              <a:rPr lang="hu-HU" dirty="0" err="1"/>
              <a:t>doubles</a:t>
            </a:r>
            <a:r>
              <a:rPr lang="hu-HU" dirty="0"/>
              <a:t>)</a:t>
            </a:r>
          </a:p>
          <a:p>
            <a:pPr lvl="1"/>
            <a:endParaRPr lang="hu-HU" dirty="0"/>
          </a:p>
          <a:p>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spTree>
    <p:extLst>
      <p:ext uri="{BB962C8B-B14F-4D97-AF65-F5344CB8AC3E}">
        <p14:creationId xmlns:p14="http://schemas.microsoft.com/office/powerpoint/2010/main" val="3760910961"/>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2"/>
          <a:stretch>
            <a:fillRect/>
          </a:stretch>
        </p:blipFill>
        <p:spPr>
          <a:xfrm>
            <a:off x="330531" y="774882"/>
            <a:ext cx="8482938" cy="5877537"/>
          </a:xfrm>
          <a:prstGeom prst="rect">
            <a:avLst/>
          </a:prstGeom>
        </p:spPr>
      </p:pic>
      <p:pic>
        <p:nvPicPr>
          <p:cNvPr id="18" name="Picture 2">
            <a:extLst>
              <a:ext uri="{FF2B5EF4-FFF2-40B4-BE49-F238E27FC236}">
                <a16:creationId xmlns:a16="http://schemas.microsoft.com/office/drawing/2014/main" id="{D4913B7A-AF24-4629-9C71-4505F28D0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530" y="0"/>
            <a:ext cx="3250110" cy="254125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0C0A8"/>
                    </a:gs>
                  </a:gsLst>
                  <a:lin ang="2700000" scaled="1"/>
                </a:gradFill>
              </a14:hiddenFill>
            </a:ext>
            <a:ext uri="{91240B29-F687-4F45-9708-019B960494DF}">
              <a14:hiddenLine xmlns:a14="http://schemas.microsoft.com/office/drawing/2010/main" w="12700" algn="ctr">
                <a:solidFill>
                  <a:srgbClr val="6E6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églalap 16">
            <a:extLst>
              <a:ext uri="{FF2B5EF4-FFF2-40B4-BE49-F238E27FC236}">
                <a16:creationId xmlns:a16="http://schemas.microsoft.com/office/drawing/2014/main" id="{792D2D54-0515-4370-89E7-DF331B045513}"/>
              </a:ext>
            </a:extLst>
          </p:cNvPr>
          <p:cNvSpPr/>
          <p:nvPr/>
        </p:nvSpPr>
        <p:spPr>
          <a:xfrm>
            <a:off x="683460" y="5919525"/>
            <a:ext cx="5278905"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 0 || </a:t>
            </a:r>
            <a:r>
              <a:rPr lang="en-GB" sz="1400" dirty="0" err="1">
                <a:solidFill>
                  <a:srgbClr val="FF0000"/>
                </a:solidFill>
                <a:latin typeface="+mj-lt"/>
              </a:rPr>
              <a:t>max_y</a:t>
            </a:r>
            <a:r>
              <a:rPr lang="en-GB" sz="1400" dirty="0">
                <a:solidFill>
                  <a:srgbClr val="FF0000"/>
                </a:solidFill>
                <a:latin typeface="+mj-lt"/>
              </a:rPr>
              <a:t> &lt;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hu-HU" dirty="0"/>
              <a:t>Tesztesetek – egyszerű </a:t>
            </a:r>
            <a:r>
              <a:rPr lang="hu-HU" dirty="0" smtClean="0"/>
              <a:t>kód?</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pic>
        <p:nvPicPr>
          <p:cNvPr id="25" name="Kép 24">
            <a:extLst>
              <a:ext uri="{FF2B5EF4-FFF2-40B4-BE49-F238E27FC236}">
                <a16:creationId xmlns:a16="http://schemas.microsoft.com/office/drawing/2014/main" id="{3D164046-075A-4D21-B545-AD90DC79763A}"/>
              </a:ext>
            </a:extLst>
          </p:cNvPr>
          <p:cNvPicPr>
            <a:picLocks noChangeAspect="1"/>
          </p:cNvPicPr>
          <p:nvPr/>
        </p:nvPicPr>
        <p:blipFill>
          <a:blip r:embed="rId4"/>
          <a:stretch>
            <a:fillRect/>
          </a:stretch>
        </p:blipFill>
        <p:spPr>
          <a:xfrm>
            <a:off x="3790733" y="938335"/>
            <a:ext cx="5996601" cy="291924"/>
          </a:xfrm>
          <a:prstGeom prst="rect">
            <a:avLst/>
          </a:prstGeom>
        </p:spPr>
      </p:pic>
      <p:pic>
        <p:nvPicPr>
          <p:cNvPr id="26" name="Kép 25">
            <a:extLst>
              <a:ext uri="{FF2B5EF4-FFF2-40B4-BE49-F238E27FC236}">
                <a16:creationId xmlns:a16="http://schemas.microsoft.com/office/drawing/2014/main" id="{421E8C06-FCAE-4258-ABCC-19B4FA475873}"/>
              </a:ext>
            </a:extLst>
          </p:cNvPr>
          <p:cNvPicPr>
            <a:picLocks noChangeAspect="1"/>
          </p:cNvPicPr>
          <p:nvPr/>
        </p:nvPicPr>
        <p:blipFill>
          <a:blip r:embed="rId5"/>
          <a:stretch>
            <a:fillRect/>
          </a:stretch>
        </p:blipFill>
        <p:spPr>
          <a:xfrm>
            <a:off x="3794225" y="1171832"/>
            <a:ext cx="4836110" cy="353862"/>
          </a:xfrm>
          <a:prstGeom prst="rect">
            <a:avLst/>
          </a:prstGeom>
        </p:spPr>
      </p:pic>
      <p:pic>
        <p:nvPicPr>
          <p:cNvPr id="27" name="Kép 26">
            <a:extLst>
              <a:ext uri="{FF2B5EF4-FFF2-40B4-BE49-F238E27FC236}">
                <a16:creationId xmlns:a16="http://schemas.microsoft.com/office/drawing/2014/main" id="{5DEC0F93-E9EB-4B26-B7AC-1444274738B2}"/>
              </a:ext>
            </a:extLst>
          </p:cNvPr>
          <p:cNvPicPr>
            <a:picLocks noChangeAspect="1"/>
          </p:cNvPicPr>
          <p:nvPr/>
        </p:nvPicPr>
        <p:blipFill>
          <a:blip r:embed="rId6"/>
          <a:stretch>
            <a:fillRect/>
          </a:stretch>
        </p:blipFill>
        <p:spPr>
          <a:xfrm>
            <a:off x="3835696" y="967957"/>
            <a:ext cx="4307381" cy="552517"/>
          </a:xfrm>
          <a:prstGeom prst="rect">
            <a:avLst/>
          </a:prstGeom>
        </p:spPr>
      </p:pic>
      <p:pic>
        <p:nvPicPr>
          <p:cNvPr id="28" name="Kép 27">
            <a:extLst>
              <a:ext uri="{FF2B5EF4-FFF2-40B4-BE49-F238E27FC236}">
                <a16:creationId xmlns:a16="http://schemas.microsoft.com/office/drawing/2014/main" id="{2C193428-C3EF-4DB3-9E27-61E221CC7AB6}"/>
              </a:ext>
            </a:extLst>
          </p:cNvPr>
          <p:cNvPicPr>
            <a:picLocks noChangeAspect="1"/>
          </p:cNvPicPr>
          <p:nvPr/>
        </p:nvPicPr>
        <p:blipFill>
          <a:blip r:embed="rId7"/>
          <a:stretch>
            <a:fillRect/>
          </a:stretch>
        </p:blipFill>
        <p:spPr>
          <a:xfrm>
            <a:off x="3802614" y="1170441"/>
            <a:ext cx="5334702" cy="319641"/>
          </a:xfrm>
          <a:prstGeom prst="rect">
            <a:avLst/>
          </a:prstGeom>
        </p:spPr>
      </p:pic>
      <p:pic>
        <p:nvPicPr>
          <p:cNvPr id="29" name="Kép 28">
            <a:extLst>
              <a:ext uri="{FF2B5EF4-FFF2-40B4-BE49-F238E27FC236}">
                <a16:creationId xmlns:a16="http://schemas.microsoft.com/office/drawing/2014/main" id="{E395A612-8ED5-45FF-9EF3-13DCFE27F1BE}"/>
              </a:ext>
            </a:extLst>
          </p:cNvPr>
          <p:cNvPicPr>
            <a:picLocks noChangeAspect="1"/>
          </p:cNvPicPr>
          <p:nvPr/>
        </p:nvPicPr>
        <p:blipFill>
          <a:blip r:embed="rId8"/>
          <a:stretch>
            <a:fillRect/>
          </a:stretch>
        </p:blipFill>
        <p:spPr>
          <a:xfrm>
            <a:off x="3779890" y="969323"/>
            <a:ext cx="5072280" cy="239553"/>
          </a:xfrm>
          <a:prstGeom prst="rect">
            <a:avLst/>
          </a:prstGeom>
        </p:spPr>
      </p:pic>
      <p:pic>
        <p:nvPicPr>
          <p:cNvPr id="30" name="Kép 29">
            <a:extLst>
              <a:ext uri="{FF2B5EF4-FFF2-40B4-BE49-F238E27FC236}">
                <a16:creationId xmlns:a16="http://schemas.microsoft.com/office/drawing/2014/main" id="{AE387B5F-8720-4288-B9E7-A8AA6E26934B}"/>
              </a:ext>
            </a:extLst>
          </p:cNvPr>
          <p:cNvPicPr>
            <a:picLocks noChangeAspect="1"/>
          </p:cNvPicPr>
          <p:nvPr/>
        </p:nvPicPr>
        <p:blipFill>
          <a:blip r:embed="rId9"/>
          <a:stretch>
            <a:fillRect/>
          </a:stretch>
        </p:blipFill>
        <p:spPr>
          <a:xfrm>
            <a:off x="3779890" y="1532117"/>
            <a:ext cx="5470360" cy="528693"/>
          </a:xfrm>
          <a:prstGeom prst="rect">
            <a:avLst/>
          </a:prstGeom>
        </p:spPr>
      </p:pic>
      <p:pic>
        <p:nvPicPr>
          <p:cNvPr id="33" name="Kép 32">
            <a:extLst>
              <a:ext uri="{FF2B5EF4-FFF2-40B4-BE49-F238E27FC236}">
                <a16:creationId xmlns:a16="http://schemas.microsoft.com/office/drawing/2014/main" id="{42AA5E7A-A325-4640-8C91-5BAB99E7E456}"/>
              </a:ext>
            </a:extLst>
          </p:cNvPr>
          <p:cNvPicPr>
            <a:picLocks noChangeAspect="1"/>
          </p:cNvPicPr>
          <p:nvPr/>
        </p:nvPicPr>
        <p:blipFill>
          <a:blip r:embed="rId10"/>
          <a:stretch>
            <a:fillRect/>
          </a:stretch>
        </p:blipFill>
        <p:spPr>
          <a:xfrm>
            <a:off x="3761013" y="3166254"/>
            <a:ext cx="7422784" cy="2641638"/>
          </a:xfrm>
          <a:prstGeom prst="rect">
            <a:avLst/>
          </a:prstGeom>
          <a:ln w="38100">
            <a:solidFill>
              <a:schemeClr val="tx1"/>
            </a:solidFill>
          </a:ln>
        </p:spPr>
      </p:pic>
      <p:pic>
        <p:nvPicPr>
          <p:cNvPr id="32" name="Kép 31">
            <a:extLst>
              <a:ext uri="{FF2B5EF4-FFF2-40B4-BE49-F238E27FC236}">
                <a16:creationId xmlns:a16="http://schemas.microsoft.com/office/drawing/2014/main" id="{74BD3FA8-3F62-4F51-9232-D26CA6AE8D9C}"/>
              </a:ext>
            </a:extLst>
          </p:cNvPr>
          <p:cNvPicPr>
            <a:picLocks noChangeAspect="1"/>
          </p:cNvPicPr>
          <p:nvPr/>
        </p:nvPicPr>
        <p:blipFill>
          <a:blip r:embed="rId11"/>
          <a:stretch>
            <a:fillRect/>
          </a:stretch>
        </p:blipFill>
        <p:spPr>
          <a:xfrm>
            <a:off x="3790733" y="3117123"/>
            <a:ext cx="6900194" cy="2690769"/>
          </a:xfrm>
          <a:prstGeom prst="rect">
            <a:avLst/>
          </a:prstGeom>
          <a:ln w="38100">
            <a:solidFill>
              <a:schemeClr val="tx1"/>
            </a:solidFill>
          </a:ln>
        </p:spPr>
      </p:pic>
      <p:pic>
        <p:nvPicPr>
          <p:cNvPr id="31" name="Kép 30">
            <a:extLst>
              <a:ext uri="{FF2B5EF4-FFF2-40B4-BE49-F238E27FC236}">
                <a16:creationId xmlns:a16="http://schemas.microsoft.com/office/drawing/2014/main" id="{26BDA327-03A8-4FD2-9F48-FE8E4355B61B}"/>
              </a:ext>
            </a:extLst>
          </p:cNvPr>
          <p:cNvPicPr>
            <a:picLocks noChangeAspect="1"/>
          </p:cNvPicPr>
          <p:nvPr/>
        </p:nvPicPr>
        <p:blipFill>
          <a:blip r:embed="rId12"/>
          <a:stretch>
            <a:fillRect/>
          </a:stretch>
        </p:blipFill>
        <p:spPr>
          <a:xfrm>
            <a:off x="3756458" y="2583287"/>
            <a:ext cx="7555065" cy="3242296"/>
          </a:xfrm>
          <a:prstGeom prst="rect">
            <a:avLst/>
          </a:prstGeom>
          <a:ln w="38100">
            <a:solidFill>
              <a:schemeClr val="tx1"/>
            </a:solidFill>
          </a:ln>
        </p:spPr>
      </p:pic>
      <p:pic>
        <p:nvPicPr>
          <p:cNvPr id="20" name="Kép 19">
            <a:extLst>
              <a:ext uri="{FF2B5EF4-FFF2-40B4-BE49-F238E27FC236}">
                <a16:creationId xmlns:a16="http://schemas.microsoft.com/office/drawing/2014/main" id="{53722FA3-CCB1-404D-8B8B-01AE8E329C1E}"/>
              </a:ext>
            </a:extLst>
          </p:cNvPr>
          <p:cNvPicPr>
            <a:picLocks noChangeAspect="1"/>
          </p:cNvPicPr>
          <p:nvPr/>
        </p:nvPicPr>
        <p:blipFill>
          <a:blip r:embed="rId13"/>
          <a:stretch>
            <a:fillRect/>
          </a:stretch>
        </p:blipFill>
        <p:spPr>
          <a:xfrm>
            <a:off x="330531" y="3915666"/>
            <a:ext cx="10785865" cy="1849333"/>
          </a:xfrm>
          <a:prstGeom prst="rect">
            <a:avLst/>
          </a:prstGeom>
          <a:ln w="38100">
            <a:solidFill>
              <a:schemeClr val="tx1"/>
            </a:solidFill>
          </a:ln>
        </p:spPr>
      </p:pic>
    </p:spTree>
    <p:extLst>
      <p:ext uri="{BB962C8B-B14F-4D97-AF65-F5344CB8AC3E}">
        <p14:creationId xmlns:p14="http://schemas.microsoft.com/office/powerpoint/2010/main" val="237186755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2"/>
          <a:stretch>
            <a:fillRect/>
          </a:stretch>
        </p:blipFill>
        <p:spPr>
          <a:xfrm>
            <a:off x="330531" y="774882"/>
            <a:ext cx="8482938" cy="5877537"/>
          </a:xfrm>
          <a:prstGeom prst="rect">
            <a:avLst/>
          </a:prstGeom>
        </p:spPr>
      </p:pic>
      <p:sp>
        <p:nvSpPr>
          <p:cNvPr id="18" name="Téglalap 17">
            <a:extLst>
              <a:ext uri="{FF2B5EF4-FFF2-40B4-BE49-F238E27FC236}">
                <a16:creationId xmlns:a16="http://schemas.microsoft.com/office/drawing/2014/main" id="{DC1BD6FA-1A35-4FC3-B503-2C1A7FBBDC80}"/>
              </a:ext>
            </a:extLst>
          </p:cNvPr>
          <p:cNvSpPr/>
          <p:nvPr/>
        </p:nvSpPr>
        <p:spPr>
          <a:xfrm>
            <a:off x="251400" y="5932545"/>
            <a:ext cx="6393873"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 </a:t>
            </a:r>
            <a:r>
              <a:rPr lang="en-GB" sz="1400" dirty="0" err="1">
                <a:solidFill>
                  <a:srgbClr val="FF0000"/>
                </a:solidFill>
                <a:latin typeface="+mj-lt"/>
              </a:rPr>
              <a:t>max_y</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hu-HU" dirty="0"/>
              <a:t>Tesztesetek – egyszerű </a:t>
            </a:r>
            <a:r>
              <a:rPr lang="hu-HU" dirty="0" smtClean="0"/>
              <a:t>kód?</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pic>
        <p:nvPicPr>
          <p:cNvPr id="19" name="Kép 18">
            <a:extLst>
              <a:ext uri="{FF2B5EF4-FFF2-40B4-BE49-F238E27FC236}">
                <a16:creationId xmlns:a16="http://schemas.microsoft.com/office/drawing/2014/main" id="{B8A0EBBB-7C2D-4D05-827E-24A233AB3C8A}"/>
              </a:ext>
            </a:extLst>
          </p:cNvPr>
          <p:cNvPicPr>
            <a:picLocks noChangeAspect="1"/>
          </p:cNvPicPr>
          <p:nvPr/>
        </p:nvPicPr>
        <p:blipFill>
          <a:blip r:embed="rId3"/>
          <a:stretch>
            <a:fillRect/>
          </a:stretch>
        </p:blipFill>
        <p:spPr>
          <a:xfrm>
            <a:off x="2899892" y="751955"/>
            <a:ext cx="5560648" cy="296873"/>
          </a:xfrm>
          <a:prstGeom prst="rect">
            <a:avLst/>
          </a:prstGeom>
        </p:spPr>
      </p:pic>
      <p:sp>
        <p:nvSpPr>
          <p:cNvPr id="23" name="Téglalap 22">
            <a:extLst>
              <a:ext uri="{FF2B5EF4-FFF2-40B4-BE49-F238E27FC236}">
                <a16:creationId xmlns:a16="http://schemas.microsoft.com/office/drawing/2014/main" id="{FF352968-908F-4018-9B74-7D76FA11541A}"/>
              </a:ext>
            </a:extLst>
          </p:cNvPr>
          <p:cNvSpPr/>
          <p:nvPr/>
        </p:nvSpPr>
        <p:spPr>
          <a:xfrm>
            <a:off x="704781" y="5929251"/>
            <a:ext cx="5278905"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 0 || </a:t>
            </a:r>
            <a:r>
              <a:rPr lang="en-GB" sz="1400" dirty="0" err="1">
                <a:solidFill>
                  <a:srgbClr val="FF0000"/>
                </a:solidFill>
                <a:latin typeface="+mj-lt"/>
              </a:rPr>
              <a:t>max_y</a:t>
            </a:r>
            <a:r>
              <a:rPr lang="en-GB" sz="1400" dirty="0">
                <a:solidFill>
                  <a:srgbClr val="FF0000"/>
                </a:solidFill>
                <a:latin typeface="+mj-lt"/>
              </a:rPr>
              <a:t> &lt;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pic>
        <p:nvPicPr>
          <p:cNvPr id="31" name="Kép 30">
            <a:extLst>
              <a:ext uri="{FF2B5EF4-FFF2-40B4-BE49-F238E27FC236}">
                <a16:creationId xmlns:a16="http://schemas.microsoft.com/office/drawing/2014/main" id="{BCAF03F7-533C-447E-B873-B65F3EA0AAF0}"/>
              </a:ext>
            </a:extLst>
          </p:cNvPr>
          <p:cNvPicPr>
            <a:picLocks noChangeAspect="1"/>
          </p:cNvPicPr>
          <p:nvPr/>
        </p:nvPicPr>
        <p:blipFill>
          <a:blip r:embed="rId4"/>
          <a:stretch>
            <a:fillRect/>
          </a:stretch>
        </p:blipFill>
        <p:spPr>
          <a:xfrm>
            <a:off x="2848514" y="1011066"/>
            <a:ext cx="6482256" cy="594596"/>
          </a:xfrm>
          <a:prstGeom prst="rect">
            <a:avLst/>
          </a:prstGeom>
        </p:spPr>
      </p:pic>
      <p:pic>
        <p:nvPicPr>
          <p:cNvPr id="32" name="Kép 31">
            <a:extLst>
              <a:ext uri="{FF2B5EF4-FFF2-40B4-BE49-F238E27FC236}">
                <a16:creationId xmlns:a16="http://schemas.microsoft.com/office/drawing/2014/main" id="{DBD1BC7A-227E-4C5C-924F-57C7E8996ACA}"/>
              </a:ext>
            </a:extLst>
          </p:cNvPr>
          <p:cNvPicPr>
            <a:picLocks noChangeAspect="1"/>
          </p:cNvPicPr>
          <p:nvPr/>
        </p:nvPicPr>
        <p:blipFill>
          <a:blip r:embed="rId5"/>
          <a:stretch>
            <a:fillRect/>
          </a:stretch>
        </p:blipFill>
        <p:spPr>
          <a:xfrm>
            <a:off x="3286281" y="3333929"/>
            <a:ext cx="8263690" cy="2460326"/>
          </a:xfrm>
          <a:prstGeom prst="rect">
            <a:avLst/>
          </a:prstGeom>
          <a:ln w="38100">
            <a:solidFill>
              <a:schemeClr val="tx1"/>
            </a:solidFill>
          </a:ln>
        </p:spPr>
      </p:pic>
      <p:pic>
        <p:nvPicPr>
          <p:cNvPr id="34" name="Kép 33">
            <a:extLst>
              <a:ext uri="{FF2B5EF4-FFF2-40B4-BE49-F238E27FC236}">
                <a16:creationId xmlns:a16="http://schemas.microsoft.com/office/drawing/2014/main" id="{FF29B8D2-3B7A-4E2C-978B-F6B7E61B9CED}"/>
              </a:ext>
            </a:extLst>
          </p:cNvPr>
          <p:cNvPicPr>
            <a:picLocks noChangeAspect="1"/>
          </p:cNvPicPr>
          <p:nvPr/>
        </p:nvPicPr>
        <p:blipFill>
          <a:blip r:embed="rId6"/>
          <a:stretch>
            <a:fillRect/>
          </a:stretch>
        </p:blipFill>
        <p:spPr>
          <a:xfrm>
            <a:off x="2856776" y="1042999"/>
            <a:ext cx="6408314" cy="1165148"/>
          </a:xfrm>
          <a:prstGeom prst="rect">
            <a:avLst/>
          </a:prstGeom>
        </p:spPr>
      </p:pic>
      <p:pic>
        <p:nvPicPr>
          <p:cNvPr id="33" name="Kép 32">
            <a:extLst>
              <a:ext uri="{FF2B5EF4-FFF2-40B4-BE49-F238E27FC236}">
                <a16:creationId xmlns:a16="http://schemas.microsoft.com/office/drawing/2014/main" id="{9B52AA8C-4827-4A47-B10B-4056CDADE318}"/>
              </a:ext>
            </a:extLst>
          </p:cNvPr>
          <p:cNvPicPr>
            <a:picLocks noChangeAspect="1"/>
          </p:cNvPicPr>
          <p:nvPr/>
        </p:nvPicPr>
        <p:blipFill>
          <a:blip r:embed="rId7"/>
          <a:stretch>
            <a:fillRect/>
          </a:stretch>
        </p:blipFill>
        <p:spPr>
          <a:xfrm>
            <a:off x="3301675" y="2699518"/>
            <a:ext cx="8674210" cy="3102166"/>
          </a:xfrm>
          <a:prstGeom prst="rect">
            <a:avLst/>
          </a:prstGeom>
          <a:ln w="38100">
            <a:solidFill>
              <a:schemeClr val="tx1"/>
            </a:solidFill>
          </a:ln>
        </p:spPr>
      </p:pic>
      <p:pic>
        <p:nvPicPr>
          <p:cNvPr id="6" name="Kép 5">
            <a:extLst>
              <a:ext uri="{FF2B5EF4-FFF2-40B4-BE49-F238E27FC236}">
                <a16:creationId xmlns:a16="http://schemas.microsoft.com/office/drawing/2014/main" id="{1F6F38D6-49F1-4104-81E6-ACA39861366C}"/>
              </a:ext>
            </a:extLst>
          </p:cNvPr>
          <p:cNvPicPr>
            <a:picLocks noChangeAspect="1"/>
          </p:cNvPicPr>
          <p:nvPr/>
        </p:nvPicPr>
        <p:blipFill>
          <a:blip r:embed="rId8"/>
          <a:stretch>
            <a:fillRect/>
          </a:stretch>
        </p:blipFill>
        <p:spPr>
          <a:xfrm>
            <a:off x="3282753" y="3505519"/>
            <a:ext cx="9611003" cy="2117145"/>
          </a:xfrm>
          <a:prstGeom prst="rect">
            <a:avLst/>
          </a:prstGeom>
          <a:ln w="38100">
            <a:solidFill>
              <a:schemeClr val="tx1"/>
            </a:solidFill>
          </a:ln>
        </p:spPr>
      </p:pic>
      <p:pic>
        <p:nvPicPr>
          <p:cNvPr id="29" name="Kép 28">
            <a:extLst>
              <a:ext uri="{FF2B5EF4-FFF2-40B4-BE49-F238E27FC236}">
                <a16:creationId xmlns:a16="http://schemas.microsoft.com/office/drawing/2014/main" id="{CA9243CC-0D68-4EA7-B543-50EBC8530641}"/>
              </a:ext>
            </a:extLst>
          </p:cNvPr>
          <p:cNvPicPr>
            <a:picLocks noChangeAspect="1"/>
          </p:cNvPicPr>
          <p:nvPr/>
        </p:nvPicPr>
        <p:blipFill>
          <a:blip r:embed="rId9"/>
          <a:stretch>
            <a:fillRect/>
          </a:stretch>
        </p:blipFill>
        <p:spPr>
          <a:xfrm>
            <a:off x="2880387" y="1048828"/>
            <a:ext cx="6155663" cy="604375"/>
          </a:xfrm>
          <a:prstGeom prst="rect">
            <a:avLst/>
          </a:prstGeom>
        </p:spPr>
      </p:pic>
      <p:pic>
        <p:nvPicPr>
          <p:cNvPr id="7" name="Kép 6">
            <a:extLst>
              <a:ext uri="{FF2B5EF4-FFF2-40B4-BE49-F238E27FC236}">
                <a16:creationId xmlns:a16="http://schemas.microsoft.com/office/drawing/2014/main" id="{A6CA484E-CA89-40A1-85D5-5BC16905EF97}"/>
              </a:ext>
            </a:extLst>
          </p:cNvPr>
          <p:cNvPicPr>
            <a:picLocks noChangeAspect="1"/>
          </p:cNvPicPr>
          <p:nvPr/>
        </p:nvPicPr>
        <p:blipFill>
          <a:blip r:embed="rId10"/>
          <a:stretch>
            <a:fillRect/>
          </a:stretch>
        </p:blipFill>
        <p:spPr>
          <a:xfrm>
            <a:off x="2872456" y="797282"/>
            <a:ext cx="5344619" cy="262103"/>
          </a:xfrm>
          <a:prstGeom prst="rect">
            <a:avLst/>
          </a:prstGeom>
        </p:spPr>
      </p:pic>
    </p:spTree>
    <p:extLst>
      <p:ext uri="{BB962C8B-B14F-4D97-AF65-F5344CB8AC3E}">
        <p14:creationId xmlns:p14="http://schemas.microsoft.com/office/powerpoint/2010/main" val="85971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2"/>
          <a:stretch>
            <a:fillRect/>
          </a:stretch>
        </p:blipFill>
        <p:spPr>
          <a:xfrm>
            <a:off x="330531" y="774882"/>
            <a:ext cx="8482938" cy="5877537"/>
          </a:xfrm>
          <a:prstGeom prst="rect">
            <a:avLst/>
          </a:prstGeom>
        </p:spPr>
      </p:pic>
      <p:sp>
        <p:nvSpPr>
          <p:cNvPr id="18" name="Téglalap 17">
            <a:extLst>
              <a:ext uri="{FF2B5EF4-FFF2-40B4-BE49-F238E27FC236}">
                <a16:creationId xmlns:a16="http://schemas.microsoft.com/office/drawing/2014/main" id="{DC1BD6FA-1A35-4FC3-B503-2C1A7FBBDC80}"/>
              </a:ext>
            </a:extLst>
          </p:cNvPr>
          <p:cNvSpPr/>
          <p:nvPr/>
        </p:nvSpPr>
        <p:spPr>
          <a:xfrm>
            <a:off x="251400" y="5932545"/>
            <a:ext cx="6393873"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 </a:t>
            </a:r>
            <a:r>
              <a:rPr lang="en-GB" sz="1400" dirty="0" err="1">
                <a:solidFill>
                  <a:srgbClr val="FF0000"/>
                </a:solidFill>
                <a:latin typeface="+mj-lt"/>
              </a:rPr>
              <a:t>max_y</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hu-HU" dirty="0"/>
              <a:t>Tesztesetek – komplex(</a:t>
            </a:r>
            <a:r>
              <a:rPr lang="hu-HU" dirty="0" err="1"/>
              <a:t>ebb</a:t>
            </a:r>
            <a:r>
              <a:rPr lang="hu-HU" dirty="0"/>
              <a:t>) kód</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pic>
        <p:nvPicPr>
          <p:cNvPr id="7" name="Kép 6">
            <a:extLst>
              <a:ext uri="{FF2B5EF4-FFF2-40B4-BE49-F238E27FC236}">
                <a16:creationId xmlns:a16="http://schemas.microsoft.com/office/drawing/2014/main" id="{A6CA484E-CA89-40A1-85D5-5BC16905EF97}"/>
              </a:ext>
            </a:extLst>
          </p:cNvPr>
          <p:cNvPicPr>
            <a:picLocks noChangeAspect="1"/>
          </p:cNvPicPr>
          <p:nvPr/>
        </p:nvPicPr>
        <p:blipFill>
          <a:blip r:embed="rId3"/>
          <a:stretch>
            <a:fillRect/>
          </a:stretch>
        </p:blipFill>
        <p:spPr>
          <a:xfrm>
            <a:off x="3275820" y="781423"/>
            <a:ext cx="5344619" cy="262103"/>
          </a:xfrm>
          <a:prstGeom prst="rect">
            <a:avLst/>
          </a:prstGeom>
        </p:spPr>
      </p:pic>
      <p:pic>
        <p:nvPicPr>
          <p:cNvPr id="8" name="Kép 7">
            <a:extLst>
              <a:ext uri="{FF2B5EF4-FFF2-40B4-BE49-F238E27FC236}">
                <a16:creationId xmlns:a16="http://schemas.microsoft.com/office/drawing/2014/main" id="{F0F450DD-F9A7-49D0-9F1A-F9CE194E5E74}"/>
              </a:ext>
            </a:extLst>
          </p:cNvPr>
          <p:cNvPicPr>
            <a:picLocks noChangeAspect="1"/>
          </p:cNvPicPr>
          <p:nvPr/>
        </p:nvPicPr>
        <p:blipFill>
          <a:blip r:embed="rId4"/>
          <a:stretch>
            <a:fillRect/>
          </a:stretch>
        </p:blipFill>
        <p:spPr>
          <a:xfrm>
            <a:off x="3309501" y="1050066"/>
            <a:ext cx="5889632" cy="251899"/>
          </a:xfrm>
          <a:prstGeom prst="rect">
            <a:avLst/>
          </a:prstGeom>
        </p:spPr>
      </p:pic>
      <p:pic>
        <p:nvPicPr>
          <p:cNvPr id="3" name="Kép 2">
            <a:extLst>
              <a:ext uri="{FF2B5EF4-FFF2-40B4-BE49-F238E27FC236}">
                <a16:creationId xmlns:a16="http://schemas.microsoft.com/office/drawing/2014/main" id="{53103B27-4A72-4EAB-B4E5-AD0AB54D26D1}"/>
              </a:ext>
            </a:extLst>
          </p:cNvPr>
          <p:cNvPicPr>
            <a:picLocks noChangeAspect="1"/>
          </p:cNvPicPr>
          <p:nvPr/>
        </p:nvPicPr>
        <p:blipFill>
          <a:blip r:embed="rId5"/>
          <a:stretch>
            <a:fillRect/>
          </a:stretch>
        </p:blipFill>
        <p:spPr>
          <a:xfrm>
            <a:off x="2630503" y="3663415"/>
            <a:ext cx="9517891" cy="2673202"/>
          </a:xfrm>
          <a:prstGeom prst="rect">
            <a:avLst/>
          </a:prstGeom>
          <a:ln w="38100">
            <a:solidFill>
              <a:schemeClr val="tx1"/>
            </a:solidFill>
          </a:ln>
        </p:spPr>
      </p:pic>
      <p:pic>
        <p:nvPicPr>
          <p:cNvPr id="4" name="Kép 3">
            <a:extLst>
              <a:ext uri="{FF2B5EF4-FFF2-40B4-BE49-F238E27FC236}">
                <a16:creationId xmlns:a16="http://schemas.microsoft.com/office/drawing/2014/main" id="{EE5260D4-61D3-4FB5-8CF8-8FB31B8B1ACF}"/>
              </a:ext>
            </a:extLst>
          </p:cNvPr>
          <p:cNvPicPr>
            <a:picLocks noChangeAspect="1"/>
          </p:cNvPicPr>
          <p:nvPr/>
        </p:nvPicPr>
        <p:blipFill>
          <a:blip r:embed="rId6"/>
          <a:stretch>
            <a:fillRect/>
          </a:stretch>
        </p:blipFill>
        <p:spPr>
          <a:xfrm>
            <a:off x="2618722" y="3657266"/>
            <a:ext cx="7537412" cy="3006058"/>
          </a:xfrm>
          <a:prstGeom prst="rect">
            <a:avLst/>
          </a:prstGeom>
          <a:ln w="38100">
            <a:solidFill>
              <a:schemeClr val="tx1"/>
            </a:solidFill>
          </a:ln>
        </p:spPr>
      </p:pic>
      <p:pic>
        <p:nvPicPr>
          <p:cNvPr id="6" name="Kép 5">
            <a:extLst>
              <a:ext uri="{FF2B5EF4-FFF2-40B4-BE49-F238E27FC236}">
                <a16:creationId xmlns:a16="http://schemas.microsoft.com/office/drawing/2014/main" id="{CD17681F-598B-404B-8A06-919AD83BFA17}"/>
              </a:ext>
            </a:extLst>
          </p:cNvPr>
          <p:cNvPicPr>
            <a:picLocks noChangeAspect="1"/>
          </p:cNvPicPr>
          <p:nvPr/>
        </p:nvPicPr>
        <p:blipFill>
          <a:blip r:embed="rId7"/>
          <a:stretch>
            <a:fillRect/>
          </a:stretch>
        </p:blipFill>
        <p:spPr>
          <a:xfrm>
            <a:off x="3309501" y="1270802"/>
            <a:ext cx="4953042" cy="510039"/>
          </a:xfrm>
          <a:prstGeom prst="rect">
            <a:avLst/>
          </a:prstGeom>
        </p:spPr>
      </p:pic>
      <p:pic>
        <p:nvPicPr>
          <p:cNvPr id="9" name="Kép 8">
            <a:extLst>
              <a:ext uri="{FF2B5EF4-FFF2-40B4-BE49-F238E27FC236}">
                <a16:creationId xmlns:a16="http://schemas.microsoft.com/office/drawing/2014/main" id="{196AFD1F-1681-4592-BAB2-26E6165E8D4C}"/>
              </a:ext>
            </a:extLst>
          </p:cNvPr>
          <p:cNvPicPr>
            <a:picLocks noChangeAspect="1"/>
          </p:cNvPicPr>
          <p:nvPr/>
        </p:nvPicPr>
        <p:blipFill>
          <a:blip r:embed="rId8"/>
          <a:stretch>
            <a:fillRect/>
          </a:stretch>
        </p:blipFill>
        <p:spPr>
          <a:xfrm>
            <a:off x="3265891" y="1789898"/>
            <a:ext cx="4846345" cy="276590"/>
          </a:xfrm>
          <a:prstGeom prst="rect">
            <a:avLst/>
          </a:prstGeom>
        </p:spPr>
      </p:pic>
      <p:sp>
        <p:nvSpPr>
          <p:cNvPr id="12" name="Tartalom helye 2">
            <a:extLst>
              <a:ext uri="{FF2B5EF4-FFF2-40B4-BE49-F238E27FC236}">
                <a16:creationId xmlns:a16="http://schemas.microsoft.com/office/drawing/2014/main" id="{E37A40EC-0AA5-4886-9560-848481A55091}"/>
              </a:ext>
            </a:extLst>
          </p:cNvPr>
          <p:cNvSpPr txBox="1">
            <a:spLocks/>
          </p:cNvSpPr>
          <p:nvPr/>
        </p:nvSpPr>
        <p:spPr bwMode="auto">
          <a:xfrm>
            <a:off x="5297824" y="4948872"/>
            <a:ext cx="3952611"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1800" kern="0" dirty="0">
                <a:solidFill>
                  <a:srgbClr val="FF0000"/>
                </a:solidFill>
                <a:latin typeface="Consolas" panose="020B0609020204030204" pitchFamily="49" charset="0"/>
              </a:rPr>
              <a:t>// </a:t>
            </a:r>
            <a:r>
              <a:rPr lang="hu-HU" sz="1800" kern="0" dirty="0" err="1">
                <a:solidFill>
                  <a:srgbClr val="FF0000"/>
                </a:solidFill>
                <a:latin typeface="Consolas" panose="020B0609020204030204" pitchFamily="49" charset="0"/>
              </a:rPr>
              <a:t>Warning</a:t>
            </a:r>
            <a:r>
              <a:rPr lang="hu-HU" sz="1800" kern="0" dirty="0">
                <a:solidFill>
                  <a:srgbClr val="FF0000"/>
                </a:solidFill>
                <a:latin typeface="Consolas" panose="020B0609020204030204" pitchFamily="49" charset="0"/>
              </a:rPr>
              <a:t> - nem unittest!</a:t>
            </a:r>
          </a:p>
        </p:txBody>
      </p:sp>
      <p:pic>
        <p:nvPicPr>
          <p:cNvPr id="10" name="Kép 9">
            <a:extLst>
              <a:ext uri="{FF2B5EF4-FFF2-40B4-BE49-F238E27FC236}">
                <a16:creationId xmlns:a16="http://schemas.microsoft.com/office/drawing/2014/main" id="{7E4C89DF-73CF-404A-AA99-98A63FEC9C0F}"/>
              </a:ext>
            </a:extLst>
          </p:cNvPr>
          <p:cNvPicPr>
            <a:picLocks noChangeAspect="1"/>
          </p:cNvPicPr>
          <p:nvPr/>
        </p:nvPicPr>
        <p:blipFill>
          <a:blip r:embed="rId9"/>
          <a:stretch>
            <a:fillRect/>
          </a:stretch>
        </p:blipFill>
        <p:spPr>
          <a:xfrm>
            <a:off x="3296237" y="2056383"/>
            <a:ext cx="4817338" cy="353043"/>
          </a:xfrm>
          <a:prstGeom prst="rect">
            <a:avLst/>
          </a:prstGeom>
        </p:spPr>
      </p:pic>
      <p:pic>
        <p:nvPicPr>
          <p:cNvPr id="11" name="Kép 10">
            <a:extLst>
              <a:ext uri="{FF2B5EF4-FFF2-40B4-BE49-F238E27FC236}">
                <a16:creationId xmlns:a16="http://schemas.microsoft.com/office/drawing/2014/main" id="{A8CFAEA7-A381-490A-82F3-C6D244CA5D32}"/>
              </a:ext>
            </a:extLst>
          </p:cNvPr>
          <p:cNvPicPr>
            <a:picLocks noChangeAspect="1"/>
          </p:cNvPicPr>
          <p:nvPr/>
        </p:nvPicPr>
        <p:blipFill>
          <a:blip r:embed="rId10"/>
          <a:stretch>
            <a:fillRect/>
          </a:stretch>
        </p:blipFill>
        <p:spPr>
          <a:xfrm>
            <a:off x="2618722" y="3664396"/>
            <a:ext cx="9098416" cy="3005077"/>
          </a:xfrm>
          <a:prstGeom prst="rect">
            <a:avLst/>
          </a:prstGeom>
          <a:ln w="38100">
            <a:solidFill>
              <a:schemeClr val="tx1"/>
            </a:solidFill>
          </a:ln>
        </p:spPr>
      </p:pic>
      <p:pic>
        <p:nvPicPr>
          <p:cNvPr id="13" name="Kép 12">
            <a:extLst>
              <a:ext uri="{FF2B5EF4-FFF2-40B4-BE49-F238E27FC236}">
                <a16:creationId xmlns:a16="http://schemas.microsoft.com/office/drawing/2014/main" id="{EA12DED4-640B-4B91-82FB-AC28904089DF}"/>
              </a:ext>
            </a:extLst>
          </p:cNvPr>
          <p:cNvPicPr>
            <a:picLocks noChangeAspect="1"/>
          </p:cNvPicPr>
          <p:nvPr/>
        </p:nvPicPr>
        <p:blipFill>
          <a:blip r:embed="rId11"/>
          <a:stretch>
            <a:fillRect/>
          </a:stretch>
        </p:blipFill>
        <p:spPr>
          <a:xfrm>
            <a:off x="3314868" y="2351934"/>
            <a:ext cx="5803766" cy="264733"/>
          </a:xfrm>
          <a:prstGeom prst="rect">
            <a:avLst/>
          </a:prstGeom>
        </p:spPr>
      </p:pic>
      <p:pic>
        <p:nvPicPr>
          <p:cNvPr id="17" name="Kép 16">
            <a:extLst>
              <a:ext uri="{FF2B5EF4-FFF2-40B4-BE49-F238E27FC236}">
                <a16:creationId xmlns:a16="http://schemas.microsoft.com/office/drawing/2014/main" id="{03B99711-C73F-4476-B70C-A52163455222}"/>
              </a:ext>
            </a:extLst>
          </p:cNvPr>
          <p:cNvPicPr>
            <a:picLocks noChangeAspect="1"/>
          </p:cNvPicPr>
          <p:nvPr/>
        </p:nvPicPr>
        <p:blipFill>
          <a:blip r:embed="rId12"/>
          <a:stretch>
            <a:fillRect/>
          </a:stretch>
        </p:blipFill>
        <p:spPr>
          <a:xfrm>
            <a:off x="3236318" y="2574072"/>
            <a:ext cx="4937176" cy="249697"/>
          </a:xfrm>
          <a:prstGeom prst="rect">
            <a:avLst/>
          </a:prstGeom>
        </p:spPr>
      </p:pic>
      <p:pic>
        <p:nvPicPr>
          <p:cNvPr id="19" name="Kép 18">
            <a:extLst>
              <a:ext uri="{FF2B5EF4-FFF2-40B4-BE49-F238E27FC236}">
                <a16:creationId xmlns:a16="http://schemas.microsoft.com/office/drawing/2014/main" id="{19BA3E69-8674-4265-B996-498D54DE5950}"/>
              </a:ext>
            </a:extLst>
          </p:cNvPr>
          <p:cNvPicPr>
            <a:picLocks noChangeAspect="1"/>
          </p:cNvPicPr>
          <p:nvPr/>
        </p:nvPicPr>
        <p:blipFill>
          <a:blip r:embed="rId13"/>
          <a:stretch>
            <a:fillRect/>
          </a:stretch>
        </p:blipFill>
        <p:spPr>
          <a:xfrm>
            <a:off x="3265891" y="2816387"/>
            <a:ext cx="5607612" cy="322277"/>
          </a:xfrm>
          <a:prstGeom prst="rect">
            <a:avLst/>
          </a:prstGeom>
        </p:spPr>
      </p:pic>
      <p:pic>
        <p:nvPicPr>
          <p:cNvPr id="22" name="Kép 21">
            <a:extLst>
              <a:ext uri="{FF2B5EF4-FFF2-40B4-BE49-F238E27FC236}">
                <a16:creationId xmlns:a16="http://schemas.microsoft.com/office/drawing/2014/main" id="{85F0D17E-C5F1-49F0-B77B-B1AF6DC11B88}"/>
              </a:ext>
            </a:extLst>
          </p:cNvPr>
          <p:cNvPicPr>
            <a:picLocks noChangeAspect="1"/>
          </p:cNvPicPr>
          <p:nvPr/>
        </p:nvPicPr>
        <p:blipFill>
          <a:blip r:embed="rId14"/>
          <a:stretch>
            <a:fillRect/>
          </a:stretch>
        </p:blipFill>
        <p:spPr>
          <a:xfrm>
            <a:off x="3386026" y="3641877"/>
            <a:ext cx="6761805" cy="2613989"/>
          </a:xfrm>
          <a:prstGeom prst="rect">
            <a:avLst/>
          </a:prstGeom>
          <a:ln w="38100">
            <a:solidFill>
              <a:schemeClr val="tx1"/>
            </a:solidFill>
          </a:ln>
        </p:spPr>
      </p:pic>
      <p:pic>
        <p:nvPicPr>
          <p:cNvPr id="21" name="Kép 20">
            <a:extLst>
              <a:ext uri="{FF2B5EF4-FFF2-40B4-BE49-F238E27FC236}">
                <a16:creationId xmlns:a16="http://schemas.microsoft.com/office/drawing/2014/main" id="{6B56F575-D578-4FF2-8004-58A5194E5203}"/>
              </a:ext>
            </a:extLst>
          </p:cNvPr>
          <p:cNvPicPr>
            <a:picLocks noChangeAspect="1"/>
          </p:cNvPicPr>
          <p:nvPr/>
        </p:nvPicPr>
        <p:blipFill>
          <a:blip r:embed="rId15"/>
          <a:stretch>
            <a:fillRect/>
          </a:stretch>
        </p:blipFill>
        <p:spPr>
          <a:xfrm>
            <a:off x="3361143" y="3630674"/>
            <a:ext cx="7358220" cy="2986227"/>
          </a:xfrm>
          <a:prstGeom prst="rect">
            <a:avLst/>
          </a:prstGeom>
          <a:ln w="38100">
            <a:solidFill>
              <a:schemeClr val="tx1"/>
            </a:solidFill>
          </a:ln>
        </p:spPr>
      </p:pic>
    </p:spTree>
    <p:extLst>
      <p:ext uri="{BB962C8B-B14F-4D97-AF65-F5344CB8AC3E}">
        <p14:creationId xmlns:p14="http://schemas.microsoft.com/office/powerpoint/2010/main" val="1614362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2</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a:t>„Tesztelés = </a:t>
            </a:r>
            <a:r>
              <a:rPr lang="hu-HU" sz="6600" kern="0" dirty="0"/>
              <a:t> kipróbálom kézzel”</a:t>
            </a:r>
            <a:endParaRPr lang="hu-HU" sz="7200" kern="0" dirty="0"/>
          </a:p>
        </p:txBody>
      </p:sp>
      <p:pic>
        <p:nvPicPr>
          <p:cNvPr id="4" name="Kép 3"/>
          <p:cNvPicPr>
            <a:picLocks noChangeAspect="1"/>
          </p:cNvPicPr>
          <p:nvPr/>
        </p:nvPicPr>
        <p:blipFill>
          <a:blip r:embed="rId2"/>
          <a:stretch>
            <a:fillRect/>
          </a:stretch>
        </p:blipFill>
        <p:spPr>
          <a:xfrm rot="20198248">
            <a:off x="781657" y="1930325"/>
            <a:ext cx="7543800" cy="2781300"/>
          </a:xfrm>
          <a:prstGeom prst="rect">
            <a:avLst/>
          </a:prstGeom>
        </p:spPr>
      </p:pic>
    </p:spTree>
    <p:extLst>
      <p:ext uri="{BB962C8B-B14F-4D97-AF65-F5344CB8AC3E}">
        <p14:creationId xmlns:p14="http://schemas.microsoft.com/office/powerpoint/2010/main" val="5433084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hu-HU" dirty="0"/>
              <a:t>Módszertanok</a:t>
            </a:r>
            <a:endParaRPr lang="en-GB" dirty="0"/>
          </a:p>
        </p:txBody>
      </p:sp>
      <p:sp>
        <p:nvSpPr>
          <p:cNvPr id="3" name="Content Placeholder 2"/>
          <p:cNvSpPr>
            <a:spLocks noGrp="1"/>
          </p:cNvSpPr>
          <p:nvPr>
            <p:ph idx="1"/>
          </p:nvPr>
        </p:nvSpPr>
        <p:spPr/>
        <p:txBody>
          <a:bodyPr/>
          <a:lstStyle/>
          <a:p>
            <a:r>
              <a:rPr lang="hu-HU" dirty="0"/>
              <a:t>Először kód, utána tesztek</a:t>
            </a:r>
          </a:p>
          <a:p>
            <a:pPr lvl="1"/>
            <a:r>
              <a:rPr lang="hu-HU" dirty="0"/>
              <a:t>Nehéz, nem hatékony!</a:t>
            </a:r>
          </a:p>
          <a:p>
            <a:r>
              <a:rPr lang="hu-HU" dirty="0"/>
              <a:t>Test </a:t>
            </a:r>
            <a:r>
              <a:rPr lang="hu-HU" dirty="0" err="1"/>
              <a:t>First</a:t>
            </a:r>
            <a:r>
              <a:rPr lang="hu-HU" dirty="0"/>
              <a:t>: a fejlesztő a teszteket készíti el először, utána a kódot</a:t>
            </a:r>
          </a:p>
          <a:p>
            <a:pPr lvl="1"/>
            <a:r>
              <a:rPr lang="hu-HU" dirty="0"/>
              <a:t>Előre leírja a kívánt követelményeket – eközben valószínűleg többet is tisztázni kell!</a:t>
            </a:r>
          </a:p>
          <a:p>
            <a:pPr lvl="1"/>
            <a:r>
              <a:rPr lang="hu-HU" dirty="0"/>
              <a:t>Vagy biztosítja egy létező kód jelenlegi működésének megtartását átírás előtt</a:t>
            </a:r>
          </a:p>
          <a:p>
            <a:pPr lvl="1"/>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480" y="3044540"/>
            <a:ext cx="3870520" cy="3813460"/>
          </a:xfrm>
          <a:prstGeom prst="rect">
            <a:avLst/>
          </a:prstGeom>
        </p:spPr>
      </p:pic>
      <p:sp>
        <p:nvSpPr>
          <p:cNvPr id="8" name="Content Placeholder 2"/>
          <p:cNvSpPr txBox="1">
            <a:spLocks/>
          </p:cNvSpPr>
          <p:nvPr/>
        </p:nvSpPr>
        <p:spPr bwMode="auto">
          <a:xfrm>
            <a:off x="107950" y="2996940"/>
            <a:ext cx="5059961" cy="345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TDD (Test-</a:t>
            </a:r>
            <a:r>
              <a:rPr lang="hu-HU" kern="0" dirty="0" err="1"/>
              <a:t>Driven</a:t>
            </a:r>
            <a:r>
              <a:rPr lang="hu-HU" kern="0" dirty="0"/>
              <a:t> </a:t>
            </a:r>
            <a:r>
              <a:rPr lang="hu-HU" kern="0" dirty="0" err="1"/>
              <a:t>Development</a:t>
            </a:r>
            <a:r>
              <a:rPr lang="hu-HU" kern="0" dirty="0"/>
              <a:t>): </a:t>
            </a:r>
          </a:p>
          <a:p>
            <a:pPr lvl="1"/>
            <a:r>
              <a:rPr lang="hu-HU" kern="0" dirty="0"/>
              <a:t>Sokszor </a:t>
            </a:r>
            <a:r>
              <a:rPr lang="hu-HU" kern="0" dirty="0" err="1"/>
              <a:t>pair</a:t>
            </a:r>
            <a:r>
              <a:rPr lang="hu-HU" kern="0" dirty="0"/>
              <a:t> </a:t>
            </a:r>
            <a:r>
              <a:rPr lang="hu-HU" kern="0" dirty="0" err="1"/>
              <a:t>programming</a:t>
            </a:r>
            <a:r>
              <a:rPr lang="hu-HU" kern="0" dirty="0"/>
              <a:t>-ben csinálják</a:t>
            </a:r>
          </a:p>
          <a:p>
            <a:pPr lvl="1"/>
            <a:r>
              <a:rPr lang="hu-HU" kern="0" dirty="0"/>
              <a:t>A kód ~100%-ban tesztelhetőre „íródik” meg</a:t>
            </a:r>
          </a:p>
          <a:p>
            <a:pPr lvl="1"/>
            <a:r>
              <a:rPr lang="hu-HU" kern="0" dirty="0"/>
              <a:t>Fejlesztési idő kb. </a:t>
            </a:r>
            <a:r>
              <a:rPr lang="hu-HU" kern="0" dirty="0" err="1"/>
              <a:t>duplázódik</a:t>
            </a:r>
            <a:endParaRPr lang="hu-HU" kern="0" dirty="0"/>
          </a:p>
          <a:p>
            <a:pPr lvl="1"/>
            <a:r>
              <a:rPr lang="hu-HU" kern="0" dirty="0"/>
              <a:t>Nem mindent érdemes így tesztelni (elsősorban „</a:t>
            </a:r>
            <a:r>
              <a:rPr lang="hu-HU" kern="0" dirty="0" err="1"/>
              <a:t>algoritmikusabb</a:t>
            </a:r>
            <a:r>
              <a:rPr lang="hu-HU" kern="0" dirty="0"/>
              <a:t>” feladatokhoz ideális)</a:t>
            </a:r>
          </a:p>
          <a:p>
            <a:r>
              <a:rPr lang="hu-HU" kern="0" dirty="0"/>
              <a:t>BDD, ATDD...  </a:t>
            </a:r>
          </a:p>
          <a:p>
            <a:pPr lvl="1"/>
            <a:endParaRPr lang="hu-HU" kern="0" dirty="0"/>
          </a:p>
        </p:txBody>
      </p:sp>
    </p:spTree>
    <p:extLst>
      <p:ext uri="{BB962C8B-B14F-4D97-AF65-F5344CB8AC3E}">
        <p14:creationId xmlns:p14="http://schemas.microsoft.com/office/powerpoint/2010/main" val="860996204"/>
      </p:ext>
    </p:extLst>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E604D0-DD42-44D8-A3AC-30E51CBE3029}"/>
              </a:ext>
            </a:extLst>
          </p:cNvPr>
          <p:cNvSpPr>
            <a:spLocks noGrp="1"/>
          </p:cNvSpPr>
          <p:nvPr>
            <p:ph type="title"/>
          </p:nvPr>
        </p:nvSpPr>
        <p:spPr/>
        <p:txBody>
          <a:bodyPr/>
          <a:lstStyle/>
          <a:p>
            <a:r>
              <a:rPr lang="hu-HU" dirty="0"/>
              <a:t>Lefedettség</a:t>
            </a:r>
            <a:endParaRPr lang="en-GB" dirty="0"/>
          </a:p>
        </p:txBody>
      </p:sp>
      <p:sp>
        <p:nvSpPr>
          <p:cNvPr id="5" name="Dia számának helye 4">
            <a:extLst>
              <a:ext uri="{FF2B5EF4-FFF2-40B4-BE49-F238E27FC236}">
                <a16:creationId xmlns:a16="http://schemas.microsoft.com/office/drawing/2014/main" id="{7D2C9172-5A87-4AE1-9FEC-B87EDD62C0B1}"/>
              </a:ext>
            </a:extLst>
          </p:cNvPr>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
        <p:nvSpPr>
          <p:cNvPr id="8" name="Tartalom helye 7">
            <a:extLst>
              <a:ext uri="{FF2B5EF4-FFF2-40B4-BE49-F238E27FC236}">
                <a16:creationId xmlns:a16="http://schemas.microsoft.com/office/drawing/2014/main" id="{3F15D00B-AD74-448A-8CCE-AE0C9FA4F24D}"/>
              </a:ext>
            </a:extLst>
          </p:cNvPr>
          <p:cNvSpPr>
            <a:spLocks noGrp="1"/>
          </p:cNvSpPr>
          <p:nvPr>
            <p:ph idx="1"/>
          </p:nvPr>
        </p:nvSpPr>
        <p:spPr>
          <a:xfrm>
            <a:off x="107950" y="5563419"/>
            <a:ext cx="8928100" cy="889769"/>
          </a:xfrm>
        </p:spPr>
        <p:txBody>
          <a:bodyPr/>
          <a:lstStyle/>
          <a:p>
            <a:pPr>
              <a:spcBef>
                <a:spcPts val="0"/>
              </a:spcBef>
            </a:pPr>
            <a:r>
              <a:rPr lang="hu-HU" u="sng" dirty="0"/>
              <a:t>dotCover</a:t>
            </a:r>
          </a:p>
          <a:p>
            <a:pPr>
              <a:spcBef>
                <a:spcPts val="0"/>
              </a:spcBef>
            </a:pPr>
            <a:r>
              <a:rPr lang="hu-HU" dirty="0" err="1"/>
              <a:t>NCover</a:t>
            </a:r>
            <a:endParaRPr lang="hu-HU" dirty="0"/>
          </a:p>
          <a:p>
            <a:pPr>
              <a:spcBef>
                <a:spcPts val="0"/>
              </a:spcBef>
            </a:pPr>
            <a:r>
              <a:rPr lang="hu-HU" dirty="0" err="1"/>
              <a:t>OpenCover</a:t>
            </a:r>
            <a:endParaRPr lang="en-GB" dirty="0"/>
          </a:p>
        </p:txBody>
      </p:sp>
      <p:pic>
        <p:nvPicPr>
          <p:cNvPr id="10" name="Kép 9">
            <a:extLst>
              <a:ext uri="{FF2B5EF4-FFF2-40B4-BE49-F238E27FC236}">
                <a16:creationId xmlns:a16="http://schemas.microsoft.com/office/drawing/2014/main" id="{A62D13EF-D607-415F-8F23-8FA74B68ED70}"/>
              </a:ext>
            </a:extLst>
          </p:cNvPr>
          <p:cNvPicPr>
            <a:picLocks noChangeAspect="1"/>
          </p:cNvPicPr>
          <p:nvPr/>
        </p:nvPicPr>
        <p:blipFill>
          <a:blip r:embed="rId3"/>
          <a:stretch>
            <a:fillRect/>
          </a:stretch>
        </p:blipFill>
        <p:spPr>
          <a:xfrm>
            <a:off x="0" y="768813"/>
            <a:ext cx="9144000" cy="4717943"/>
          </a:xfrm>
          <a:prstGeom prst="rect">
            <a:avLst/>
          </a:prstGeom>
        </p:spPr>
      </p:pic>
    </p:spTree>
    <p:extLst>
      <p:ext uri="{BB962C8B-B14F-4D97-AF65-F5344CB8AC3E}">
        <p14:creationId xmlns:p14="http://schemas.microsoft.com/office/powerpoint/2010/main" val="1474306897"/>
      </p:ext>
    </p:extLst>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4144B2-3F51-4ACF-8CA3-ABE7E52EA384}"/>
              </a:ext>
            </a:extLst>
          </p:cNvPr>
          <p:cNvSpPr>
            <a:spLocks noGrp="1"/>
          </p:cNvSpPr>
          <p:nvPr>
            <p:ph type="title"/>
          </p:nvPr>
        </p:nvSpPr>
        <p:spPr/>
        <p:txBody>
          <a:bodyPr/>
          <a:lstStyle/>
          <a:p>
            <a:r>
              <a:rPr lang="hu-HU" dirty="0"/>
              <a:t>Lefedettség</a:t>
            </a:r>
            <a:endParaRPr lang="en-GB" dirty="0"/>
          </a:p>
        </p:txBody>
      </p:sp>
      <p:sp>
        <p:nvSpPr>
          <p:cNvPr id="3" name="Tartalom helye 2">
            <a:extLst>
              <a:ext uri="{FF2B5EF4-FFF2-40B4-BE49-F238E27FC236}">
                <a16:creationId xmlns:a16="http://schemas.microsoft.com/office/drawing/2014/main" id="{8E4330FE-A58C-4262-94CE-F9C3062C1235}"/>
              </a:ext>
            </a:extLst>
          </p:cNvPr>
          <p:cNvSpPr>
            <a:spLocks noGrp="1"/>
          </p:cNvSpPr>
          <p:nvPr>
            <p:ph idx="1"/>
          </p:nvPr>
        </p:nvSpPr>
        <p:spPr/>
        <p:txBody>
          <a:bodyPr/>
          <a:lstStyle/>
          <a:p>
            <a:r>
              <a:rPr lang="hu-HU" dirty="0"/>
              <a:t>Gyakran van alsó határ, de nem érdemes 100%-</a:t>
            </a:r>
            <a:r>
              <a:rPr lang="hu-HU" dirty="0" err="1"/>
              <a:t>ra</a:t>
            </a:r>
            <a:r>
              <a:rPr lang="hu-HU" dirty="0"/>
              <a:t> hajtani</a:t>
            </a:r>
          </a:p>
          <a:p>
            <a:r>
              <a:rPr lang="hu-HU" dirty="0"/>
              <a:t>Nagyon sokféleképp lehet mérni – </a:t>
            </a:r>
            <a:r>
              <a:rPr lang="hu-HU" dirty="0" err="1"/>
              <a:t>vs</a:t>
            </a:r>
            <a:r>
              <a:rPr lang="hu-HU" dirty="0"/>
              <a:t> </a:t>
            </a:r>
            <a:r>
              <a:rPr lang="hu-HU" dirty="0" err="1"/>
              <a:t>Use</a:t>
            </a:r>
            <a:r>
              <a:rPr lang="hu-HU" dirty="0"/>
              <a:t> </a:t>
            </a:r>
            <a:r>
              <a:rPr lang="hu-HU" dirty="0" err="1"/>
              <a:t>Case</a:t>
            </a:r>
            <a:r>
              <a:rPr lang="hu-HU" dirty="0"/>
              <a:t> </a:t>
            </a:r>
            <a:r>
              <a:rPr lang="hu-HU" dirty="0" err="1"/>
              <a:t>Coverage</a:t>
            </a:r>
            <a:r>
              <a:rPr lang="hu-HU" dirty="0"/>
              <a:t>…</a:t>
            </a:r>
          </a:p>
          <a:p>
            <a:pPr lvl="1"/>
            <a:r>
              <a:rPr lang="hu-HU" dirty="0" err="1"/>
              <a:t>Statement</a:t>
            </a:r>
            <a:r>
              <a:rPr lang="hu-HU" dirty="0"/>
              <a:t> </a:t>
            </a:r>
            <a:r>
              <a:rPr lang="hu-HU" dirty="0" err="1"/>
              <a:t>Coverage</a:t>
            </a:r>
            <a:r>
              <a:rPr lang="hu-HU" dirty="0"/>
              <a:t>: minden utasítás lefutott (</a:t>
            </a:r>
            <a:r>
              <a:rPr lang="hu-HU" dirty="0" err="1"/>
              <a:t>if</a:t>
            </a:r>
            <a:r>
              <a:rPr lang="hu-HU" dirty="0"/>
              <a:t>, ciklus nincs benne) </a:t>
            </a:r>
          </a:p>
          <a:p>
            <a:pPr lvl="1"/>
            <a:r>
              <a:rPr lang="hu-HU" dirty="0" err="1"/>
              <a:t>Branch</a:t>
            </a:r>
            <a:r>
              <a:rPr lang="hu-HU" dirty="0"/>
              <a:t> </a:t>
            </a:r>
            <a:r>
              <a:rPr lang="hu-HU" dirty="0" err="1"/>
              <a:t>Coverage</a:t>
            </a:r>
            <a:r>
              <a:rPr lang="hu-HU" dirty="0"/>
              <a:t>: minden döntési ág lefutott (</a:t>
            </a:r>
            <a:r>
              <a:rPr lang="hu-HU" dirty="0" err="1"/>
              <a:t>if</a:t>
            </a:r>
            <a:r>
              <a:rPr lang="hu-HU" dirty="0"/>
              <a:t>, </a:t>
            </a:r>
            <a:r>
              <a:rPr lang="hu-HU" dirty="0" err="1"/>
              <a:t>else</a:t>
            </a:r>
            <a:r>
              <a:rPr lang="hu-HU" dirty="0"/>
              <a:t>)</a:t>
            </a:r>
          </a:p>
          <a:p>
            <a:pPr lvl="1"/>
            <a:r>
              <a:rPr lang="hu-HU" dirty="0" err="1"/>
              <a:t>Condition</a:t>
            </a:r>
            <a:r>
              <a:rPr lang="hu-HU" dirty="0"/>
              <a:t> </a:t>
            </a:r>
            <a:r>
              <a:rPr lang="hu-HU" dirty="0" err="1"/>
              <a:t>Coverage</a:t>
            </a:r>
            <a:r>
              <a:rPr lang="hu-HU" dirty="0"/>
              <a:t>: minden </a:t>
            </a:r>
            <a:r>
              <a:rPr lang="hu-HU" dirty="0" err="1"/>
              <a:t>boolean</a:t>
            </a:r>
            <a:r>
              <a:rPr lang="hu-HU" dirty="0"/>
              <a:t> kifejezés igaz és hamis értéket is kapott</a:t>
            </a:r>
          </a:p>
          <a:p>
            <a:pPr lvl="1"/>
            <a:r>
              <a:rPr lang="hu-HU" dirty="0" err="1"/>
              <a:t>Loop</a:t>
            </a:r>
            <a:r>
              <a:rPr lang="hu-HU" dirty="0"/>
              <a:t> </a:t>
            </a:r>
            <a:r>
              <a:rPr lang="hu-HU" dirty="0" err="1"/>
              <a:t>Coverage</a:t>
            </a:r>
            <a:r>
              <a:rPr lang="hu-HU" dirty="0"/>
              <a:t>: minden ciklus futott 0x, 1x és &gt;1x, illetve ha lehetséges, a maximum limittel és annál eggyel nagyobbal.</a:t>
            </a:r>
          </a:p>
          <a:p>
            <a:pPr lvl="1"/>
            <a:r>
              <a:rPr lang="hu-HU" dirty="0" err="1"/>
              <a:t>Parameter</a:t>
            </a:r>
            <a:r>
              <a:rPr lang="hu-HU" dirty="0"/>
              <a:t> </a:t>
            </a:r>
            <a:r>
              <a:rPr lang="hu-HU" dirty="0" err="1"/>
              <a:t>Value</a:t>
            </a:r>
            <a:r>
              <a:rPr lang="hu-HU" dirty="0"/>
              <a:t> </a:t>
            </a:r>
            <a:r>
              <a:rPr lang="hu-HU" dirty="0" err="1"/>
              <a:t>Coverage</a:t>
            </a:r>
            <a:r>
              <a:rPr lang="hu-HU" dirty="0"/>
              <a:t>: paraméterek összes jellegzetes értéke tesztelendő (pl. </a:t>
            </a:r>
            <a:r>
              <a:rPr lang="hu-HU" dirty="0" err="1"/>
              <a:t>string</a:t>
            </a:r>
            <a:r>
              <a:rPr lang="hu-HU" dirty="0"/>
              <a:t> null, üres, </a:t>
            </a:r>
            <a:r>
              <a:rPr lang="hu-HU" dirty="0" err="1"/>
              <a:t>whitespace</a:t>
            </a:r>
            <a:r>
              <a:rPr lang="hu-HU" dirty="0"/>
              <a:t>…)</a:t>
            </a:r>
          </a:p>
          <a:p>
            <a:pPr lvl="1"/>
            <a:r>
              <a:rPr lang="hu-HU" dirty="0" err="1"/>
              <a:t>Inheritance</a:t>
            </a:r>
            <a:r>
              <a:rPr lang="hu-HU" dirty="0"/>
              <a:t> </a:t>
            </a:r>
            <a:r>
              <a:rPr lang="hu-HU" dirty="0" err="1"/>
              <a:t>Coverage</a:t>
            </a:r>
            <a:r>
              <a:rPr lang="hu-HU" dirty="0"/>
              <a:t>: visszaadott objektumtípus tesztelése</a:t>
            </a:r>
          </a:p>
          <a:p>
            <a:pPr lvl="1"/>
            <a:r>
              <a:rPr lang="hu-HU"/>
              <a:t>…</a:t>
            </a:r>
            <a:endParaRPr lang="hu-HU" dirty="0"/>
          </a:p>
        </p:txBody>
      </p:sp>
      <p:sp>
        <p:nvSpPr>
          <p:cNvPr id="4" name="Dia számának helye 3">
            <a:extLst>
              <a:ext uri="{FF2B5EF4-FFF2-40B4-BE49-F238E27FC236}">
                <a16:creationId xmlns:a16="http://schemas.microsoft.com/office/drawing/2014/main" id="{6ED620EB-4F28-4C5D-9893-234AEA896A13}"/>
              </a:ext>
            </a:extLst>
          </p:cNvPr>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spTree>
    <p:extLst>
      <p:ext uri="{BB962C8B-B14F-4D97-AF65-F5344CB8AC3E}">
        <p14:creationId xmlns:p14="http://schemas.microsoft.com/office/powerpoint/2010/main" val="3032252431"/>
      </p:ext>
    </p:extLst>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Feladat</a:t>
            </a:r>
            <a:endParaRPr lang="hu-HU" dirty="0"/>
          </a:p>
        </p:txBody>
      </p:sp>
      <p:sp>
        <p:nvSpPr>
          <p:cNvPr id="3" name="Tartalom helye 2"/>
          <p:cNvSpPr>
            <a:spLocks noGrp="1"/>
          </p:cNvSpPr>
          <p:nvPr>
            <p:ph idx="1"/>
          </p:nvPr>
        </p:nvSpPr>
        <p:spPr>
          <a:xfrm>
            <a:off x="107950" y="692150"/>
            <a:ext cx="8928100" cy="3744990"/>
          </a:xfrm>
        </p:spPr>
        <p:txBody>
          <a:bodyPr/>
          <a:lstStyle/>
          <a:p>
            <a:r>
              <a:rPr lang="hu-HU" dirty="0" smtClean="0"/>
              <a:t>Készítsen osztályt, ami a Last </a:t>
            </a:r>
            <a:r>
              <a:rPr lang="hu-HU" dirty="0" err="1" smtClean="0"/>
              <a:t>Recently</a:t>
            </a:r>
            <a:r>
              <a:rPr lang="hu-HU" dirty="0" smtClean="0"/>
              <a:t> </a:t>
            </a:r>
            <a:r>
              <a:rPr lang="hu-HU" dirty="0" err="1" smtClean="0"/>
              <a:t>Used</a:t>
            </a:r>
            <a:r>
              <a:rPr lang="hu-HU" dirty="0" smtClean="0"/>
              <a:t> (LRU) funkcionalitást implementálja</a:t>
            </a:r>
          </a:p>
          <a:p>
            <a:r>
              <a:rPr lang="hu-HU" dirty="0" smtClean="0"/>
              <a:t>Az osztályban legyen egy maximum kapacitással rendelkező lista, és egy </a:t>
            </a:r>
            <a:r>
              <a:rPr lang="en-US" i="1" dirty="0" smtClean="0"/>
              <a:t>public </a:t>
            </a:r>
            <a:r>
              <a:rPr lang="hu-HU" i="1" dirty="0" err="1" smtClean="0"/>
              <a:t>void</a:t>
            </a:r>
            <a:r>
              <a:rPr lang="hu-HU" i="1" dirty="0" smtClean="0"/>
              <a:t> Add(</a:t>
            </a:r>
            <a:r>
              <a:rPr lang="hu-HU" i="1" dirty="0" err="1" smtClean="0"/>
              <a:t>object</a:t>
            </a:r>
            <a:r>
              <a:rPr lang="hu-HU" i="1" dirty="0" smtClean="0"/>
              <a:t> </a:t>
            </a:r>
            <a:r>
              <a:rPr lang="hu-HU" i="1" dirty="0" err="1" smtClean="0"/>
              <a:t>instance</a:t>
            </a:r>
            <a:r>
              <a:rPr lang="hu-HU" i="1" dirty="0" smtClean="0"/>
              <a:t>)</a:t>
            </a:r>
            <a:r>
              <a:rPr lang="hu-HU" dirty="0" smtClean="0"/>
              <a:t> metódus</a:t>
            </a:r>
          </a:p>
          <a:p>
            <a:r>
              <a:rPr lang="hu-HU" dirty="0" smtClean="0"/>
              <a:t>A fejlesztés közben kövesse a TDD megközelítést</a:t>
            </a:r>
          </a:p>
          <a:p>
            <a:pPr lvl="1"/>
            <a:r>
              <a:rPr lang="hu-HU" dirty="0" smtClean="0"/>
              <a:t>Először legyen egy</a:t>
            </a:r>
            <a:r>
              <a:rPr lang="en-US" dirty="0" smtClean="0"/>
              <a:t> </a:t>
            </a:r>
            <a:r>
              <a:rPr lang="hu-HU" dirty="0" smtClean="0"/>
              <a:t>„éppen, de működik” osztály</a:t>
            </a:r>
          </a:p>
          <a:p>
            <a:pPr lvl="1"/>
            <a:r>
              <a:rPr lang="hu-HU" dirty="0" smtClean="0"/>
              <a:t>Írjunk teszteket, amíg piros tesztbe nem futunk</a:t>
            </a:r>
          </a:p>
          <a:p>
            <a:pPr lvl="1"/>
            <a:r>
              <a:rPr lang="hu-HU" dirty="0" smtClean="0"/>
              <a:t>Javítsuk ki az osztályt, hogy átmenjen az a teszt</a:t>
            </a:r>
            <a:r>
              <a:rPr lang="en-US" dirty="0" smtClean="0"/>
              <a:t>, </a:t>
            </a:r>
            <a:r>
              <a:rPr lang="hu-HU" dirty="0" smtClean="0"/>
              <a:t>utána további tesztek …</a:t>
            </a:r>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23</a:t>
            </a:fld>
            <a:endParaRPr lang="hu-HU"/>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10" y="3789050"/>
            <a:ext cx="6960120" cy="4480577"/>
          </a:xfrm>
          <a:prstGeom prst="rect">
            <a:avLst/>
          </a:prstGeom>
        </p:spPr>
      </p:pic>
    </p:spTree>
    <p:extLst>
      <p:ext uri="{BB962C8B-B14F-4D97-AF65-F5344CB8AC3E}">
        <p14:creationId xmlns:p14="http://schemas.microsoft.com/office/powerpoint/2010/main" val="3579100489"/>
      </p:ext>
    </p:extLst>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Extra feladat</a:t>
            </a:r>
            <a:endParaRPr lang="en-GB" dirty="0"/>
          </a:p>
        </p:txBody>
      </p:sp>
      <p:sp>
        <p:nvSpPr>
          <p:cNvPr id="3" name="Content Placeholder 2"/>
          <p:cNvSpPr>
            <a:spLocks noGrp="1"/>
          </p:cNvSpPr>
          <p:nvPr>
            <p:ph idx="1"/>
          </p:nvPr>
        </p:nvSpPr>
        <p:spPr/>
        <p:txBody>
          <a:bodyPr/>
          <a:lstStyle/>
          <a:p>
            <a:r>
              <a:rPr lang="hu-HU" dirty="0" smtClean="0"/>
              <a:t>Egy könyvesbolt 5 részes csomagokat szeretne eladni. Egy könyv alapára 8 EUR</a:t>
            </a:r>
            <a:r>
              <a:rPr lang="en-US" dirty="0" smtClean="0"/>
              <a:t>. </a:t>
            </a:r>
            <a:r>
              <a:rPr lang="hu-HU" dirty="0" smtClean="0"/>
              <a:t>Engedmények:</a:t>
            </a:r>
            <a:endParaRPr lang="hu-HU" dirty="0"/>
          </a:p>
          <a:p>
            <a:pPr lvl="1"/>
            <a:r>
              <a:rPr lang="en-US" dirty="0" smtClean="0"/>
              <a:t>2 </a:t>
            </a:r>
            <a:r>
              <a:rPr lang="hu-HU" dirty="0" smtClean="0"/>
              <a:t>különböző könyv</a:t>
            </a:r>
            <a:r>
              <a:rPr lang="en-US" dirty="0" smtClean="0"/>
              <a:t> </a:t>
            </a:r>
            <a:r>
              <a:rPr lang="en-US" dirty="0" smtClean="0">
                <a:sym typeface="Wingdings" panose="05000000000000000000" pitchFamily="2" charset="2"/>
              </a:rPr>
              <a:t> </a:t>
            </a:r>
            <a:r>
              <a:rPr lang="en-US" dirty="0" smtClean="0"/>
              <a:t>5</a:t>
            </a:r>
            <a:r>
              <a:rPr lang="en-US" dirty="0"/>
              <a:t>% </a:t>
            </a:r>
            <a:r>
              <a:rPr lang="hu-HU" dirty="0" smtClean="0"/>
              <a:t>engedmény mindkét könyvre</a:t>
            </a:r>
            <a:endParaRPr lang="en-US" dirty="0"/>
          </a:p>
          <a:p>
            <a:pPr lvl="1"/>
            <a:r>
              <a:rPr lang="en-US" dirty="0" smtClean="0"/>
              <a:t>3 </a:t>
            </a:r>
            <a:r>
              <a:rPr lang="hu-HU" dirty="0"/>
              <a:t>különböző könyv</a:t>
            </a:r>
            <a:r>
              <a:rPr lang="en-US" dirty="0" smtClean="0"/>
              <a:t> </a:t>
            </a:r>
            <a:r>
              <a:rPr lang="en-US" dirty="0" smtClean="0">
                <a:sym typeface="Wingdings" panose="05000000000000000000" pitchFamily="2" charset="2"/>
              </a:rPr>
              <a:t> </a:t>
            </a:r>
            <a:r>
              <a:rPr lang="en-US" dirty="0" smtClean="0"/>
              <a:t>10</a:t>
            </a:r>
            <a:r>
              <a:rPr lang="en-US" dirty="0"/>
              <a:t>% </a:t>
            </a:r>
            <a:r>
              <a:rPr lang="hu-HU" dirty="0"/>
              <a:t>engedmény </a:t>
            </a:r>
            <a:r>
              <a:rPr lang="hu-HU" dirty="0" smtClean="0"/>
              <a:t>mindegyik </a:t>
            </a:r>
            <a:r>
              <a:rPr lang="hu-HU" dirty="0"/>
              <a:t>könyvre</a:t>
            </a:r>
            <a:endParaRPr lang="en-US" dirty="0"/>
          </a:p>
          <a:p>
            <a:pPr lvl="1"/>
            <a:r>
              <a:rPr lang="en-US" dirty="0" smtClean="0"/>
              <a:t>4 </a:t>
            </a:r>
            <a:r>
              <a:rPr lang="hu-HU" dirty="0"/>
              <a:t>különböző könyv</a:t>
            </a:r>
            <a:r>
              <a:rPr lang="en-US" dirty="0" smtClean="0"/>
              <a:t> </a:t>
            </a:r>
            <a:r>
              <a:rPr lang="en-US" dirty="0" smtClean="0">
                <a:sym typeface="Wingdings" panose="05000000000000000000" pitchFamily="2" charset="2"/>
              </a:rPr>
              <a:t> </a:t>
            </a:r>
            <a:r>
              <a:rPr lang="en-US" dirty="0" smtClean="0"/>
              <a:t>20</a:t>
            </a:r>
            <a:r>
              <a:rPr lang="en-US" dirty="0"/>
              <a:t>% </a:t>
            </a:r>
            <a:r>
              <a:rPr lang="hu-HU" dirty="0"/>
              <a:t>engedmény </a:t>
            </a:r>
            <a:r>
              <a:rPr lang="hu-HU" dirty="0" smtClean="0"/>
              <a:t>mindegyik </a:t>
            </a:r>
            <a:r>
              <a:rPr lang="hu-HU" dirty="0"/>
              <a:t>könyvre</a:t>
            </a:r>
            <a:endParaRPr lang="en-US" dirty="0"/>
          </a:p>
          <a:p>
            <a:pPr lvl="1"/>
            <a:r>
              <a:rPr lang="en-US" dirty="0" smtClean="0"/>
              <a:t>5 </a:t>
            </a:r>
            <a:r>
              <a:rPr lang="hu-HU" dirty="0"/>
              <a:t>különböző könyv</a:t>
            </a:r>
            <a:r>
              <a:rPr lang="en-US" dirty="0" smtClean="0"/>
              <a:t> </a:t>
            </a:r>
            <a:r>
              <a:rPr lang="en-US" dirty="0" smtClean="0">
                <a:sym typeface="Wingdings" panose="05000000000000000000" pitchFamily="2" charset="2"/>
              </a:rPr>
              <a:t> </a:t>
            </a:r>
            <a:r>
              <a:rPr lang="en-US" dirty="0" smtClean="0"/>
              <a:t>25% </a:t>
            </a:r>
            <a:r>
              <a:rPr lang="hu-HU" dirty="0"/>
              <a:t>engedmény </a:t>
            </a:r>
            <a:r>
              <a:rPr lang="hu-HU" dirty="0" smtClean="0"/>
              <a:t>mindegyik </a:t>
            </a:r>
            <a:r>
              <a:rPr lang="hu-HU" dirty="0"/>
              <a:t>könyvre</a:t>
            </a:r>
            <a:endParaRPr lang="hu-HU" dirty="0" smtClean="0"/>
          </a:p>
          <a:p>
            <a:r>
              <a:rPr lang="hu-HU" dirty="0" smtClean="0"/>
              <a:t>Ha pl. 4 könyvet veszek, közte 3 különböző könyvvel, akkor </a:t>
            </a:r>
            <a:r>
              <a:rPr lang="en-US" dirty="0" smtClean="0"/>
              <a:t>10% </a:t>
            </a:r>
            <a:r>
              <a:rPr lang="hu-HU" dirty="0" smtClean="0"/>
              <a:t>engedményt kapok arra a háromra, ami különböző, a negyedik marad </a:t>
            </a:r>
            <a:r>
              <a:rPr lang="en-US" dirty="0" smtClean="0"/>
              <a:t>8 EUR:</a:t>
            </a:r>
            <a:endParaRPr lang="hu-HU" dirty="0" smtClean="0"/>
          </a:p>
          <a:p>
            <a:pPr lvl="1"/>
            <a:r>
              <a:rPr lang="hu-HU" dirty="0" smtClean="0"/>
              <a:t>1</a:t>
            </a:r>
            <a:r>
              <a:rPr lang="hu-HU" dirty="0"/>
              <a:t>, 2, 3, 1 =&gt; (1, 2, 3) 10% </a:t>
            </a:r>
            <a:r>
              <a:rPr lang="hu-HU" dirty="0" smtClean="0"/>
              <a:t>engedmény, </a:t>
            </a:r>
            <a:r>
              <a:rPr lang="hu-HU" dirty="0"/>
              <a:t>(1) 0% </a:t>
            </a:r>
            <a:r>
              <a:rPr lang="hu-HU" dirty="0" smtClean="0"/>
              <a:t>engedmény  =&gt; 3x7,2 + 8 = 29,6</a:t>
            </a:r>
            <a:endParaRPr lang="hu-HU" dirty="0"/>
          </a:p>
          <a:p>
            <a:r>
              <a:rPr lang="hu-HU" dirty="0" smtClean="0"/>
              <a:t>Néhány „kosár” többféleképpen csoportosítható!</a:t>
            </a:r>
            <a:endParaRPr lang="hu-HU" dirty="0"/>
          </a:p>
          <a:p>
            <a:pPr lvl="1"/>
            <a:r>
              <a:rPr lang="hu-HU" dirty="0"/>
              <a:t>1, </a:t>
            </a:r>
            <a:r>
              <a:rPr lang="hu-HU" dirty="0" err="1"/>
              <a:t>1</a:t>
            </a:r>
            <a:r>
              <a:rPr lang="hu-HU" dirty="0"/>
              <a:t>, 2, </a:t>
            </a:r>
            <a:r>
              <a:rPr lang="hu-HU" dirty="0" err="1"/>
              <a:t>2</a:t>
            </a:r>
            <a:r>
              <a:rPr lang="hu-HU" dirty="0"/>
              <a:t>, 3, </a:t>
            </a:r>
            <a:r>
              <a:rPr lang="hu-HU" dirty="0" err="1"/>
              <a:t>3</a:t>
            </a:r>
            <a:r>
              <a:rPr lang="hu-HU" dirty="0"/>
              <a:t>, 4, 5 =&gt; (1, 2, 3, 4, 5) (1, 2, 3) </a:t>
            </a:r>
            <a:r>
              <a:rPr lang="en-GB" dirty="0" smtClean="0"/>
              <a:t>or </a:t>
            </a:r>
            <a:r>
              <a:rPr lang="hu-HU" dirty="0" smtClean="0"/>
              <a:t>(1</a:t>
            </a:r>
            <a:r>
              <a:rPr lang="hu-HU" dirty="0"/>
              <a:t>, 2, 3, 4) (1, 2, 3, 5) </a:t>
            </a:r>
            <a:r>
              <a:rPr lang="hu-HU" dirty="0" smtClean="0"/>
              <a:t>? </a:t>
            </a:r>
          </a:p>
          <a:p>
            <a:r>
              <a:rPr lang="hu-HU" dirty="0" smtClean="0"/>
              <a:t>Írjon kódot (és teszteket), ami egy „kosár” árát számolja ki</a:t>
            </a:r>
          </a:p>
          <a:p>
            <a:pPr lvl="1"/>
            <a:r>
              <a:rPr lang="hu-HU" dirty="0" smtClean="0"/>
              <a:t>A legegyszerűbb módon csoportosítva: mindig a legnagyobb elemszámú csoportot preferáljuk, </a:t>
            </a:r>
            <a:r>
              <a:rPr lang="hu-HU" smtClean="0"/>
              <a:t>akkor is, ha </a:t>
            </a:r>
            <a:r>
              <a:rPr lang="hu-HU" dirty="0" smtClean="0"/>
              <a:t>ez nem a legolcsóbb árat eredményezi</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24</a:t>
            </a:fld>
            <a:endParaRPr lang="hu-HU"/>
          </a:p>
        </p:txBody>
      </p:sp>
    </p:spTree>
    <p:extLst>
      <p:ext uri="{BB962C8B-B14F-4D97-AF65-F5344CB8AC3E}">
        <p14:creationId xmlns:p14="http://schemas.microsoft.com/office/powerpoint/2010/main" val="53398382"/>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1"/>
          </p:nvPr>
        </p:nvSpPr>
        <p:spPr/>
        <p:txBody>
          <a:bodyPr/>
          <a:lstStyle/>
          <a:p>
            <a:pPr>
              <a:defRPr/>
            </a:pPr>
            <a:fld id="{EA6E768B-A68D-4F92-85FE-CDBD17E7F572}" type="slidenum">
              <a:rPr lang="hu-HU" smtClean="0"/>
              <a:pPr>
                <a:defRPr/>
              </a:pPr>
              <a:t>25</a:t>
            </a:fld>
            <a:endParaRPr lang="hu-HU"/>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Tesztelés szükségessége</a:t>
            </a:r>
          </a:p>
        </p:txBody>
      </p:sp>
      <p:sp>
        <p:nvSpPr>
          <p:cNvPr id="3" name="Tartalom helye 2"/>
          <p:cNvSpPr>
            <a:spLocks noGrp="1"/>
          </p:cNvSpPr>
          <p:nvPr>
            <p:ph idx="1"/>
          </p:nvPr>
        </p:nvSpPr>
        <p:spPr>
          <a:xfrm>
            <a:off x="188445" y="764630"/>
            <a:ext cx="8928100" cy="1439968"/>
          </a:xfrm>
        </p:spPr>
        <p:txBody>
          <a:bodyPr/>
          <a:lstStyle/>
          <a:p>
            <a:r>
              <a:rPr lang="hu-HU" dirty="0"/>
              <a:t>Tesztesetek száma?</a:t>
            </a:r>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3</a:t>
            </a:fld>
            <a:endParaRPr lang="hu-HU"/>
          </a:p>
        </p:txBody>
      </p:sp>
      <p:sp>
        <p:nvSpPr>
          <p:cNvPr id="8" name="Szövegdoboz 7"/>
          <p:cNvSpPr txBox="1">
            <a:spLocks noChangeArrowheads="1"/>
          </p:cNvSpPr>
          <p:nvPr/>
        </p:nvSpPr>
        <p:spPr bwMode="auto">
          <a:xfrm>
            <a:off x="467430" y="1596900"/>
            <a:ext cx="820914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(condition1)</a:t>
            </a:r>
          </a:p>
          <a:p>
            <a:pPr algn="l"/>
            <a:r>
              <a:rPr lang="en-GB" sz="1800" dirty="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(condition2)</a:t>
            </a:r>
          </a:p>
          <a:p>
            <a:pPr algn="l"/>
            <a:r>
              <a:rPr lang="en-GB" sz="1800" dirty="0">
                <a:solidFill>
                  <a:srgbClr val="000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(condition3)</a:t>
            </a:r>
          </a:p>
          <a:p>
            <a:pPr algn="l"/>
            <a:r>
              <a:rPr lang="en-GB" sz="1800" dirty="0">
                <a:solidFill>
                  <a:srgbClr val="000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en-GB" sz="1800" dirty="0">
                <a:solidFill>
                  <a:srgbClr val="000000"/>
                </a:solidFill>
                <a:latin typeface="Consolas" panose="020B0609020204030204" pitchFamily="49" charset="0"/>
              </a:rPr>
              <a:t>}</a:t>
            </a:r>
          </a:p>
          <a:p>
            <a:pPr algn="l"/>
            <a:r>
              <a:rPr lang="en-GB" sz="1800" dirty="0">
                <a:solidFill>
                  <a:srgbClr val="000000"/>
                </a:solidFill>
                <a:latin typeface="Consolas" panose="020B0609020204030204" pitchFamily="49" charset="0"/>
              </a:rPr>
              <a:t>}</a:t>
            </a:r>
          </a:p>
        </p:txBody>
      </p:sp>
      <p:sp>
        <p:nvSpPr>
          <p:cNvPr id="7" name="Tartalom helye 2">
            <a:extLst>
              <a:ext uri="{FF2B5EF4-FFF2-40B4-BE49-F238E27FC236}">
                <a16:creationId xmlns:a16="http://schemas.microsoft.com/office/drawing/2014/main" id="{A14B4B8E-5911-4A5D-BF07-1357FBA61DF8}"/>
              </a:ext>
            </a:extLst>
          </p:cNvPr>
          <p:cNvSpPr txBox="1">
            <a:spLocks/>
          </p:cNvSpPr>
          <p:nvPr/>
        </p:nvSpPr>
        <p:spPr bwMode="auto">
          <a:xfrm>
            <a:off x="5448105" y="1542235"/>
            <a:ext cx="180025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2^n</a:t>
            </a:r>
          </a:p>
        </p:txBody>
      </p:sp>
      <p:sp>
        <p:nvSpPr>
          <p:cNvPr id="9" name="Tartalom helye 2">
            <a:extLst>
              <a:ext uri="{FF2B5EF4-FFF2-40B4-BE49-F238E27FC236}">
                <a16:creationId xmlns:a16="http://schemas.microsoft.com/office/drawing/2014/main" id="{821C8086-F363-459C-BE73-4376AB74BCA2}"/>
              </a:ext>
            </a:extLst>
          </p:cNvPr>
          <p:cNvSpPr txBox="1">
            <a:spLocks/>
          </p:cNvSpPr>
          <p:nvPr/>
        </p:nvSpPr>
        <p:spPr bwMode="auto">
          <a:xfrm>
            <a:off x="6876320" y="1557115"/>
            <a:ext cx="180025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a:t>
            </a:r>
          </a:p>
        </p:txBody>
      </p:sp>
      <p:sp>
        <p:nvSpPr>
          <p:cNvPr id="33" name="Tartalom helye 2">
            <a:extLst>
              <a:ext uri="{FF2B5EF4-FFF2-40B4-BE49-F238E27FC236}">
                <a16:creationId xmlns:a16="http://schemas.microsoft.com/office/drawing/2014/main" id="{EB8FE4FC-011B-4E47-8373-B5191240C6F5}"/>
              </a:ext>
            </a:extLst>
          </p:cNvPr>
          <p:cNvSpPr txBox="1">
            <a:spLocks/>
          </p:cNvSpPr>
          <p:nvPr/>
        </p:nvSpPr>
        <p:spPr bwMode="auto">
          <a:xfrm>
            <a:off x="188445" y="5155141"/>
            <a:ext cx="8928100" cy="143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Mekkora egy projekt?</a:t>
            </a:r>
          </a:p>
        </p:txBody>
      </p:sp>
      <p:sp>
        <p:nvSpPr>
          <p:cNvPr id="34" name="Tartalom helye 2">
            <a:extLst>
              <a:ext uri="{FF2B5EF4-FFF2-40B4-BE49-F238E27FC236}">
                <a16:creationId xmlns:a16="http://schemas.microsoft.com/office/drawing/2014/main" id="{68AD683D-0C67-4D2C-B34E-4420FD06516A}"/>
              </a:ext>
            </a:extLst>
          </p:cNvPr>
          <p:cNvSpPr txBox="1">
            <a:spLocks/>
          </p:cNvSpPr>
          <p:nvPr/>
        </p:nvSpPr>
        <p:spPr bwMode="auto">
          <a:xfrm>
            <a:off x="4958745" y="1531895"/>
            <a:ext cx="699735"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&gt;</a:t>
            </a:r>
          </a:p>
        </p:txBody>
      </p:sp>
      <p:grpSp>
        <p:nvGrpSpPr>
          <p:cNvPr id="13" name="Csoportba foglalás 12">
            <a:extLst>
              <a:ext uri="{FF2B5EF4-FFF2-40B4-BE49-F238E27FC236}">
                <a16:creationId xmlns:a16="http://schemas.microsoft.com/office/drawing/2014/main" id="{36D71E48-A397-4D23-AF1E-F07DE06852EB}"/>
              </a:ext>
            </a:extLst>
          </p:cNvPr>
          <p:cNvGrpSpPr/>
          <p:nvPr/>
        </p:nvGrpSpPr>
        <p:grpSpPr>
          <a:xfrm>
            <a:off x="2267680" y="2619013"/>
            <a:ext cx="1629535" cy="324775"/>
            <a:chOff x="2267680" y="2619013"/>
            <a:chExt cx="1629535" cy="324775"/>
          </a:xfrm>
        </p:grpSpPr>
        <p:sp>
          <p:nvSpPr>
            <p:cNvPr id="10" name="Tartalom helye 2">
              <a:extLst>
                <a:ext uri="{FF2B5EF4-FFF2-40B4-BE49-F238E27FC236}">
                  <a16:creationId xmlns:a16="http://schemas.microsoft.com/office/drawing/2014/main" id="{B75FF668-E14A-416B-8A5E-E222C4D4D11F}"/>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exception</a:t>
              </a:r>
            </a:p>
          </p:txBody>
        </p:sp>
        <p:cxnSp>
          <p:nvCxnSpPr>
            <p:cNvPr id="6" name="Egyenes összekötő nyíllal 5">
              <a:extLst>
                <a:ext uri="{FF2B5EF4-FFF2-40B4-BE49-F238E27FC236}">
                  <a16:creationId xmlns:a16="http://schemas.microsoft.com/office/drawing/2014/main" id="{F34F40C4-5EDC-445E-8567-37842A255BE5}"/>
                </a:ext>
              </a:extLst>
            </p:cNvPr>
            <p:cNvCxnSpPr>
              <a:cxnSpLocks/>
            </p:cNvCxnSpPr>
            <p:nvPr/>
          </p:nvCxnSpPr>
          <p:spPr>
            <a:xfrm flipH="1" flipV="1">
              <a:off x="2267680" y="2756181"/>
              <a:ext cx="360050" cy="90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Csoportba foglalás 17">
            <a:extLst>
              <a:ext uri="{FF2B5EF4-FFF2-40B4-BE49-F238E27FC236}">
                <a16:creationId xmlns:a16="http://schemas.microsoft.com/office/drawing/2014/main" id="{AFE0022C-B4A2-4959-B9BA-6704E82B1DA5}"/>
              </a:ext>
            </a:extLst>
          </p:cNvPr>
          <p:cNvGrpSpPr/>
          <p:nvPr/>
        </p:nvGrpSpPr>
        <p:grpSpPr>
          <a:xfrm>
            <a:off x="2051650" y="1867896"/>
            <a:ext cx="1561563" cy="324775"/>
            <a:chOff x="2335652" y="2619013"/>
            <a:chExt cx="1561563" cy="324775"/>
          </a:xfrm>
        </p:grpSpPr>
        <p:sp>
          <p:nvSpPr>
            <p:cNvPr id="19" name="Tartalom helye 2">
              <a:extLst>
                <a:ext uri="{FF2B5EF4-FFF2-40B4-BE49-F238E27FC236}">
                  <a16:creationId xmlns:a16="http://schemas.microsoft.com/office/drawing/2014/main" id="{13870C82-D7A6-48FD-81B5-486FCC0ACD8F}"/>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Random</a:t>
              </a:r>
            </a:p>
          </p:txBody>
        </p:sp>
        <p:cxnSp>
          <p:nvCxnSpPr>
            <p:cNvPr id="20" name="Egyenes összekötő nyíllal 19">
              <a:extLst>
                <a:ext uri="{FF2B5EF4-FFF2-40B4-BE49-F238E27FC236}">
                  <a16:creationId xmlns:a16="http://schemas.microsoft.com/office/drawing/2014/main" id="{8C6287BE-E2C8-4994-AF54-CA5F2B1070BB}"/>
                </a:ext>
              </a:extLst>
            </p:cNvPr>
            <p:cNvCxnSpPr>
              <a:cxnSpLocks/>
            </p:cNvCxnSpPr>
            <p:nvPr/>
          </p:nvCxnSpPr>
          <p:spPr>
            <a:xfrm flipH="1">
              <a:off x="2335652" y="2846219"/>
              <a:ext cx="292078" cy="704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Csoportba foglalás 20">
            <a:extLst>
              <a:ext uri="{FF2B5EF4-FFF2-40B4-BE49-F238E27FC236}">
                <a16:creationId xmlns:a16="http://schemas.microsoft.com/office/drawing/2014/main" id="{ED4D5FC1-812D-4F0E-A7FC-30460AC36DB4}"/>
              </a:ext>
            </a:extLst>
          </p:cNvPr>
          <p:cNvGrpSpPr/>
          <p:nvPr/>
        </p:nvGrpSpPr>
        <p:grpSpPr>
          <a:xfrm>
            <a:off x="3914601" y="3235452"/>
            <a:ext cx="2961719" cy="324775"/>
            <a:chOff x="2402110" y="2619013"/>
            <a:chExt cx="1495105" cy="324775"/>
          </a:xfrm>
        </p:grpSpPr>
        <p:sp>
          <p:nvSpPr>
            <p:cNvPr id="22" name="Tartalom helye 2">
              <a:extLst>
                <a:ext uri="{FF2B5EF4-FFF2-40B4-BE49-F238E27FC236}">
                  <a16:creationId xmlns:a16="http://schemas.microsoft.com/office/drawing/2014/main" id="{D911DB6A-02C8-40BD-B733-18F402B67036}"/>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fájlhoz nyúl</a:t>
              </a:r>
            </a:p>
          </p:txBody>
        </p:sp>
        <p:cxnSp>
          <p:nvCxnSpPr>
            <p:cNvPr id="23" name="Egyenes összekötő nyíllal 22">
              <a:extLst>
                <a:ext uri="{FF2B5EF4-FFF2-40B4-BE49-F238E27FC236}">
                  <a16:creationId xmlns:a16="http://schemas.microsoft.com/office/drawing/2014/main" id="{6AAF20FB-9F2F-4491-9BB5-679A750D6B4D}"/>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Csoportba foglalás 26">
            <a:extLst>
              <a:ext uri="{FF2B5EF4-FFF2-40B4-BE49-F238E27FC236}">
                <a16:creationId xmlns:a16="http://schemas.microsoft.com/office/drawing/2014/main" id="{EFD169CD-89C2-49B7-8B2B-8E8CDD52ABB4}"/>
              </a:ext>
            </a:extLst>
          </p:cNvPr>
          <p:cNvGrpSpPr/>
          <p:nvPr/>
        </p:nvGrpSpPr>
        <p:grpSpPr>
          <a:xfrm>
            <a:off x="4139940" y="2916141"/>
            <a:ext cx="3259212" cy="324775"/>
            <a:chOff x="2552846" y="2619013"/>
            <a:chExt cx="1344369" cy="324775"/>
          </a:xfrm>
        </p:grpSpPr>
        <p:sp>
          <p:nvSpPr>
            <p:cNvPr id="28" name="Tartalom helye 2">
              <a:extLst>
                <a:ext uri="{FF2B5EF4-FFF2-40B4-BE49-F238E27FC236}">
                  <a16:creationId xmlns:a16="http://schemas.microsoft.com/office/drawing/2014/main" id="{B6E2138C-10FF-43F1-A396-18F95FEB8736}"/>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befolyásolja condition3-at</a:t>
              </a:r>
            </a:p>
          </p:txBody>
        </p:sp>
        <p:cxnSp>
          <p:nvCxnSpPr>
            <p:cNvPr id="29" name="Egyenes összekötő nyíllal 28">
              <a:extLst>
                <a:ext uri="{FF2B5EF4-FFF2-40B4-BE49-F238E27FC236}">
                  <a16:creationId xmlns:a16="http://schemas.microsoft.com/office/drawing/2014/main" id="{4524995F-2E5D-42D1-BDCA-EF9346B446D9}"/>
                </a:ext>
              </a:extLst>
            </p:cNvPr>
            <p:cNvCxnSpPr>
              <a:cxnSpLocks/>
            </p:cNvCxnSpPr>
            <p:nvPr/>
          </p:nvCxnSpPr>
          <p:spPr>
            <a:xfrm flipH="1">
              <a:off x="2552846" y="2846219"/>
              <a:ext cx="748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Csoportba foglalás 30">
            <a:extLst>
              <a:ext uri="{FF2B5EF4-FFF2-40B4-BE49-F238E27FC236}">
                <a16:creationId xmlns:a16="http://schemas.microsoft.com/office/drawing/2014/main" id="{83F4D6F2-D257-4A8A-A717-025096586383}"/>
              </a:ext>
            </a:extLst>
          </p:cNvPr>
          <p:cNvGrpSpPr/>
          <p:nvPr/>
        </p:nvGrpSpPr>
        <p:grpSpPr>
          <a:xfrm>
            <a:off x="2978471" y="4059509"/>
            <a:ext cx="2961719" cy="324775"/>
            <a:chOff x="2402110" y="2619013"/>
            <a:chExt cx="1495105" cy="324775"/>
          </a:xfrm>
        </p:grpSpPr>
        <p:sp>
          <p:nvSpPr>
            <p:cNvPr id="32" name="Tartalom helye 2">
              <a:extLst>
                <a:ext uri="{FF2B5EF4-FFF2-40B4-BE49-F238E27FC236}">
                  <a16:creationId xmlns:a16="http://schemas.microsoft.com/office/drawing/2014/main" id="{78DFB336-CA6D-4202-9E73-13DB30F3BDAE}"/>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adatbáziselérés</a:t>
              </a:r>
            </a:p>
          </p:txBody>
        </p:sp>
        <p:cxnSp>
          <p:nvCxnSpPr>
            <p:cNvPr id="35" name="Egyenes összekötő nyíllal 34">
              <a:extLst>
                <a:ext uri="{FF2B5EF4-FFF2-40B4-BE49-F238E27FC236}">
                  <a16:creationId xmlns:a16="http://schemas.microsoft.com/office/drawing/2014/main" id="{728B6ED8-4844-40E2-8BEE-C6C4CD606B5B}"/>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Csoportba foglalás 35">
            <a:extLst>
              <a:ext uri="{FF2B5EF4-FFF2-40B4-BE49-F238E27FC236}">
                <a16:creationId xmlns:a16="http://schemas.microsoft.com/office/drawing/2014/main" id="{57F8E990-6167-4E71-BEC5-A48083645790}"/>
              </a:ext>
            </a:extLst>
          </p:cNvPr>
          <p:cNvGrpSpPr/>
          <p:nvPr/>
        </p:nvGrpSpPr>
        <p:grpSpPr>
          <a:xfrm>
            <a:off x="3130871" y="3603683"/>
            <a:ext cx="2961719" cy="324775"/>
            <a:chOff x="2402110" y="2619013"/>
            <a:chExt cx="1495105" cy="324775"/>
          </a:xfrm>
        </p:grpSpPr>
        <p:sp>
          <p:nvSpPr>
            <p:cNvPr id="37" name="Tartalom helye 2">
              <a:extLst>
                <a:ext uri="{FF2B5EF4-FFF2-40B4-BE49-F238E27FC236}">
                  <a16:creationId xmlns:a16="http://schemas.microsoft.com/office/drawing/2014/main" id="{4E3E5C49-72DA-42C1-BA00-4AC962EBDEC2}"/>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err="1"/>
                <a:t>user</a:t>
              </a:r>
              <a:r>
                <a:rPr lang="hu-HU" sz="2000" kern="0" dirty="0"/>
                <a:t> inputot használ</a:t>
              </a:r>
            </a:p>
          </p:txBody>
        </p:sp>
        <p:cxnSp>
          <p:nvCxnSpPr>
            <p:cNvPr id="38" name="Egyenes összekötő nyíllal 37">
              <a:extLst>
                <a:ext uri="{FF2B5EF4-FFF2-40B4-BE49-F238E27FC236}">
                  <a16:creationId xmlns:a16="http://schemas.microsoft.com/office/drawing/2014/main" id="{43407988-D5F5-4D81-AF91-4EA401BC3E7E}"/>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94592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hu-HU" dirty="0"/>
              <a:t>Tesztelés szintjei</a:t>
            </a:r>
            <a:endParaRPr lang="en-GB" dirty="0"/>
          </a:p>
        </p:txBody>
      </p:sp>
      <p:sp>
        <p:nvSpPr>
          <p:cNvPr id="3" name="Content Placeholder 2"/>
          <p:cNvSpPr>
            <a:spLocks noGrp="1"/>
          </p:cNvSpPr>
          <p:nvPr>
            <p:ph idx="1"/>
          </p:nvPr>
        </p:nvSpPr>
        <p:spPr>
          <a:xfrm>
            <a:off x="107950" y="692150"/>
            <a:ext cx="8928100" cy="5761038"/>
          </a:xfrm>
        </p:spPr>
        <p:txBody>
          <a:bodyPr/>
          <a:lstStyle/>
          <a:p>
            <a:endParaRPr lang="hu-HU" b="1" dirty="0"/>
          </a:p>
          <a:p>
            <a:endParaRPr lang="hu-HU" dirty="0"/>
          </a:p>
          <a:p>
            <a:endParaRPr lang="hu-HU" b="1" dirty="0"/>
          </a:p>
          <a:p>
            <a:endParaRPr lang="hu-HU" dirty="0"/>
          </a:p>
          <a:p>
            <a:endParaRPr lang="hu-HU" b="1" dirty="0"/>
          </a:p>
          <a:p>
            <a:endParaRPr lang="hu-HU" dirty="0"/>
          </a:p>
          <a:p>
            <a:endParaRPr lang="hu-HU" b="1" dirty="0"/>
          </a:p>
          <a:p>
            <a:endParaRPr lang="hu-HU" dirty="0"/>
          </a:p>
          <a:p>
            <a:endParaRPr lang="hu-HU" b="1" dirty="0"/>
          </a:p>
          <a:p>
            <a:pPr marL="0" indent="0">
              <a:buNone/>
            </a:pPr>
            <a:endParaRPr lang="hu-HU" dirty="0"/>
          </a:p>
          <a:p>
            <a:pPr marL="0" indent="0">
              <a:spcBef>
                <a:spcPts val="0"/>
              </a:spcBef>
              <a:buNone/>
            </a:pPr>
            <a:endParaRPr lang="hu-HU" sz="1600" b="0" dirty="0"/>
          </a:p>
          <a:p>
            <a:pPr>
              <a:spcBef>
                <a:spcPts val="0"/>
              </a:spcBef>
            </a:pPr>
            <a:r>
              <a:rPr lang="hu-HU" sz="2000" dirty="0"/>
              <a:t>UI teszt</a:t>
            </a:r>
          </a:p>
          <a:p>
            <a:pPr>
              <a:spcBef>
                <a:spcPts val="0"/>
              </a:spcBef>
            </a:pPr>
            <a:r>
              <a:rPr lang="hu-HU" sz="2000" dirty="0"/>
              <a:t>Integrációs teszt</a:t>
            </a:r>
          </a:p>
          <a:p>
            <a:pPr>
              <a:spcBef>
                <a:spcPts val="0"/>
              </a:spcBef>
            </a:pPr>
            <a:r>
              <a:rPr lang="hu-HU" sz="2000" dirty="0"/>
              <a:t>Komponensteszt</a:t>
            </a:r>
          </a:p>
          <a:p>
            <a:pPr>
              <a:spcBef>
                <a:spcPts val="0"/>
              </a:spcBef>
            </a:pPr>
            <a:r>
              <a:rPr lang="hu-HU" sz="2000" dirty="0"/>
              <a:t>Unit teszt</a:t>
            </a:r>
          </a:p>
          <a:p>
            <a:pPr marL="0" indent="0">
              <a:spcBef>
                <a:spcPts val="0"/>
              </a:spcBef>
              <a:buNone/>
            </a:pPr>
            <a:r>
              <a:rPr lang="hu-HU" sz="1600" b="0" dirty="0"/>
              <a:t>(Az elnevezések fejlesztői </a:t>
            </a:r>
            <a:r>
              <a:rPr lang="hu-HU" sz="1600" b="0" dirty="0" err="1"/>
              <a:t>közösségenként</a:t>
            </a:r>
            <a:r>
              <a:rPr lang="hu-HU" sz="1600" b="0" dirty="0"/>
              <a:t> változhatnak)</a:t>
            </a:r>
            <a:endParaRPr lang="hu-HU" sz="1600"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pic>
        <p:nvPicPr>
          <p:cNvPr id="1026" name="Picture 2" descr="https://www.ndepend.com/Doc/VS_Arch/AsmDep.png">
            <a:extLst>
              <a:ext uri="{FF2B5EF4-FFF2-40B4-BE49-F238E27FC236}">
                <a16:creationId xmlns:a16="http://schemas.microsoft.com/office/drawing/2014/main" id="{CB19D5FC-1198-4AB4-9091-79AF2BFA3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786059"/>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Csoportba foglalás 31">
            <a:extLst>
              <a:ext uri="{FF2B5EF4-FFF2-40B4-BE49-F238E27FC236}">
                <a16:creationId xmlns:a16="http://schemas.microsoft.com/office/drawing/2014/main" id="{AC573AFE-9354-4389-8D4E-B85653120D31}"/>
              </a:ext>
            </a:extLst>
          </p:cNvPr>
          <p:cNvGrpSpPr/>
          <p:nvPr/>
        </p:nvGrpSpPr>
        <p:grpSpPr>
          <a:xfrm>
            <a:off x="3435934" y="1645991"/>
            <a:ext cx="3444833" cy="3179512"/>
            <a:chOff x="3429106" y="2031205"/>
            <a:chExt cx="3444833" cy="3179512"/>
          </a:xfrm>
        </p:grpSpPr>
        <p:cxnSp>
          <p:nvCxnSpPr>
            <p:cNvPr id="17" name="Egyenes összekötő nyíllal 16">
              <a:extLst>
                <a:ext uri="{FF2B5EF4-FFF2-40B4-BE49-F238E27FC236}">
                  <a16:creationId xmlns:a16="http://schemas.microsoft.com/office/drawing/2014/main" id="{D90827A8-BAC8-42B7-A7C4-FF824FB9D65D}"/>
                </a:ext>
              </a:extLst>
            </p:cNvPr>
            <p:cNvCxnSpPr>
              <a:cxnSpLocks/>
            </p:cNvCxnSpPr>
            <p:nvPr/>
          </p:nvCxnSpPr>
          <p:spPr>
            <a:xfrm flipH="1">
              <a:off x="3429106" y="3967651"/>
              <a:ext cx="3118" cy="12354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a:extLst>
                <a:ext uri="{FF2B5EF4-FFF2-40B4-BE49-F238E27FC236}">
                  <a16:creationId xmlns:a16="http://schemas.microsoft.com/office/drawing/2014/main" id="{AC449FB5-ABB8-406A-B946-76A08F9FFEE9}"/>
                </a:ext>
              </a:extLst>
            </p:cNvPr>
            <p:cNvCxnSpPr>
              <a:cxnSpLocks/>
            </p:cNvCxnSpPr>
            <p:nvPr/>
          </p:nvCxnSpPr>
          <p:spPr>
            <a:xfrm flipH="1">
              <a:off x="3495764" y="3069132"/>
              <a:ext cx="1436286" cy="753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a:extLst>
                <a:ext uri="{FF2B5EF4-FFF2-40B4-BE49-F238E27FC236}">
                  <a16:creationId xmlns:a16="http://schemas.microsoft.com/office/drawing/2014/main" id="{61E556C6-D6E3-44B7-950A-4802D02D25E3}"/>
                </a:ext>
              </a:extLst>
            </p:cNvPr>
            <p:cNvCxnSpPr>
              <a:cxnSpLocks/>
            </p:cNvCxnSpPr>
            <p:nvPr/>
          </p:nvCxnSpPr>
          <p:spPr>
            <a:xfrm>
              <a:off x="3466288" y="3894963"/>
              <a:ext cx="841291" cy="7394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6B8ED4EB-F2EC-4421-801B-B5FA36FD7546}"/>
                </a:ext>
              </a:extLst>
            </p:cNvPr>
            <p:cNvCxnSpPr>
              <a:cxnSpLocks/>
            </p:cNvCxnSpPr>
            <p:nvPr/>
          </p:nvCxnSpPr>
          <p:spPr>
            <a:xfrm flipH="1">
              <a:off x="3534675" y="4767371"/>
              <a:ext cx="772905" cy="4433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gyenes összekötő nyíllal 28">
              <a:extLst>
                <a:ext uri="{FF2B5EF4-FFF2-40B4-BE49-F238E27FC236}">
                  <a16:creationId xmlns:a16="http://schemas.microsoft.com/office/drawing/2014/main" id="{74E0B3A5-88E0-466C-9D50-59B082ABC6A5}"/>
                </a:ext>
              </a:extLst>
            </p:cNvPr>
            <p:cNvCxnSpPr>
              <a:cxnSpLocks/>
            </p:cNvCxnSpPr>
            <p:nvPr/>
          </p:nvCxnSpPr>
          <p:spPr>
            <a:xfrm>
              <a:off x="4932050" y="2492870"/>
              <a:ext cx="0" cy="4914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1984A2E-6222-4F01-B707-A8BF254D8160}"/>
                </a:ext>
              </a:extLst>
            </p:cNvPr>
            <p:cNvSpPr txBox="1"/>
            <p:nvPr/>
          </p:nvSpPr>
          <p:spPr>
            <a:xfrm>
              <a:off x="4569619" y="2031205"/>
              <a:ext cx="2304320" cy="461665"/>
            </a:xfrm>
            <a:prstGeom prst="rect">
              <a:avLst/>
            </a:prstGeom>
            <a:noFill/>
            <a:ln>
              <a:noFill/>
            </a:ln>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grpSp>
      <p:grpSp>
        <p:nvGrpSpPr>
          <p:cNvPr id="41" name="Csoportba foglalás 40">
            <a:extLst>
              <a:ext uri="{FF2B5EF4-FFF2-40B4-BE49-F238E27FC236}">
                <a16:creationId xmlns:a16="http://schemas.microsoft.com/office/drawing/2014/main" id="{6A22E0A0-422A-477D-8E81-48CE8AAE90E8}"/>
              </a:ext>
            </a:extLst>
          </p:cNvPr>
          <p:cNvGrpSpPr/>
          <p:nvPr/>
        </p:nvGrpSpPr>
        <p:grpSpPr>
          <a:xfrm>
            <a:off x="5291868" y="2754802"/>
            <a:ext cx="2304320" cy="692245"/>
            <a:chOff x="5171408" y="2736755"/>
            <a:chExt cx="2304320" cy="692245"/>
          </a:xfrm>
        </p:grpSpPr>
        <p:sp>
          <p:nvSpPr>
            <p:cNvPr id="39" name="Szövegdoboz 38">
              <a:extLst>
                <a:ext uri="{FF2B5EF4-FFF2-40B4-BE49-F238E27FC236}">
                  <a16:creationId xmlns:a16="http://schemas.microsoft.com/office/drawing/2014/main" id="{BAC7C85F-710B-4EDE-9CDC-9BDFC46A9FAB}"/>
                </a:ext>
              </a:extLst>
            </p:cNvPr>
            <p:cNvSpPr txBox="1"/>
            <p:nvPr/>
          </p:nvSpPr>
          <p:spPr>
            <a:xfrm>
              <a:off x="5171408" y="2736755"/>
              <a:ext cx="2304320" cy="461665"/>
            </a:xfrm>
            <a:prstGeom prst="rect">
              <a:avLst/>
            </a:prstGeom>
            <a:noFill/>
            <a:ln>
              <a:noFill/>
            </a:ln>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cxnSp>
          <p:nvCxnSpPr>
            <p:cNvPr id="40" name="Egyenes összekötő nyíllal 39">
              <a:extLst>
                <a:ext uri="{FF2B5EF4-FFF2-40B4-BE49-F238E27FC236}">
                  <a16:creationId xmlns:a16="http://schemas.microsoft.com/office/drawing/2014/main" id="{190E26AE-1573-4E3F-96C0-023284EA3468}"/>
                </a:ext>
              </a:extLst>
            </p:cNvPr>
            <p:cNvCxnSpPr>
              <a:cxnSpLocks/>
            </p:cNvCxnSpPr>
            <p:nvPr/>
          </p:nvCxnSpPr>
          <p:spPr>
            <a:xfrm>
              <a:off x="5551480" y="3134846"/>
              <a:ext cx="0" cy="2941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9" name="Csoportba foglalás 1028">
            <a:extLst>
              <a:ext uri="{FF2B5EF4-FFF2-40B4-BE49-F238E27FC236}">
                <a16:creationId xmlns:a16="http://schemas.microsoft.com/office/drawing/2014/main" id="{0A29CB29-9A04-4D55-A286-AE0B95A7D724}"/>
              </a:ext>
            </a:extLst>
          </p:cNvPr>
          <p:cNvGrpSpPr/>
          <p:nvPr/>
        </p:nvGrpSpPr>
        <p:grpSpPr>
          <a:xfrm>
            <a:off x="2988899" y="736339"/>
            <a:ext cx="1944843" cy="4118969"/>
            <a:chOff x="2988899" y="736339"/>
            <a:chExt cx="1944843" cy="4118969"/>
          </a:xfrm>
        </p:grpSpPr>
        <p:grpSp>
          <p:nvGrpSpPr>
            <p:cNvPr id="65" name="Csoportba foglalás 64">
              <a:extLst>
                <a:ext uri="{FF2B5EF4-FFF2-40B4-BE49-F238E27FC236}">
                  <a16:creationId xmlns:a16="http://schemas.microsoft.com/office/drawing/2014/main" id="{3E333CCD-1BD9-4AA0-8085-D007C01AC496}"/>
                </a:ext>
              </a:extLst>
            </p:cNvPr>
            <p:cNvGrpSpPr/>
            <p:nvPr/>
          </p:nvGrpSpPr>
          <p:grpSpPr>
            <a:xfrm>
              <a:off x="2988899" y="736339"/>
              <a:ext cx="1944843" cy="4118969"/>
              <a:chOff x="8806707" y="329042"/>
              <a:chExt cx="1944843" cy="4118969"/>
            </a:xfrm>
          </p:grpSpPr>
          <p:grpSp>
            <p:nvGrpSpPr>
              <p:cNvPr id="46" name="Csoportba foglalás 45">
                <a:extLst>
                  <a:ext uri="{FF2B5EF4-FFF2-40B4-BE49-F238E27FC236}">
                    <a16:creationId xmlns:a16="http://schemas.microsoft.com/office/drawing/2014/main" id="{E3F87242-0A43-42AF-AC5C-40F862542438}"/>
                  </a:ext>
                </a:extLst>
              </p:cNvPr>
              <p:cNvGrpSpPr/>
              <p:nvPr/>
            </p:nvGrpSpPr>
            <p:grpSpPr>
              <a:xfrm>
                <a:off x="8912276" y="1581503"/>
                <a:ext cx="1839274" cy="2866508"/>
                <a:chOff x="3103856" y="2325261"/>
                <a:chExt cx="1839274" cy="2866508"/>
              </a:xfrm>
            </p:grpSpPr>
            <p:cxnSp>
              <p:nvCxnSpPr>
                <p:cNvPr id="47" name="Egyenes összekötő nyíllal 46">
                  <a:extLst>
                    <a:ext uri="{FF2B5EF4-FFF2-40B4-BE49-F238E27FC236}">
                      <a16:creationId xmlns:a16="http://schemas.microsoft.com/office/drawing/2014/main" id="{72AEEADF-31C2-4EC1-8392-8E2FE3A08D0A}"/>
                    </a:ext>
                  </a:extLst>
                </p:cNvPr>
                <p:cNvCxnSpPr>
                  <a:cxnSpLocks/>
                </p:cNvCxnSpPr>
                <p:nvPr/>
              </p:nvCxnSpPr>
              <p:spPr>
                <a:xfrm flipH="1">
                  <a:off x="3427027" y="3928412"/>
                  <a:ext cx="18295" cy="1263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a:extLst>
                    <a:ext uri="{FF2B5EF4-FFF2-40B4-BE49-F238E27FC236}">
                      <a16:creationId xmlns:a16="http://schemas.microsoft.com/office/drawing/2014/main" id="{7EE20042-8C8D-47AF-9E79-AED57D4A34B8}"/>
                    </a:ext>
                  </a:extLst>
                </p:cNvPr>
                <p:cNvCxnSpPr>
                  <a:cxnSpLocks/>
                </p:cNvCxnSpPr>
                <p:nvPr/>
              </p:nvCxnSpPr>
              <p:spPr>
                <a:xfrm flipH="1">
                  <a:off x="3445322" y="3067514"/>
                  <a:ext cx="1440444" cy="678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gyenes összekötő nyíllal 48">
                  <a:extLst>
                    <a:ext uri="{FF2B5EF4-FFF2-40B4-BE49-F238E27FC236}">
                      <a16:creationId xmlns:a16="http://schemas.microsoft.com/office/drawing/2014/main" id="{732A5E5D-14C2-4FC5-8D39-B936219CFD6F}"/>
                    </a:ext>
                  </a:extLst>
                </p:cNvPr>
                <p:cNvCxnSpPr>
                  <a:cxnSpLocks/>
                </p:cNvCxnSpPr>
                <p:nvPr/>
              </p:nvCxnSpPr>
              <p:spPr>
                <a:xfrm>
                  <a:off x="3494933" y="3992788"/>
                  <a:ext cx="909683" cy="520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gyenes összekötő nyíllal 49">
                  <a:extLst>
                    <a:ext uri="{FF2B5EF4-FFF2-40B4-BE49-F238E27FC236}">
                      <a16:creationId xmlns:a16="http://schemas.microsoft.com/office/drawing/2014/main" id="{DA65C8A2-F4FB-4147-AF7F-FD74C268E204}"/>
                    </a:ext>
                  </a:extLst>
                </p:cNvPr>
                <p:cNvCxnSpPr>
                  <a:cxnSpLocks/>
                </p:cNvCxnSpPr>
                <p:nvPr/>
              </p:nvCxnSpPr>
              <p:spPr>
                <a:xfrm flipH="1">
                  <a:off x="3555653" y="4760789"/>
                  <a:ext cx="902165" cy="4309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gyenes összekötő nyíllal 50">
                  <a:extLst>
                    <a:ext uri="{FF2B5EF4-FFF2-40B4-BE49-F238E27FC236}">
                      <a16:creationId xmlns:a16="http://schemas.microsoft.com/office/drawing/2014/main" id="{C61A3018-D179-4A9B-9BC5-E3C577934C69}"/>
                    </a:ext>
                  </a:extLst>
                </p:cNvPr>
                <p:cNvCxnSpPr>
                  <a:cxnSpLocks/>
                </p:cNvCxnSpPr>
                <p:nvPr/>
              </p:nvCxnSpPr>
              <p:spPr>
                <a:xfrm>
                  <a:off x="3103856" y="2325261"/>
                  <a:ext cx="1839274" cy="6160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Egyenes összekötő nyíllal 63">
                <a:extLst>
                  <a:ext uri="{FF2B5EF4-FFF2-40B4-BE49-F238E27FC236}">
                    <a16:creationId xmlns:a16="http://schemas.microsoft.com/office/drawing/2014/main" id="{7A27E108-C4EA-4A51-81BD-17AAF96F9109}"/>
                  </a:ext>
                </a:extLst>
              </p:cNvPr>
              <p:cNvCxnSpPr>
                <a:cxnSpLocks/>
              </p:cNvCxnSpPr>
              <p:nvPr/>
            </p:nvCxnSpPr>
            <p:spPr>
              <a:xfrm>
                <a:off x="8806707" y="329042"/>
                <a:ext cx="99125" cy="6388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Egyenes összekötő nyíllal 98">
              <a:extLst>
                <a:ext uri="{FF2B5EF4-FFF2-40B4-BE49-F238E27FC236}">
                  <a16:creationId xmlns:a16="http://schemas.microsoft.com/office/drawing/2014/main" id="{6EF79509-5580-427F-B7CB-5D96AE744033}"/>
                </a:ext>
              </a:extLst>
            </p:cNvPr>
            <p:cNvCxnSpPr>
              <a:cxnSpLocks/>
            </p:cNvCxnSpPr>
            <p:nvPr/>
          </p:nvCxnSpPr>
          <p:spPr>
            <a:xfrm>
              <a:off x="3081580" y="1484730"/>
              <a:ext cx="12888" cy="4127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0" name="Csoportba foglalás 1039">
            <a:extLst>
              <a:ext uri="{FF2B5EF4-FFF2-40B4-BE49-F238E27FC236}">
                <a16:creationId xmlns:a16="http://schemas.microsoft.com/office/drawing/2014/main" id="{277C2CEC-81CC-4116-B131-F33D012F7C64}"/>
              </a:ext>
            </a:extLst>
          </p:cNvPr>
          <p:cNvGrpSpPr/>
          <p:nvPr/>
        </p:nvGrpSpPr>
        <p:grpSpPr>
          <a:xfrm>
            <a:off x="6027156" y="3581454"/>
            <a:ext cx="2304320" cy="796771"/>
            <a:chOff x="6027156" y="3581454"/>
            <a:chExt cx="2304320" cy="796771"/>
          </a:xfrm>
        </p:grpSpPr>
        <p:grpSp>
          <p:nvGrpSpPr>
            <p:cNvPr id="42" name="Csoportba foglalás 41">
              <a:extLst>
                <a:ext uri="{FF2B5EF4-FFF2-40B4-BE49-F238E27FC236}">
                  <a16:creationId xmlns:a16="http://schemas.microsoft.com/office/drawing/2014/main" id="{C5A4676A-AF05-4678-80AF-93B7351B89C7}"/>
                </a:ext>
              </a:extLst>
            </p:cNvPr>
            <p:cNvGrpSpPr/>
            <p:nvPr/>
          </p:nvGrpSpPr>
          <p:grpSpPr>
            <a:xfrm>
              <a:off x="6027156" y="3581454"/>
              <a:ext cx="2304320" cy="717585"/>
              <a:chOff x="6027156" y="3581454"/>
              <a:chExt cx="2304320" cy="717585"/>
            </a:xfrm>
          </p:grpSpPr>
          <p:cxnSp>
            <p:nvCxnSpPr>
              <p:cNvPr id="43" name="Egyenes összekötő nyíllal 42">
                <a:extLst>
                  <a:ext uri="{FF2B5EF4-FFF2-40B4-BE49-F238E27FC236}">
                    <a16:creationId xmlns:a16="http://schemas.microsoft.com/office/drawing/2014/main" id="{6D27C05E-ACF4-4869-AAD8-887E5DB7D9DC}"/>
                  </a:ext>
                </a:extLst>
              </p:cNvPr>
              <p:cNvCxnSpPr>
                <a:cxnSpLocks/>
              </p:cNvCxnSpPr>
              <p:nvPr/>
            </p:nvCxnSpPr>
            <p:spPr>
              <a:xfrm>
                <a:off x="6323568" y="4004885"/>
                <a:ext cx="0" cy="2941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Szövegdoboz 43">
                <a:extLst>
                  <a:ext uri="{FF2B5EF4-FFF2-40B4-BE49-F238E27FC236}">
                    <a16:creationId xmlns:a16="http://schemas.microsoft.com/office/drawing/2014/main" id="{8C5D4913-0641-426B-9B0A-E822E5EA89C1}"/>
                  </a:ext>
                </a:extLst>
              </p:cNvPr>
              <p:cNvSpPr txBox="1"/>
              <p:nvPr/>
            </p:nvSpPr>
            <p:spPr>
              <a:xfrm>
                <a:off x="6027156" y="3581454"/>
                <a:ext cx="2304320" cy="461665"/>
              </a:xfrm>
              <a:prstGeom prst="rect">
                <a:avLst/>
              </a:prstGeom>
              <a:noFill/>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grpSp>
        <p:sp>
          <p:nvSpPr>
            <p:cNvPr id="1039" name="Ellipszis 1038">
              <a:extLst>
                <a:ext uri="{FF2B5EF4-FFF2-40B4-BE49-F238E27FC236}">
                  <a16:creationId xmlns:a16="http://schemas.microsoft.com/office/drawing/2014/main" id="{E3599D3A-F955-4231-B811-6F10EE13F37D}"/>
                </a:ext>
              </a:extLst>
            </p:cNvPr>
            <p:cNvSpPr/>
            <p:nvPr/>
          </p:nvSpPr>
          <p:spPr>
            <a:xfrm>
              <a:off x="6242954" y="4200160"/>
              <a:ext cx="201074" cy="178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2597344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5</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a:t>„</a:t>
            </a:r>
            <a:r>
              <a:rPr lang="hu-HU" sz="6600" kern="0" dirty="0"/>
              <a:t>Majd a tesztelő leteszteli”</a:t>
            </a:r>
            <a:endParaRPr lang="hu-HU" sz="7200" kern="0" dirty="0"/>
          </a:p>
        </p:txBody>
      </p:sp>
      <p:pic>
        <p:nvPicPr>
          <p:cNvPr id="4" name="Kép 3"/>
          <p:cNvPicPr>
            <a:picLocks noChangeAspect="1"/>
          </p:cNvPicPr>
          <p:nvPr/>
        </p:nvPicPr>
        <p:blipFill>
          <a:blip r:embed="rId2"/>
          <a:stretch>
            <a:fillRect/>
          </a:stretch>
        </p:blipFill>
        <p:spPr>
          <a:xfrm rot="20198248">
            <a:off x="781657" y="1930325"/>
            <a:ext cx="7543800" cy="2781300"/>
          </a:xfrm>
          <a:prstGeom prst="rect">
            <a:avLst/>
          </a:prstGeom>
        </p:spPr>
      </p:pic>
    </p:spTree>
    <p:extLst>
      <p:ext uri="{BB962C8B-B14F-4D97-AF65-F5344CB8AC3E}">
        <p14:creationId xmlns:p14="http://schemas.microsoft.com/office/powerpoint/2010/main" val="322122640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hu-HU" dirty="0"/>
              <a:t>Tesztelés a fejlesztői munkában</a:t>
            </a:r>
            <a:endParaRPr lang="en-GB" dirty="0"/>
          </a:p>
        </p:txBody>
      </p:sp>
      <p:sp>
        <p:nvSpPr>
          <p:cNvPr id="3" name="Content Placeholder 2"/>
          <p:cNvSpPr>
            <a:spLocks noGrp="1"/>
          </p:cNvSpPr>
          <p:nvPr>
            <p:ph idx="1"/>
          </p:nvPr>
        </p:nvSpPr>
        <p:spPr/>
        <p:txBody>
          <a:bodyPr/>
          <a:lstStyle/>
          <a:p>
            <a:r>
              <a:rPr lang="hu-HU" dirty="0"/>
              <a:t>A tesztelés közelebb került az implementációhoz, mert:  </a:t>
            </a:r>
          </a:p>
          <a:p>
            <a:pPr lvl="1"/>
            <a:r>
              <a:rPr lang="hu-HU" dirty="0"/>
              <a:t>Korai </a:t>
            </a:r>
            <a:r>
              <a:rPr lang="hu-HU" dirty="0" err="1"/>
              <a:t>feedbacket</a:t>
            </a:r>
            <a:r>
              <a:rPr lang="hu-HU" dirty="0"/>
              <a:t> ad</a:t>
            </a:r>
          </a:p>
          <a:p>
            <a:pPr lvl="1"/>
            <a:r>
              <a:rPr lang="hu-HU" dirty="0"/>
              <a:t>Védi a lefedett kódot a későbbi véletlen hibák ellen</a:t>
            </a:r>
          </a:p>
          <a:p>
            <a:pPr lvl="1"/>
            <a:r>
              <a:rPr lang="hu-HU" dirty="0"/>
              <a:t>Követelmények tisztázását segíti</a:t>
            </a:r>
          </a:p>
          <a:p>
            <a:pPr lvl="1"/>
            <a:r>
              <a:rPr lang="hu-HU" dirty="0"/>
              <a:t>Tiszta, jól strukturált kód írását kényszeríti ki</a:t>
            </a:r>
          </a:p>
          <a:p>
            <a:r>
              <a:rPr lang="hu-HU" dirty="0"/>
              <a:t>(Bizonyos módszertanokban a tesztelés az implementáció elé került)</a:t>
            </a:r>
          </a:p>
          <a:p>
            <a:r>
              <a:rPr lang="hu-HU" dirty="0" smtClean="0"/>
              <a:t>„</a:t>
            </a:r>
            <a:r>
              <a:rPr lang="en-US" dirty="0" smtClean="0"/>
              <a:t>Agile </a:t>
            </a:r>
            <a:r>
              <a:rPr lang="en-US" dirty="0" err="1" smtClean="0"/>
              <a:t>crossfunctional</a:t>
            </a:r>
            <a:r>
              <a:rPr lang="en-US" dirty="0" smtClean="0"/>
              <a:t> team</a:t>
            </a:r>
            <a:r>
              <a:rPr lang="hu-HU" dirty="0" smtClean="0"/>
              <a:t>”</a:t>
            </a:r>
            <a:endParaRPr lang="hu-HU" dirty="0"/>
          </a:p>
          <a:p>
            <a:pPr lvl="1"/>
            <a:r>
              <a:rPr lang="en-GB" dirty="0"/>
              <a:t>A </a:t>
            </a:r>
            <a:r>
              <a:rPr lang="en-GB" dirty="0" err="1"/>
              <a:t>termék</a:t>
            </a:r>
            <a:r>
              <a:rPr lang="en-GB" dirty="0"/>
              <a:t>/</a:t>
            </a:r>
            <a:r>
              <a:rPr lang="en-GB" dirty="0" err="1"/>
              <a:t>funkció</a:t>
            </a:r>
            <a:r>
              <a:rPr lang="en-GB" dirty="0"/>
              <a:t> </a:t>
            </a:r>
            <a:r>
              <a:rPr lang="en-GB" dirty="0" err="1"/>
              <a:t>fejlesztésének</a:t>
            </a:r>
            <a:r>
              <a:rPr lang="en-GB" dirty="0"/>
              <a:t> </a:t>
            </a:r>
            <a:r>
              <a:rPr lang="en-GB" dirty="0" err="1"/>
              <a:t>összes</a:t>
            </a:r>
            <a:r>
              <a:rPr lang="en-GB" dirty="0"/>
              <a:t> </a:t>
            </a:r>
            <a:r>
              <a:rPr lang="en-GB" dirty="0" err="1"/>
              <a:t>aspektusáért</a:t>
            </a:r>
            <a:r>
              <a:rPr lang="en-GB" dirty="0"/>
              <a:t> – </a:t>
            </a:r>
            <a:r>
              <a:rPr lang="en-GB" dirty="0" err="1"/>
              <a:t>tervezésért</a:t>
            </a:r>
            <a:r>
              <a:rPr lang="en-GB" dirty="0"/>
              <a:t>, </a:t>
            </a:r>
            <a:r>
              <a:rPr lang="en-GB" dirty="0" err="1"/>
              <a:t>implementációjáért</a:t>
            </a:r>
            <a:r>
              <a:rPr lang="en-GB" dirty="0"/>
              <a:t>, </a:t>
            </a:r>
            <a:r>
              <a:rPr lang="en-GB" dirty="0" err="1"/>
              <a:t>minőségellenőrzéséért</a:t>
            </a:r>
            <a:r>
              <a:rPr lang="en-GB" dirty="0"/>
              <a:t>, </a:t>
            </a:r>
            <a:r>
              <a:rPr lang="en-GB" dirty="0" err="1"/>
              <a:t>teszteléséért</a:t>
            </a:r>
            <a:r>
              <a:rPr lang="en-GB" dirty="0"/>
              <a:t> </a:t>
            </a:r>
            <a:r>
              <a:rPr lang="en-GB" dirty="0" err="1"/>
              <a:t>felel</a:t>
            </a:r>
            <a:endParaRPr lang="hu-HU" dirty="0"/>
          </a:p>
          <a:p>
            <a:pPr lvl="1"/>
            <a:r>
              <a:rPr lang="en-GB" dirty="0" err="1"/>
              <a:t>Egyre</a:t>
            </a:r>
            <a:r>
              <a:rPr lang="en-GB" dirty="0"/>
              <a:t> </a:t>
            </a:r>
            <a:r>
              <a:rPr lang="en-GB" dirty="0" err="1"/>
              <a:t>inkább</a:t>
            </a:r>
            <a:r>
              <a:rPr lang="en-GB" dirty="0"/>
              <a:t> a </a:t>
            </a:r>
            <a:r>
              <a:rPr lang="en-GB" dirty="0" err="1"/>
              <a:t>fenntartásért</a:t>
            </a:r>
            <a:r>
              <a:rPr lang="en-GB" dirty="0"/>
              <a:t> / </a:t>
            </a:r>
            <a:r>
              <a:rPr lang="en-GB" dirty="0" err="1"/>
              <a:t>supportért</a:t>
            </a:r>
            <a:r>
              <a:rPr lang="en-GB" dirty="0"/>
              <a:t> is</a:t>
            </a:r>
            <a:endParaRPr lang="hu-HU" dirty="0"/>
          </a:p>
          <a:p>
            <a:pPr lvl="1"/>
            <a:r>
              <a:rPr lang="en-GB" dirty="0"/>
              <a:t>A </a:t>
            </a:r>
            <a:r>
              <a:rPr lang="en-GB" dirty="0" err="1"/>
              <a:t>régi</a:t>
            </a:r>
            <a:r>
              <a:rPr lang="en-GB" dirty="0"/>
              <a:t> </a:t>
            </a:r>
            <a:r>
              <a:rPr lang="en-GB" dirty="0" err="1"/>
              <a:t>szerepek</a:t>
            </a:r>
            <a:r>
              <a:rPr lang="en-GB" dirty="0"/>
              <a:t> </a:t>
            </a:r>
            <a:r>
              <a:rPr lang="en-GB" dirty="0" err="1"/>
              <a:t>elmosódnak</a:t>
            </a:r>
            <a:r>
              <a:rPr lang="en-GB" dirty="0"/>
              <a:t> </a:t>
            </a:r>
            <a:r>
              <a:rPr lang="en-GB" dirty="0" err="1"/>
              <a:t>vagy</a:t>
            </a:r>
            <a:r>
              <a:rPr lang="en-GB" dirty="0"/>
              <a:t> </a:t>
            </a:r>
            <a:r>
              <a:rPr lang="en-GB" dirty="0" err="1"/>
              <a:t>szándékosan</a:t>
            </a:r>
            <a:r>
              <a:rPr lang="en-GB" dirty="0"/>
              <a:t> </a:t>
            </a:r>
            <a:r>
              <a:rPr lang="en-GB" dirty="0" err="1"/>
              <a:t>hiányoznak</a:t>
            </a:r>
            <a:r>
              <a:rPr lang="en-GB" dirty="0"/>
              <a:t> – </a:t>
            </a:r>
            <a:r>
              <a:rPr lang="en-GB" b="1" dirty="0"/>
              <a:t>„</a:t>
            </a:r>
            <a:r>
              <a:rPr lang="en-GB" b="1" dirty="0" err="1"/>
              <a:t>crossfunctional</a:t>
            </a:r>
            <a:r>
              <a:rPr lang="en-GB" b="1" dirty="0"/>
              <a:t> team”</a:t>
            </a:r>
            <a:endParaRPr lang="hu-HU" b="1"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6</a:t>
            </a:fld>
            <a:endParaRPr lang="hu-HU"/>
          </a:p>
        </p:txBody>
      </p:sp>
    </p:spTree>
    <p:extLst>
      <p:ext uri="{BB962C8B-B14F-4D97-AF65-F5344CB8AC3E}">
        <p14:creationId xmlns:p14="http://schemas.microsoft.com/office/powerpoint/2010/main" val="3521305767"/>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NUnit</a:t>
            </a:r>
            <a:endParaRPr lang="en-GB"/>
          </a:p>
        </p:txBody>
      </p:sp>
      <p:sp>
        <p:nvSpPr>
          <p:cNvPr id="3" name="Content Placeholder 2"/>
          <p:cNvSpPr>
            <a:spLocks noGrp="1"/>
          </p:cNvSpPr>
          <p:nvPr>
            <p:ph idx="1"/>
          </p:nvPr>
        </p:nvSpPr>
        <p:spPr/>
        <p:txBody>
          <a:bodyPr/>
          <a:lstStyle/>
          <a:p>
            <a:r>
              <a:rPr lang="hu-HU" dirty="0"/>
              <a:t>Teszt keretrendszer .NET nyelvekhez (Java: </a:t>
            </a:r>
            <a:r>
              <a:rPr lang="hu-HU" dirty="0" err="1"/>
              <a:t>jUnit</a:t>
            </a:r>
            <a:r>
              <a:rPr lang="hu-HU" dirty="0"/>
              <a:t>)</a:t>
            </a:r>
          </a:p>
          <a:p>
            <a:r>
              <a:rPr lang="hu-HU" dirty="0"/>
              <a:t>Nagyobb programcsalád része</a:t>
            </a:r>
          </a:p>
          <a:p>
            <a:pPr lvl="1">
              <a:lnSpc>
                <a:spcPct val="115000"/>
              </a:lnSpc>
            </a:pPr>
            <a:r>
              <a:rPr lang="hu-HU" dirty="0">
                <a:cs typeface="Calibri" pitchFamily="34" charset="0"/>
              </a:rPr>
              <a:t>Unitteszt: </a:t>
            </a:r>
            <a:r>
              <a:rPr lang="hu-HU" b="1" dirty="0" err="1">
                <a:cs typeface="Calibri" pitchFamily="34" charset="0"/>
              </a:rPr>
              <a:t>NUnit</a:t>
            </a:r>
            <a:r>
              <a:rPr lang="hu-HU" dirty="0">
                <a:cs typeface="Calibri" pitchFamily="34" charset="0"/>
              </a:rPr>
              <a:t> (vs. Visual </a:t>
            </a:r>
            <a:r>
              <a:rPr lang="hu-HU" dirty="0" err="1">
                <a:cs typeface="Calibri" pitchFamily="34" charset="0"/>
              </a:rPr>
              <a:t>Studio</a:t>
            </a:r>
            <a:r>
              <a:rPr lang="hu-HU" dirty="0">
                <a:cs typeface="Calibri" pitchFamily="34" charset="0"/>
              </a:rPr>
              <a:t> Unit Testing Framework)</a:t>
            </a:r>
          </a:p>
          <a:p>
            <a:pPr lvl="1">
              <a:lnSpc>
                <a:spcPct val="115000"/>
              </a:lnSpc>
            </a:pPr>
            <a:r>
              <a:rPr lang="hu-HU" dirty="0" err="1">
                <a:cs typeface="Calibri" pitchFamily="34" charset="0"/>
              </a:rPr>
              <a:t>Mocking</a:t>
            </a:r>
            <a:r>
              <a:rPr lang="hu-HU" dirty="0">
                <a:cs typeface="Calibri" pitchFamily="34" charset="0"/>
              </a:rPr>
              <a:t>: </a:t>
            </a:r>
            <a:r>
              <a:rPr lang="hu-HU" dirty="0" err="1">
                <a:cs typeface="Calibri" pitchFamily="34" charset="0"/>
              </a:rPr>
              <a:t>NSubstitute</a:t>
            </a:r>
            <a:r>
              <a:rPr lang="hu-HU" dirty="0">
                <a:cs typeface="Calibri" pitchFamily="34" charset="0"/>
              </a:rPr>
              <a:t> (vs. </a:t>
            </a:r>
            <a:r>
              <a:rPr lang="hu-HU" b="1" dirty="0" err="1">
                <a:cs typeface="Calibri" pitchFamily="34" charset="0"/>
              </a:rPr>
              <a:t>Moq</a:t>
            </a:r>
            <a:r>
              <a:rPr lang="hu-HU" dirty="0">
                <a:cs typeface="Calibri" pitchFamily="34" charset="0"/>
              </a:rPr>
              <a:t>, </a:t>
            </a:r>
            <a:r>
              <a:rPr lang="hu-HU" dirty="0" err="1">
                <a:cs typeface="Calibri" pitchFamily="34" charset="0"/>
              </a:rPr>
              <a:t>Rhino</a:t>
            </a:r>
            <a:r>
              <a:rPr lang="hu-HU" dirty="0">
                <a:cs typeface="Calibri" pitchFamily="34" charset="0"/>
              </a:rPr>
              <a:t> </a:t>
            </a:r>
            <a:r>
              <a:rPr lang="hu-HU" dirty="0" err="1">
                <a:cs typeface="Calibri" pitchFamily="34" charset="0"/>
              </a:rPr>
              <a:t>Mocks</a:t>
            </a:r>
            <a:r>
              <a:rPr lang="hu-HU" dirty="0">
                <a:cs typeface="Calibri" pitchFamily="34" charset="0"/>
              </a:rPr>
              <a:t>)</a:t>
            </a:r>
          </a:p>
          <a:p>
            <a:pPr lvl="1">
              <a:lnSpc>
                <a:spcPct val="115000"/>
              </a:lnSpc>
            </a:pPr>
            <a:r>
              <a:rPr lang="hu-HU" dirty="0" err="1">
                <a:cs typeface="Calibri" pitchFamily="34" charset="0"/>
              </a:rPr>
              <a:t>IoC</a:t>
            </a:r>
            <a:r>
              <a:rPr lang="hu-HU" dirty="0">
                <a:cs typeface="Calibri" pitchFamily="34" charset="0"/>
              </a:rPr>
              <a:t> </a:t>
            </a:r>
            <a:r>
              <a:rPr lang="hu-HU" dirty="0" err="1">
                <a:cs typeface="Calibri" pitchFamily="34" charset="0"/>
              </a:rPr>
              <a:t>container</a:t>
            </a:r>
            <a:r>
              <a:rPr lang="hu-HU" dirty="0">
                <a:cs typeface="Calibri" pitchFamily="34" charset="0"/>
              </a:rPr>
              <a:t>: </a:t>
            </a:r>
            <a:r>
              <a:rPr lang="hu-HU" dirty="0" err="1">
                <a:cs typeface="Calibri" pitchFamily="34" charset="0"/>
              </a:rPr>
              <a:t>NInject</a:t>
            </a:r>
            <a:r>
              <a:rPr lang="hu-HU" dirty="0">
                <a:cs typeface="Calibri" pitchFamily="34" charset="0"/>
              </a:rPr>
              <a:t> (vs. </a:t>
            </a:r>
            <a:r>
              <a:rPr lang="hu-HU" dirty="0" err="1">
                <a:cs typeface="Calibri" pitchFamily="34" charset="0"/>
              </a:rPr>
              <a:t>Spring.Net</a:t>
            </a:r>
            <a:r>
              <a:rPr lang="hu-HU" dirty="0">
                <a:cs typeface="Calibri" pitchFamily="34" charset="0"/>
              </a:rPr>
              <a:t>, </a:t>
            </a:r>
            <a:r>
              <a:rPr lang="hu-HU" dirty="0" err="1">
                <a:cs typeface="Calibri" pitchFamily="34" charset="0"/>
              </a:rPr>
              <a:t>Castle</a:t>
            </a:r>
            <a:r>
              <a:rPr lang="hu-HU" dirty="0">
                <a:cs typeface="Calibri" pitchFamily="34" charset="0"/>
              </a:rPr>
              <a:t> Windsor, </a:t>
            </a:r>
            <a:r>
              <a:rPr lang="hu-HU" dirty="0" err="1" smtClean="0">
                <a:cs typeface="Calibri" pitchFamily="34" charset="0"/>
              </a:rPr>
              <a:t>Unity</a:t>
            </a:r>
            <a:r>
              <a:rPr lang="hu-HU" dirty="0" smtClean="0">
                <a:cs typeface="Calibri" pitchFamily="34" charset="0"/>
              </a:rPr>
              <a:t>, </a:t>
            </a:r>
            <a:r>
              <a:rPr lang="hu-HU" dirty="0" err="1" smtClean="0">
                <a:cs typeface="Calibri" pitchFamily="34" charset="0"/>
              </a:rPr>
              <a:t>AutoFAC</a:t>
            </a:r>
            <a:r>
              <a:rPr lang="hu-HU" dirty="0" smtClean="0">
                <a:cs typeface="Calibri" pitchFamily="34" charset="0"/>
              </a:rPr>
              <a:t>)</a:t>
            </a:r>
            <a:endParaRPr lang="hu-HU" dirty="0">
              <a:cs typeface="Calibri" pitchFamily="34" charset="0"/>
            </a:endParaRPr>
          </a:p>
          <a:p>
            <a:pPr lvl="1">
              <a:lnSpc>
                <a:spcPct val="115000"/>
              </a:lnSpc>
            </a:pPr>
            <a:r>
              <a:rPr lang="hu-HU" dirty="0">
                <a:cs typeface="Calibri" pitchFamily="34" charset="0"/>
              </a:rPr>
              <a:t>Tesztlefedettség: </a:t>
            </a:r>
            <a:r>
              <a:rPr lang="hu-HU" dirty="0" err="1">
                <a:cs typeface="Calibri" pitchFamily="34" charset="0"/>
              </a:rPr>
              <a:t>NCover</a:t>
            </a:r>
            <a:r>
              <a:rPr lang="hu-HU" dirty="0">
                <a:cs typeface="Calibri" pitchFamily="34" charset="0"/>
              </a:rPr>
              <a:t> (vs. dotCover)</a:t>
            </a:r>
          </a:p>
          <a:p>
            <a:pPr>
              <a:lnSpc>
                <a:spcPct val="115000"/>
              </a:lnSpc>
            </a:pPr>
            <a:r>
              <a:rPr lang="en-US" dirty="0" err="1" smtClean="0">
                <a:cs typeface="Calibri" pitchFamily="34" charset="0"/>
              </a:rPr>
              <a:t>Elterjedtebb</a:t>
            </a:r>
            <a:r>
              <a:rPr lang="en-US" dirty="0" smtClean="0">
                <a:cs typeface="Calibri" pitchFamily="34" charset="0"/>
              </a:rPr>
              <a:t> (…)</a:t>
            </a:r>
            <a:endParaRPr lang="hu-HU" dirty="0" smtClean="0">
              <a:cs typeface="Calibri" pitchFamily="34" charset="0"/>
            </a:endParaRPr>
          </a:p>
          <a:p>
            <a:pPr lvl="1">
              <a:lnSpc>
                <a:spcPct val="115000"/>
              </a:lnSpc>
            </a:pPr>
            <a:r>
              <a:rPr lang="hu-HU" dirty="0" smtClean="0">
                <a:cs typeface="Calibri" pitchFamily="34" charset="0"/>
              </a:rPr>
              <a:t>Jobb/olvashatóbb szintaxis</a:t>
            </a:r>
          </a:p>
          <a:p>
            <a:pPr lvl="1">
              <a:lnSpc>
                <a:spcPct val="115000"/>
              </a:lnSpc>
            </a:pPr>
            <a:r>
              <a:rPr lang="hu-HU" dirty="0">
                <a:cs typeface="Calibri" pitchFamily="34" charset="0"/>
              </a:rPr>
              <a:t>Unit teszttől integrációs tesztig minden tesztszinthez jó</a:t>
            </a:r>
            <a:endParaRPr lang="hu-HU" dirty="0" smtClean="0">
              <a:cs typeface="Calibri" pitchFamily="34" charset="0"/>
            </a:endParaRPr>
          </a:p>
          <a:p>
            <a:pPr lvl="1">
              <a:lnSpc>
                <a:spcPct val="115000"/>
              </a:lnSpc>
            </a:pPr>
            <a:r>
              <a:rPr lang="hu-HU" dirty="0" smtClean="0">
                <a:cs typeface="Calibri" pitchFamily="34" charset="0"/>
              </a:rPr>
              <a:t>Saját GUI</a:t>
            </a:r>
          </a:p>
          <a:p>
            <a:pPr lvl="1">
              <a:lnSpc>
                <a:spcPct val="115000"/>
              </a:lnSpc>
            </a:pPr>
            <a:r>
              <a:rPr lang="hu-HU" dirty="0" err="1" smtClean="0">
                <a:cs typeface="Calibri" pitchFamily="34" charset="0"/>
              </a:rPr>
              <a:t>Command</a:t>
            </a:r>
            <a:r>
              <a:rPr lang="hu-HU" dirty="0" smtClean="0">
                <a:cs typeface="Calibri" pitchFamily="34" charset="0"/>
              </a:rPr>
              <a:t> line Test </a:t>
            </a:r>
            <a:r>
              <a:rPr lang="hu-HU" dirty="0" err="1" smtClean="0">
                <a:cs typeface="Calibri" pitchFamily="34" charset="0"/>
              </a:rPr>
              <a:t>Runner</a:t>
            </a:r>
            <a:r>
              <a:rPr lang="hu-HU" dirty="0" smtClean="0">
                <a:cs typeface="Calibri" pitchFamily="34" charset="0"/>
              </a:rPr>
              <a:t> (</a:t>
            </a:r>
            <a:r>
              <a:rPr lang="hu-HU" dirty="0" err="1" smtClean="0">
                <a:cs typeface="Calibri" pitchFamily="34" charset="0"/>
              </a:rPr>
              <a:t>Dotnet</a:t>
            </a:r>
            <a:r>
              <a:rPr lang="hu-HU" dirty="0" smtClean="0">
                <a:cs typeface="Calibri" pitchFamily="34" charset="0"/>
              </a:rPr>
              <a:t> </a:t>
            </a:r>
            <a:r>
              <a:rPr lang="hu-HU" dirty="0" err="1" smtClean="0">
                <a:cs typeface="Calibri" pitchFamily="34" charset="0"/>
              </a:rPr>
              <a:t>Core</a:t>
            </a:r>
            <a:r>
              <a:rPr lang="hu-HU" dirty="0" smtClean="0">
                <a:cs typeface="Calibri" pitchFamily="34" charset="0"/>
              </a:rPr>
              <a:t>: beta)</a:t>
            </a:r>
          </a:p>
          <a:p>
            <a:pPr lvl="1">
              <a:lnSpc>
                <a:spcPct val="115000"/>
              </a:lnSpc>
            </a:pPr>
            <a:r>
              <a:rPr lang="hu-HU" dirty="0" smtClean="0">
                <a:cs typeface="Calibri" pitchFamily="34" charset="0"/>
              </a:rPr>
              <a:t>VS-</a:t>
            </a:r>
            <a:r>
              <a:rPr lang="hu-HU" dirty="0" err="1" smtClean="0">
                <a:cs typeface="Calibri" pitchFamily="34" charset="0"/>
              </a:rPr>
              <a:t>ben</a:t>
            </a:r>
            <a:r>
              <a:rPr lang="hu-HU" dirty="0" smtClean="0">
                <a:cs typeface="Calibri" pitchFamily="34" charset="0"/>
              </a:rPr>
              <a:t> Test </a:t>
            </a:r>
            <a:r>
              <a:rPr lang="hu-HU" dirty="0">
                <a:cs typeface="Calibri" pitchFamily="34" charset="0"/>
              </a:rPr>
              <a:t>Explorer (NUnit3TestAdapter kell hozzá)</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7</a:t>
            </a:fld>
            <a:endParaRPr lang="hu-HU"/>
          </a:p>
        </p:txBody>
      </p:sp>
    </p:spTree>
    <p:extLst>
      <p:ext uri="{BB962C8B-B14F-4D97-AF65-F5344CB8AC3E}">
        <p14:creationId xmlns:p14="http://schemas.microsoft.com/office/powerpoint/2010/main" val="3787012810"/>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Egyszerű tesztelt projekt</a:t>
            </a:r>
            <a:endParaRPr lang="en-GB"/>
          </a:p>
        </p:txBody>
      </p:sp>
      <p:sp>
        <p:nvSpPr>
          <p:cNvPr id="3" name="Content Placeholder 2"/>
          <p:cNvSpPr>
            <a:spLocks noGrp="1"/>
          </p:cNvSpPr>
          <p:nvPr>
            <p:ph idx="1"/>
          </p:nvPr>
        </p:nvSpPr>
        <p:spPr>
          <a:xfrm>
            <a:off x="5344714" y="692150"/>
            <a:ext cx="3691336" cy="5761038"/>
          </a:xfrm>
        </p:spPr>
        <p:txBody>
          <a:bodyPr/>
          <a:lstStyle/>
          <a:p>
            <a:r>
              <a:rPr lang="hu-HU"/>
              <a:t>Éles projekt(ek) + tesztprojekt(ek) (Class Library)</a:t>
            </a:r>
          </a:p>
          <a:p>
            <a:r>
              <a:rPr lang="hu-HU"/>
              <a:t>Tesztprojekt referenciái:</a:t>
            </a:r>
          </a:p>
          <a:p>
            <a:pPr lvl="1"/>
            <a:r>
              <a:rPr lang="hu-HU"/>
              <a:t>Tesztelt projekt</a:t>
            </a:r>
          </a:p>
          <a:p>
            <a:pPr lvl="1"/>
            <a:r>
              <a:rPr lang="hu-HU"/>
              <a:t>Tesztkeretrendszer</a:t>
            </a:r>
          </a:p>
          <a:p>
            <a:r>
              <a:rPr lang="hu-HU"/>
              <a:t>A tesztprojektben a tesztelt projekt </a:t>
            </a:r>
            <a:r>
              <a:rPr lang="hu-HU">
                <a:solidFill>
                  <a:srgbClr val="00B050"/>
                </a:solidFill>
              </a:rPr>
              <a:t>publikus</a:t>
            </a:r>
            <a:r>
              <a:rPr lang="hu-HU"/>
              <a:t> részei tesztelhetők</a:t>
            </a:r>
          </a:p>
          <a:p>
            <a:pPr lvl="1"/>
            <a:r>
              <a:rPr lang="hu-HU"/>
              <a:t>Internal részek: [InternalsVisibleTo(„ConsoleApplication1Tests”)]</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8</a:t>
            </a:fld>
            <a:endParaRPr lang="hu-HU"/>
          </a:p>
        </p:txBody>
      </p:sp>
      <p:pic>
        <p:nvPicPr>
          <p:cNvPr id="14" name="Kép 13"/>
          <p:cNvPicPr>
            <a:picLocks noChangeAspect="1"/>
          </p:cNvPicPr>
          <p:nvPr/>
        </p:nvPicPr>
        <p:blipFill>
          <a:blip r:embed="rId3"/>
          <a:stretch>
            <a:fillRect/>
          </a:stretch>
        </p:blipFill>
        <p:spPr>
          <a:xfrm>
            <a:off x="10718" y="712581"/>
            <a:ext cx="5283588" cy="5740607"/>
          </a:xfrm>
          <a:prstGeom prst="rect">
            <a:avLst/>
          </a:prstGeom>
        </p:spPr>
      </p:pic>
      <p:sp>
        <p:nvSpPr>
          <p:cNvPr id="4" name="Téglalap 3"/>
          <p:cNvSpPr/>
          <p:nvPr/>
        </p:nvSpPr>
        <p:spPr>
          <a:xfrm>
            <a:off x="107950" y="3573020"/>
            <a:ext cx="4608070" cy="2989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4613705" y="6171383"/>
            <a:ext cx="1974575" cy="461665"/>
          </a:xfrm>
          <a:prstGeom prst="rect">
            <a:avLst/>
          </a:prstGeom>
          <a:noFill/>
        </p:spPr>
        <p:txBody>
          <a:bodyPr wrap="square" rtlCol="0">
            <a:spAutoFit/>
          </a:bodyPr>
          <a:lstStyle/>
          <a:p>
            <a:r>
              <a:rPr lang="hu-HU">
                <a:solidFill>
                  <a:srgbClr val="FF0000"/>
                </a:solidFill>
              </a:rPr>
              <a:t>Class Library</a:t>
            </a:r>
          </a:p>
        </p:txBody>
      </p:sp>
    </p:spTree>
    <p:extLst>
      <p:ext uri="{BB962C8B-B14F-4D97-AF65-F5344CB8AC3E}">
        <p14:creationId xmlns:p14="http://schemas.microsoft.com/office/powerpoint/2010/main" val="3006937349"/>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Egyszerű tesztelt projekt</a:t>
            </a:r>
            <a:endParaRPr lang="en-GB"/>
          </a:p>
        </p:txBody>
      </p:sp>
      <p:sp>
        <p:nvSpPr>
          <p:cNvPr id="3" name="Content Placeholder 2"/>
          <p:cNvSpPr>
            <a:spLocks noGrp="1"/>
          </p:cNvSpPr>
          <p:nvPr>
            <p:ph idx="1"/>
          </p:nvPr>
        </p:nvSpPr>
        <p:spPr>
          <a:xfrm>
            <a:off x="3995920" y="692150"/>
            <a:ext cx="5040130" cy="5761038"/>
          </a:xfrm>
        </p:spPr>
        <p:txBody>
          <a:bodyPr/>
          <a:lstStyle/>
          <a:p>
            <a:r>
              <a:rPr lang="hu-HU"/>
              <a:t>Test / Windows / Test Explorer</a:t>
            </a:r>
          </a:p>
          <a:p>
            <a:r>
              <a:rPr lang="hu-HU"/>
              <a:t>NUnit3TestAdapter kell hozzá! (Nuget) </a:t>
            </a:r>
          </a:p>
          <a:p>
            <a:endParaRPr lang="hu-HU"/>
          </a:p>
          <a:p>
            <a:r>
              <a:rPr lang="hu-HU"/>
              <a:t>Fejlesztői közösség szokásától és tesztektől függően</a:t>
            </a:r>
          </a:p>
          <a:p>
            <a:pPr lvl="1"/>
            <a:r>
              <a:rPr lang="hu-HU"/>
              <a:t>folyamatosan,</a:t>
            </a:r>
          </a:p>
          <a:p>
            <a:pPr lvl="1"/>
            <a:r>
              <a:rPr lang="hu-HU"/>
              <a:t>vagy lényeges kódváltoztatás után,</a:t>
            </a:r>
          </a:p>
          <a:p>
            <a:pPr lvl="1"/>
            <a:r>
              <a:rPr lang="hu-HU"/>
              <a:t>merge előtt, merge után,</a:t>
            </a:r>
          </a:p>
          <a:p>
            <a:pPr lvl="1"/>
            <a:r>
              <a:rPr lang="hu-HU"/>
              <a:t>push előtt mindenképpen </a:t>
            </a:r>
          </a:p>
          <a:p>
            <a:pPr marL="457200" lvl="1" indent="0">
              <a:buNone/>
            </a:pPr>
            <a:r>
              <a:rPr lang="hu-HU"/>
              <a:t>futtatják.  </a:t>
            </a:r>
          </a:p>
          <a:p>
            <a:endParaRPr lang="hu-HU"/>
          </a:p>
          <a:p>
            <a:r>
              <a:rPr lang="hu-HU"/>
              <a:t>Piros teszttel nem pusholnak kódot</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6" name="Kép 5"/>
          <p:cNvPicPr>
            <a:picLocks noChangeAspect="1"/>
          </p:cNvPicPr>
          <p:nvPr/>
        </p:nvPicPr>
        <p:blipFill>
          <a:blip r:embed="rId5"/>
          <a:stretch>
            <a:fillRect/>
          </a:stretch>
        </p:blipFill>
        <p:spPr>
          <a:xfrm>
            <a:off x="0" y="692150"/>
            <a:ext cx="3851900" cy="5444713"/>
          </a:xfrm>
          <a:prstGeom prst="rect">
            <a:avLst/>
          </a:prstGeom>
        </p:spPr>
      </p:pic>
    </p:spTree>
    <p:extLst>
      <p:ext uri="{BB962C8B-B14F-4D97-AF65-F5344CB8AC3E}">
        <p14:creationId xmlns:p14="http://schemas.microsoft.com/office/powerpoint/2010/main" val="679138605"/>
      </p:ext>
    </p:extLst>
  </p:cSld>
  <p:clrMapOvr>
    <a:overrideClrMapping bg1="lt1" tx1="dk1" bg2="lt2" tx2="dk2" accent1="accent1" accent2="accent2" accent3="accent3" accent4="accent4" accent5="accent5" accent6="accent6" hlink="hlink" folHlink="folHlink"/>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30021</TotalTime>
  <Words>2135</Words>
  <Application>Microsoft Office PowerPoint</Application>
  <PresentationFormat>Diavetítés a képernyőre (4:3 oldalarány)</PresentationFormat>
  <Paragraphs>305</Paragraphs>
  <Slides>25</Slides>
  <Notes>17</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25</vt:i4>
      </vt:variant>
    </vt:vector>
  </HeadingPairs>
  <TitlesOfParts>
    <vt:vector size="32" baseType="lpstr">
      <vt:lpstr>Calibri</vt:lpstr>
      <vt:lpstr>Wingdings</vt:lpstr>
      <vt:lpstr>Times New Roman</vt:lpstr>
      <vt:lpstr>Segoe UI</vt:lpstr>
      <vt:lpstr>Consolas</vt:lpstr>
      <vt:lpstr>Silver</vt:lpstr>
      <vt:lpstr>1_Silver</vt:lpstr>
      <vt:lpstr>PowerPoint-bemutató</vt:lpstr>
      <vt:lpstr>PowerPoint-bemutató</vt:lpstr>
      <vt:lpstr>Tesztelés szükségessége</vt:lpstr>
      <vt:lpstr>Tesztelés szintjei</vt:lpstr>
      <vt:lpstr>PowerPoint-bemutató</vt:lpstr>
      <vt:lpstr>Tesztelés a fejlesztői munkában</vt:lpstr>
      <vt:lpstr>NUnit</vt:lpstr>
      <vt:lpstr>Egyszerű tesztelt projekt</vt:lpstr>
      <vt:lpstr>Egyszerű tesztelt projekt</vt:lpstr>
      <vt:lpstr>Hogyan működik?</vt:lpstr>
      <vt:lpstr>NUnit</vt:lpstr>
      <vt:lpstr>NUnit</vt:lpstr>
      <vt:lpstr>NUnit</vt:lpstr>
      <vt:lpstr>NUnit</vt:lpstr>
      <vt:lpstr>NUnit</vt:lpstr>
      <vt:lpstr>Jól tesztelni nehéz</vt:lpstr>
      <vt:lpstr>Tesztesetek – egyszerű kód?</vt:lpstr>
      <vt:lpstr>Tesztesetek – egyszerű kód?</vt:lpstr>
      <vt:lpstr>Tesztesetek – komplex(ebb) kód</vt:lpstr>
      <vt:lpstr>Módszertanok</vt:lpstr>
      <vt:lpstr>Lefedettség</vt:lpstr>
      <vt:lpstr>Lefedettség</vt:lpstr>
      <vt:lpstr>Feladat</vt:lpstr>
      <vt:lpstr>Extra feladat</vt:lpstr>
      <vt:lpstr>PowerPoint-bemutató</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1242</cp:revision>
  <dcterms:created xsi:type="dcterms:W3CDTF">2006-05-29T11:27:00Z</dcterms:created>
  <dcterms:modified xsi:type="dcterms:W3CDTF">2020-10-23T15:52:57Z</dcterms:modified>
</cp:coreProperties>
</file>