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89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4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922" autoAdjust="0"/>
  </p:normalViewPr>
  <p:slideViewPr>
    <p:cSldViewPr>
      <p:cViewPr varScale="1">
        <p:scale>
          <a:sx n="79" d="100"/>
          <a:sy n="79" d="100"/>
        </p:scale>
        <p:origin x="108" y="9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2016.02.26.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65576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1124744"/>
            <a:ext cx="7715250" cy="50405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3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4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5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6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7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8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9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0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1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163067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Óbudai Egyetem</a:t>
            </a:r>
            <a:endParaRPr lang="hu-H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Neumann János Informatikai Kar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394295" y="2492896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</a:t>
            </a:r>
            <a:r>
              <a:rPr lang="hu-HU" sz="3600" dirty="0" err="1" smtClean="0"/>
              <a:t>Gadgeteer</a:t>
            </a:r>
            <a:r>
              <a:rPr lang="hu-HU" sz="3600" dirty="0" smtClean="0"/>
              <a:t> – </a:t>
            </a:r>
            <a:r>
              <a:rPr lang="en-US" sz="3600" dirty="0" smtClean="0"/>
              <a:t>Graphical Display </a:t>
            </a:r>
            <a:r>
              <a:rPr lang="hu-HU" sz="3600" dirty="0" smtClean="0"/>
              <a:t>I.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Graphical display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(TE35 Display)</a:t>
            </a: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Basics of drawing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Graphical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stopper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application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4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Graphical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display (TE35 Display)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Characteristics of TE35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320x240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pixel resolution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Works as touchscreen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Sockets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R, G, B, T</a:t>
            </a:r>
          </a:p>
          <a:p>
            <a:pPr lvl="1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R, G, B: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additive color system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T (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touch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recognize the touch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Connect the TE35 display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, G, B,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slots to the Mainboard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(10, 12, 13, 14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slots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)!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Always connect the T socket to the Mainboard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otherwive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we get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NullReferenceException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4380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Graphical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display (TE35 Display)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DisplayTE35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class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DisplayTE35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class represents the graphical display.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Properties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Width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screen width in pixels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Height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screen height in pixels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SimpleGraphics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simple graphical operations such as: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text, simple shapes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image drawing. Implements the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SimpleGraphicsInterface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WPFWindow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is a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WPF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Window implementation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for complex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display/drawing tasks.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Furthermore it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facilitate the .NET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MicroFramework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controllers (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StackPanel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Canvas, etc.) to be placed/embedded on the layout.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737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Basics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drawing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Drawing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with the help of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SimpleGraphics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interface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We can access a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SimpleGraphics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instance with the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DisplayTE35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object that helps with drawing: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graphicFrame>
        <p:nvGraphicFramePr>
          <p:cNvPr id="7" name="Objektum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721888647"/>
              </p:ext>
            </p:extLst>
          </p:nvPr>
        </p:nvGraphicFramePr>
        <p:xfrm>
          <a:off x="1403648" y="2632908"/>
          <a:ext cx="7129944" cy="2524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1" name="Dokumentum" r:id="rId3" imgW="7922160" imgH="2804760" progId="Word.OpenDocumentText.12">
                  <p:embed/>
                </p:oleObj>
              </mc:Choice>
              <mc:Fallback>
                <p:oleObj name="Dokumentum" r:id="rId3" imgW="7922160" imgH="2804760" progId="Word.OpenDocumentText.12">
                  <p:embed/>
                  <p:pic>
                    <p:nvPicPr>
                      <p:cNvPr id="0" name="Tartalom hely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2632908"/>
                        <a:ext cx="7129944" cy="25242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801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Basics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drawing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Attaching image to the Resources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display image we do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need storing module if the image is placed in the resources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spcBef>
                <a:spcPts val="120"/>
              </a:spcBef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 the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Solution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Explorer”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window, double click on the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Resources.resx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item.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spcBef>
                <a:spcPts val="120"/>
              </a:spcBef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 the pop up window different resource can be attached. </a:t>
            </a:r>
          </a:p>
          <a:p>
            <a:pPr marL="800100" lvl="1" indent="-342900">
              <a:spcBef>
                <a:spcPts val="120"/>
              </a:spcBef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Click on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„Add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Resource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Add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Existing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File…” </a:t>
            </a:r>
          </a:p>
          <a:p>
            <a:pPr marL="800100" lvl="1" indent="-342900">
              <a:spcBef>
                <a:spcPts val="120"/>
              </a:spcBef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 the new window select an image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supported formats: jpg, bmp, gif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Name the image.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830538"/>
            <a:ext cx="29908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89040"/>
            <a:ext cx="2181225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1366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Basics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drawing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Displaying the image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embedded content of Resources class will be available after compilation. Referencing to image by its name.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We need compile first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because the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Resources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class contents’ ID is generated after compilation.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To access the resources done by their identifiers, in some other cases by defining their types.</a:t>
            </a:r>
          </a:p>
          <a:p>
            <a:pPr marL="457200" lvl="1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Displaying image on the screen done by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DisplayImage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() method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2530485"/>
              </p:ext>
            </p:extLst>
          </p:nvPr>
        </p:nvGraphicFramePr>
        <p:xfrm>
          <a:off x="1547664" y="4042304"/>
          <a:ext cx="6912000" cy="1402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" name="Dokumentum" r:id="rId3" imgW="6912000" imgH="1402920" progId="Word.OpenDocumentText.12">
                  <p:embed/>
                </p:oleObj>
              </mc:Choice>
              <mc:Fallback>
                <p:oleObj name="Dokumentum" r:id="rId3" imgW="6912000" imgH="1402920" progId="Word.OpenDocumentText.12">
                  <p:embed/>
                  <p:pic>
                    <p:nvPicPr>
                      <p:cNvPr id="0" name="Objektum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4042304"/>
                        <a:ext cx="6912000" cy="14029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3394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Basics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drawing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Image drawing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is possible to draw on a bitmap object, then the modified object will be displayed on the screen.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Double Buffering technique based on the same principle.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Drawing on a bitmap the top left corner will be the origin, the size of the bitmap will determine the area for drawing.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following method draws on a bitmap then displays the drawing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0672602"/>
              </p:ext>
            </p:extLst>
          </p:nvPr>
        </p:nvGraphicFramePr>
        <p:xfrm>
          <a:off x="1476375" y="4005064"/>
          <a:ext cx="5965825" cy="191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5" name="Dokumentum" r:id="rId3" imgW="5972760" imgH="1759680" progId="Word.OpenDocumentText.12">
                  <p:embed/>
                </p:oleObj>
              </mc:Choice>
              <mc:Fallback>
                <p:oleObj name="Dokumentum" r:id="rId3" imgW="5972760" imgH="1759680" progId="Word.OpenDocumentText.12">
                  <p:embed/>
                  <p:pic>
                    <p:nvPicPr>
                      <p:cNvPr id="0" name="Tartalom hely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005064"/>
                        <a:ext cx="5965825" cy="191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96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 smtClean="0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Task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Create a simple stopper using the graphical display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By pressing a button the stopper starts.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If the timing started, by pressing the button again the timing stops and the elapsed time displayed on the screen.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By pressing the button third time the measured time should be stored (and kept on the screen), the stopper restarts.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Three measured time are displayed.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grpSp>
        <p:nvGrpSpPr>
          <p:cNvPr id="5" name="Csoportba foglalás 4"/>
          <p:cNvGrpSpPr>
            <a:grpSpLocks noChangeAspect="1"/>
          </p:cNvGrpSpPr>
          <p:nvPr/>
        </p:nvGrpSpPr>
        <p:grpSpPr>
          <a:xfrm>
            <a:off x="2555776" y="4005064"/>
            <a:ext cx="3769589" cy="1894209"/>
            <a:chOff x="2123728" y="3539169"/>
            <a:chExt cx="5799368" cy="2914167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7" y="3539169"/>
              <a:ext cx="2847039" cy="29141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églalap 6"/>
            <p:cNvSpPr/>
            <p:nvPr/>
          </p:nvSpPr>
          <p:spPr>
            <a:xfrm>
              <a:off x="5313435" y="3948170"/>
              <a:ext cx="568923" cy="171714"/>
            </a:xfrm>
            <a:prstGeom prst="rect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8" name="Téglalap 7"/>
            <p:cNvSpPr/>
            <p:nvPr/>
          </p:nvSpPr>
          <p:spPr>
            <a:xfrm>
              <a:off x="5320992" y="4180462"/>
              <a:ext cx="568923" cy="400666"/>
            </a:xfrm>
            <a:prstGeom prst="rect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9" name="Szövegdoboz 8"/>
            <p:cNvSpPr txBox="1"/>
            <p:nvPr/>
          </p:nvSpPr>
          <p:spPr>
            <a:xfrm>
              <a:off x="2126353" y="3710863"/>
              <a:ext cx="2026209" cy="7102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Actual measured time</a:t>
              </a:r>
              <a:endParaRPr lang="hu-H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Szövegdoboz 9"/>
            <p:cNvSpPr txBox="1"/>
            <p:nvPr/>
          </p:nvSpPr>
          <p:spPr>
            <a:xfrm>
              <a:off x="2123728" y="4944975"/>
              <a:ext cx="2139615" cy="7102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Previously measured times</a:t>
              </a:r>
              <a:endParaRPr lang="hu-H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Egyenes összekötő nyíllal 10"/>
            <p:cNvCxnSpPr>
              <a:stCxn id="9" idx="3"/>
              <a:endCxn id="7" idx="1"/>
            </p:cNvCxnSpPr>
            <p:nvPr/>
          </p:nvCxnSpPr>
          <p:spPr>
            <a:xfrm flipV="1">
              <a:off x="4152562" y="4034027"/>
              <a:ext cx="1160872" cy="3196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Egyenes összekötő nyíllal 11"/>
            <p:cNvCxnSpPr>
              <a:stCxn id="10" idx="3"/>
              <a:endCxn id="8" idx="1"/>
            </p:cNvCxnSpPr>
            <p:nvPr/>
          </p:nvCxnSpPr>
          <p:spPr>
            <a:xfrm flipV="1">
              <a:off x="4263343" y="4380796"/>
              <a:ext cx="1057648" cy="91930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1436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configuration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Create a new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project, and name it Stopper.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Complete the following configuration in the graphical designer: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  <p:pic>
        <p:nvPicPr>
          <p:cNvPr id="5125" name="Picture 5" descr="E:\Oktatas\Dualis\Pics\StoperCon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687183"/>
            <a:ext cx="4527865" cy="261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80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1124744"/>
            <a:ext cx="7715250" cy="5231606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Connecting the modules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designer is capable to connect all modules automatically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Right click then select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Connect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modules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”: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result of the automatic connection can be seen below, do the physical configuration according to the designer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pic>
        <p:nvPicPr>
          <p:cNvPr id="6147" name="Picture 3" descr="E:\Oktatas\Dualis\Pics\ConnectA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980" y="2343446"/>
            <a:ext cx="1727124" cy="65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E:\Oktatas\Dualis\Pics\StopperConnect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40547"/>
            <a:ext cx="4334480" cy="247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029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Adding a new code file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(1)</a:t>
            </a: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 class can represent the Stopper itself, to be so create a new code file. Right click on the Stopper project then select “Add/New Item…”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723356"/>
            <a:ext cx="2747963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950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Adding a new code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file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the pop up window choose the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item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name it as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(„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”):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Stopper.cs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then click on the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„Add”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button.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348880"/>
            <a:ext cx="4548188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253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Adding a new code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file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(3)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new file has the Stopper class’ initial definition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  <p:pic>
        <p:nvPicPr>
          <p:cNvPr id="9219" name="Picture 3" descr="E:\Oktatas\Dualis\Pics\StopperClas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329565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62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Define the state types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To define the device state type we need a 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StopperStatus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enumerator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marL="685800" lvl="1"/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Started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started state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/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stopped state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34583"/>
              </p:ext>
            </p:extLst>
          </p:nvPr>
        </p:nvGraphicFramePr>
        <p:xfrm>
          <a:off x="1619672" y="2132856"/>
          <a:ext cx="2420937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9" name="Dokumentum" r:id="rId3" imgW="2428200" imgH="1046160" progId="Word.OpenDocumentText.12">
                  <p:embed/>
                </p:oleObj>
              </mc:Choice>
              <mc:Fallback>
                <p:oleObj name="Dokumentum" r:id="rId3" imgW="2428200" imgH="10461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9672" y="2132856"/>
                        <a:ext cx="2420937" cy="958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87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Defining the fields</a:t>
            </a:r>
            <a:endParaRPr lang="hu-HU" sz="2400" b="1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lvl="1"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Timer resolution (in this case 100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ms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</a:p>
          <a:p>
            <a:pPr lvl="1"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number of measurement results.</a:t>
            </a:r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Timer object to measure the elapsed time.</a:t>
            </a:r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array to store the measured results.</a:t>
            </a:r>
            <a:endParaRPr lang="en-US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Variable to index the array. </a:t>
            </a:r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currently measured time.</a:t>
            </a:r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state of the stopper.</a:t>
            </a:r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Event handler to notify the Timer.</a:t>
            </a:r>
            <a:endParaRPr lang="hu-HU" sz="1600" dirty="0" smtClean="0">
              <a:solidFill>
                <a:srgbClr val="FF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1009370"/>
              </p:ext>
            </p:extLst>
          </p:nvPr>
        </p:nvGraphicFramePr>
        <p:xfrm>
          <a:off x="1293837" y="1566168"/>
          <a:ext cx="6086475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4" name="Dokumentum" r:id="rId3" imgW="6094080" imgH="1581480" progId="Word.OpenDocumentText.12">
                  <p:embed/>
                </p:oleObj>
              </mc:Choice>
              <mc:Fallback>
                <p:oleObj name="Dokumentum" r:id="rId3" imgW="6094080" imgH="1581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3837" y="1566168"/>
                        <a:ext cx="6086475" cy="157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536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constructor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With the constructor we define the necessary objects and initialize the field(s)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array for storing the measurements is instantiated.</a:t>
            </a:r>
          </a:p>
          <a:p>
            <a:pPr marL="685800" lvl="1"/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Instantiation of the timer: it takes two arguments, the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TimerResolution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determines the time interval of calling the Tick event, the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Timer.BehaviorType.RunContinuously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parameter set it continuously repeating.</a:t>
            </a:r>
          </a:p>
          <a:p>
            <a:pPr marL="685800" lvl="1"/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We subscribe to the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timer.Tick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and define the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timer_Tick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method what will be implemented later.</a:t>
            </a:r>
          </a:p>
          <a:p>
            <a:pPr marL="685800" lvl="1"/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We set the status of stopper to Stopped state by default.</a:t>
            </a: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6708642"/>
              </p:ext>
            </p:extLst>
          </p:nvPr>
        </p:nvGraphicFramePr>
        <p:xfrm>
          <a:off x="1489352" y="2377824"/>
          <a:ext cx="6611040" cy="1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92" name="Dokumentum" r:id="rId3" imgW="6611040" imgH="1267200" progId="Word.OpenDocumentText.12">
                  <p:embed/>
                </p:oleObj>
              </mc:Choice>
              <mc:Fallback>
                <p:oleObj name="Dokumentum" r:id="rId3" imgW="6611040" imgH="12672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9352" y="2377824"/>
                        <a:ext cx="6611040" cy="126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378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Time measurement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elapsed time is done by the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timer_Tick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method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685800" lvl="1"/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actually measured time is increased by the amount of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TimerResolution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so the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MeasuredTime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stores the elapsed time since the button press.</a:t>
            </a:r>
          </a:p>
          <a:p>
            <a:pPr marL="685800" lvl="1"/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By calling the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OnStopperUpdated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we notify the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event. See on the next page.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18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1328117"/>
              </p:ext>
            </p:extLst>
          </p:nvPr>
        </p:nvGraphicFramePr>
        <p:xfrm>
          <a:off x="1382662" y="1979976"/>
          <a:ext cx="6793920" cy="123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94" name="Dokumentum" r:id="rId3" imgW="6793920" imgH="1233000" progId="Word.OpenDocumentText.12">
                  <p:embed/>
                </p:oleObj>
              </mc:Choice>
              <mc:Fallback>
                <p:oleObj name="Dokumentum" r:id="rId3" imgW="6793920" imgH="12330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82662" y="1979976"/>
                        <a:ext cx="6793920" cy="123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630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stopper update event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When a unit of time elapsed (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TimeResolution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= 100ms) the 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event is notified by the method below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endParaRPr lang="en-US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OnStopperUpdated</a:t>
            </a:r>
            <a:r>
              <a:rPr lang="en-US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method raise the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event if the number of subscribers are not null (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!= null). The parameters of the event: the instance reference (this) and no argument (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Eventargs.Empty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).</a:t>
            </a:r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19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581021"/>
              </p:ext>
            </p:extLst>
          </p:nvPr>
        </p:nvGraphicFramePr>
        <p:xfrm>
          <a:off x="1551568" y="2702976"/>
          <a:ext cx="5972760" cy="159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6" name="Document" r:id="rId3" imgW="5972760" imgH="1590840" progId="Word.OpenDocumentText.12">
                  <p:embed/>
                </p:oleObj>
              </mc:Choice>
              <mc:Fallback>
                <p:oleObj name="Document" r:id="rId3" imgW="5972760" imgH="15908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1568" y="2702976"/>
                        <a:ext cx="5972760" cy="1590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6233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Status change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Two method controls the status of the stopper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Start():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starts the stopper and switches to the Started state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Stop():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stops the </a:t>
            </a:r>
            <a:r>
              <a:rPr lang="en-US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 and switches to the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Stopped state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400050" lvl="1" indent="0">
              <a:spcAft>
                <a:spcPts val="600"/>
              </a:spcAft>
              <a:buNone/>
            </a:pPr>
            <a:endParaRPr lang="en-US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400050" lvl="1" indent="0">
              <a:spcAft>
                <a:spcPts val="600"/>
              </a:spcAft>
              <a:buNone/>
            </a:pP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To simplify the control the 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NextState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method is added, which will do the next state transition based on the current state.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20</a:t>
            </a:fld>
            <a:endParaRPr lang="hu-HU" dirty="0"/>
          </a:p>
        </p:txBody>
      </p:sp>
      <p:pic>
        <p:nvPicPr>
          <p:cNvPr id="5" name="Kép 4"/>
          <p:cNvPicPr/>
          <p:nvPr/>
        </p:nvPicPr>
        <p:blipFill>
          <a:blip r:embed="rId2"/>
          <a:stretch>
            <a:fillRect/>
          </a:stretch>
        </p:blipFill>
        <p:spPr>
          <a:xfrm>
            <a:off x="2123728" y="2708920"/>
            <a:ext cx="4654550" cy="176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26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Starting the stopper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measurements starts by calling the Start()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At start of the measurement we reset the measured time (as creating a new instance).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Then the timer starts.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device status gets the Started state.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21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3269366"/>
              </p:ext>
            </p:extLst>
          </p:nvPr>
        </p:nvGraphicFramePr>
        <p:xfrm>
          <a:off x="1430248" y="2039242"/>
          <a:ext cx="6094080" cy="1224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01" name="Dokumentum" r:id="rId3" imgW="6094080" imgH="1224360" progId="Word.OpenDocumentText.12">
                  <p:embed/>
                </p:oleObj>
              </mc:Choice>
              <mc:Fallback>
                <p:oleObj name="Dokumentum" r:id="rId3" imgW="6094080" imgH="12243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30248" y="2039242"/>
                        <a:ext cx="6094080" cy="1224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4438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Stopping 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stopper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measurements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stops by </a:t>
            </a:r>
            <a:r>
              <a:rPr lang="en-US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calling the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Stop()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timer stopped.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en-US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device status gets the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Stopped state</a:t>
            </a:r>
            <a:r>
              <a:rPr lang="en-US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22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6038726"/>
              </p:ext>
            </p:extLst>
          </p:nvPr>
        </p:nvGraphicFramePr>
        <p:xfrm>
          <a:off x="1430248" y="1935930"/>
          <a:ext cx="6094080" cy="1046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9" name="Dokumentum" r:id="rId3" imgW="6094080" imgH="1046160" progId="Word.OpenDocumentText.12">
                  <p:embed/>
                </p:oleObj>
              </mc:Choice>
              <mc:Fallback>
                <p:oleObj name="Dokumentum" r:id="rId3" imgW="6094080" imgH="10461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30248" y="1935930"/>
                        <a:ext cx="6094080" cy="1046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087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Status change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state transition is set by the 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NextState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method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Based on the actual state the timing starts or stops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In case of stopping the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MeasuredTime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is saved &gt;&gt;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SaveMeasuredTime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23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549614"/>
              </p:ext>
            </p:extLst>
          </p:nvPr>
        </p:nvGraphicFramePr>
        <p:xfrm>
          <a:off x="1475656" y="2038840"/>
          <a:ext cx="6094080" cy="283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9" name="Dokumentum" r:id="rId3" imgW="6094080" imgH="2830320" progId="Word.OpenDocumentText.12">
                  <p:embed/>
                </p:oleObj>
              </mc:Choice>
              <mc:Fallback>
                <p:oleObj name="Dokumentum" r:id="rId3" imgW="6094080" imgH="28303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5656" y="2038840"/>
                        <a:ext cx="6094080" cy="2830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345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Saving the measured time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To save the measured time implement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SaveMeasuredTime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method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Explanantion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LastTimes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array will store the next measured time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The indexing done with a division with remainder. The remainder is the index.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/>
            <a:endParaRPr lang="hu-H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24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171637"/>
              </p:ext>
            </p:extLst>
          </p:nvPr>
        </p:nvGraphicFramePr>
        <p:xfrm>
          <a:off x="1520825" y="2022227"/>
          <a:ext cx="6086475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56" name="Dokumentum" r:id="rId3" imgW="6094080" imgH="974520" progId="Word.OpenDocumentText.12">
                  <p:embed/>
                </p:oleObj>
              </mc:Choice>
              <mc:Fallback>
                <p:oleObj name="Dokumentum" r:id="rId3" imgW="6094080" imgH="9745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0825" y="2022227"/>
                        <a:ext cx="6086475" cy="974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0850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String formatting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(1)</a:t>
            </a: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To display the measured time we do string conversion and string formatting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.NET Micro Framework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String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class does not include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Format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method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so we create our format method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It requires one parameter and its type is 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TimeSpan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method returns with a string as: 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minute:second.millisecond</a:t>
            </a:r>
            <a:r>
              <a:rPr lang="en-US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with leading zeros. 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1002685"/>
              </p:ext>
            </p:extLst>
          </p:nvPr>
        </p:nvGraphicFramePr>
        <p:xfrm>
          <a:off x="1547664" y="2348880"/>
          <a:ext cx="7001640" cy="158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5" name="Dokumentum" r:id="rId3" imgW="7001640" imgH="1581480" progId="Word.OpenDocumentText.12">
                  <p:embed/>
                </p:oleObj>
              </mc:Choice>
              <mc:Fallback>
                <p:oleObj name="Dokumentum" r:id="rId3" imgW="7001640" imgH="1581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2348880"/>
                        <a:ext cx="7001640" cy="1581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6621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String formatting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The 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WithLeadingZero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int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number) add a 0 to the one digit numbers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function’s parameter is an integer, and it returns with a string, if the parameter is lower than 10 then a 0 is placed to the front.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5731745"/>
              </p:ext>
            </p:extLst>
          </p:nvPr>
        </p:nvGraphicFramePr>
        <p:xfrm>
          <a:off x="1520825" y="2382887"/>
          <a:ext cx="6086475" cy="205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3" name="Dokumentum" r:id="rId3" imgW="6094080" imgH="2116800" progId="Word.OpenDocumentText.12">
                  <p:embed/>
                </p:oleObj>
              </mc:Choice>
              <mc:Fallback>
                <p:oleObj name="Dokumentum" r:id="rId3" imgW="6094080" imgH="21168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0825" y="2382887"/>
                        <a:ext cx="6086475" cy="205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13733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Getting the measured time as string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measured time by the stopper need to be sent to the display as a string. A 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GetTimeText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is introduced additionally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endParaRPr lang="en-US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function calls the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Format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TimeSpan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timeSpan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method passing the actual measured time as parameter and returns the with a string. 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211686"/>
              </p:ext>
            </p:extLst>
          </p:nvPr>
        </p:nvGraphicFramePr>
        <p:xfrm>
          <a:off x="1544638" y="2564904"/>
          <a:ext cx="6084887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09" name="Dokumentum" r:id="rId3" imgW="6094080" imgH="1124640" progId="Word.OpenDocumentText.12">
                  <p:embed/>
                </p:oleObj>
              </mc:Choice>
              <mc:Fallback>
                <p:oleObj name="Dokumentum" r:id="rId3" imgW="6094080" imgH="11246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4638" y="2564904"/>
                        <a:ext cx="6084887" cy="112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55204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Fields in the program class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Explanation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color of the actual time measure of the stopper. 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color of the stored measured time. 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 object.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bitmap object </a:t>
            </a:r>
            <a:r>
              <a:rPr lang="en-US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for drawing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flickerless</a:t>
            </a:r>
            <a:r>
              <a:rPr lang="en-US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28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029017"/>
              </p:ext>
            </p:extLst>
          </p:nvPr>
        </p:nvGraphicFramePr>
        <p:xfrm>
          <a:off x="1331640" y="1714574"/>
          <a:ext cx="6086475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26" name="Dokumentum" r:id="rId3" imgW="6094080" imgH="922320" progId="Word.OpenDocumentText.12">
                  <p:embed/>
                </p:oleObj>
              </mc:Choice>
              <mc:Fallback>
                <p:oleObj name="Dokumentum" r:id="rId3" imgW="6094080" imgH="9223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640" y="1714574"/>
                        <a:ext cx="6086475" cy="922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95080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Program class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initialization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(1)</a:t>
            </a: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First the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ProgramStarted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method is implemented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stopper object is instantiated, we will need its features.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With the 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stopper_</a:t>
            </a:r>
            <a:r>
              <a:rPr lang="hu-HU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method we subscribe to the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event of the instance. &gt;&gt; Update the UI.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To handle the button press we subscribe with the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_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ButtonPressed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method to the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ButtonPressed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event.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29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610127"/>
              </p:ext>
            </p:extLst>
          </p:nvPr>
        </p:nvGraphicFramePr>
        <p:xfrm>
          <a:off x="1547664" y="1988840"/>
          <a:ext cx="6827838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47" name="Dokumentum" r:id="rId3" imgW="6834960" imgH="1754640" progId="Word.OpenDocumentText.12">
                  <p:embed/>
                </p:oleObj>
              </mc:Choice>
              <mc:Fallback>
                <p:oleObj name="Dokumentum" r:id="rId3" imgW="6834960" imgH="17546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1988840"/>
                        <a:ext cx="6827838" cy="174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8334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Program class </a:t>
            </a: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initialization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</a:p>
          <a:p>
            <a:pPr marL="285750">
              <a:spcAft>
                <a:spcPts val="600"/>
              </a:spcAft>
            </a:pP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By instantiating the bitmap object it takes two parameters what determines the image size. To take the graphical display size, we get the display object’s properties</a:t>
            </a:r>
            <a:r>
              <a:rPr lang="en-US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 </a:t>
            </a:r>
            <a:r>
              <a:rPr lang="en-US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display.Width</a:t>
            </a:r>
            <a:r>
              <a:rPr lang="en-US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</a:t>
            </a:r>
            <a:r>
              <a:rPr lang="hu-HU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display.Height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 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Last step to  call the </a:t>
            </a:r>
            <a:r>
              <a:rPr lang="hu-HU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UpdateUI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method to refresh the screen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It is implemented later.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808300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Program class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button press handling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user raise the 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ButtonPressed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event of the button object by pressing the button. The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_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ButtonPressed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method is subscribed for it, it is implemented as follows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stopper gets the next state. 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Updating the user interface. 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31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615843"/>
              </p:ext>
            </p:extLst>
          </p:nvPr>
        </p:nvGraphicFramePr>
        <p:xfrm>
          <a:off x="1520825" y="2632199"/>
          <a:ext cx="608647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62" name="Dokumentum" r:id="rId3" imgW="6094080" imgH="1046160" progId="Word.OpenDocumentText.12">
                  <p:embed/>
                </p:oleObj>
              </mc:Choice>
              <mc:Fallback>
                <p:oleObj name="Dokumentum" r:id="rId3" imgW="6094080" imgH="10461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0825" y="2632199"/>
                        <a:ext cx="6086475" cy="1012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7837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Program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– frissítési esemény kezelése</a:t>
            </a: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When the time is updated the stopper class raise the 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event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This is handled by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stopper_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method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As the measured time updated the stopper object raise the event, the user interface is redrawn. 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32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92658"/>
              </p:ext>
            </p:extLst>
          </p:nvPr>
        </p:nvGraphicFramePr>
        <p:xfrm>
          <a:off x="1603374" y="2374200"/>
          <a:ext cx="6015960" cy="105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80" name="Dokumentum" r:id="rId3" imgW="6015960" imgH="1054800" progId="Word.OpenDocumentText.12">
                  <p:embed/>
                </p:oleObj>
              </mc:Choice>
              <mc:Fallback>
                <p:oleObj name="Dokumentum" r:id="rId3" imgW="6015960" imgH="10548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3374" y="2374200"/>
                        <a:ext cx="6015960" cy="105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66246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Program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update the user interface </a:t>
            </a: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(1)</a:t>
            </a: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user interface update is done by the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UpdateUI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method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Every drawing operation is done by one bitmap, then displays on the graphical screen. With this solution we can avoid the “flickering”:</a:t>
            </a:r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33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2303687"/>
              </p:ext>
            </p:extLst>
          </p:nvPr>
        </p:nvGraphicFramePr>
        <p:xfrm>
          <a:off x="1475656" y="2636912"/>
          <a:ext cx="6086475" cy="275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91" name="Dokumentum" r:id="rId3" imgW="6094080" imgH="2830320" progId="Word.OpenDocumentText.12">
                  <p:embed/>
                </p:oleObj>
              </mc:Choice>
              <mc:Fallback>
                <p:oleObj name="Dokumentum" r:id="rId3" imgW="6094080" imgH="28303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5656" y="2636912"/>
                        <a:ext cx="6086475" cy="2759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80597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Program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update the user interface </a:t>
            </a: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(2)</a:t>
            </a: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We take the measured time from the stopper in string format.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graphical text display we need a Font type object, it will be stored in a local Font variable and it is referenced to an embedded resource.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Before the drawing is we clear it.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Next we draw on the bitmap the currently measured time –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bitmap.DrawText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(…).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We iterate through the stored measured times </a:t>
            </a:r>
            <a:r>
              <a:rPr lang="en-US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and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draw them </a:t>
            </a:r>
            <a:r>
              <a:rPr lang="en-US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on the bitmap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similarly as the current measured time.</a:t>
            </a:r>
          </a:p>
          <a:p>
            <a:pPr marL="68580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After the drawing we display it as a bitmap image on the screen.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198603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 err="1"/>
              <a:t>Graphical</a:t>
            </a:r>
            <a:r>
              <a:rPr lang="hu-HU" dirty="0"/>
              <a:t> stopper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application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run the application press F5.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35</a:t>
            </a:fld>
            <a:endParaRPr lang="hu-H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015617"/>
            <a:ext cx="3773329" cy="38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0601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30183</TotalTime>
  <Words>1937</Words>
  <Application>Microsoft Office PowerPoint</Application>
  <PresentationFormat>Diavetítés a képernyőre (4:3 oldalarány)</PresentationFormat>
  <Paragraphs>320</Paragraphs>
  <Slides>35</Slides>
  <Notes>1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35</vt:i4>
      </vt:variant>
    </vt:vector>
  </HeadingPairs>
  <TitlesOfParts>
    <vt:vector size="43" baseType="lpstr">
      <vt:lpstr>Arial</vt:lpstr>
      <vt:lpstr>Arial Narrow</vt:lpstr>
      <vt:lpstr>Calibri</vt:lpstr>
      <vt:lpstr>Times New Roman</vt:lpstr>
      <vt:lpstr>Verdana</vt:lpstr>
      <vt:lpstr>Office-téma</vt:lpstr>
      <vt:lpstr>Dokumentum</vt:lpstr>
      <vt:lpstr>Document</vt:lpstr>
      <vt:lpstr>PowerPoint bemutató</vt:lpstr>
      <vt:lpstr>Overview</vt:lpstr>
      <vt:lpstr>1. Graphical display (TE35 Display)</vt:lpstr>
      <vt:lpstr>1. Graphical display (TE35 Display)</vt:lpstr>
      <vt:lpstr>2. Basics of drawing</vt:lpstr>
      <vt:lpstr>2. Basics of drawing</vt:lpstr>
      <vt:lpstr>2. Basics of drawing</vt:lpstr>
      <vt:lpstr>2. Basics of drawing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  <vt:lpstr>3. Graphical stopper application</vt:lpstr>
    </vt:vector>
  </TitlesOfParts>
  <Company>Home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Zsolt Palcsó</cp:lastModifiedBy>
  <cp:revision>1564</cp:revision>
  <cp:lastPrinted>2013-11-07T12:31:54Z</cp:lastPrinted>
  <dcterms:created xsi:type="dcterms:W3CDTF">2010-11-09T10:40:04Z</dcterms:created>
  <dcterms:modified xsi:type="dcterms:W3CDTF">2016-02-26T22:26:52Z</dcterms:modified>
</cp:coreProperties>
</file>