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2D3F6-C89C-4CBD-983B-5D05B93C18E4}" type="datetimeFigureOut">
              <a:rPr lang="hu-HU" smtClean="0"/>
              <a:t>2012.10.08.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EEA1E-B7DC-4E7B-9C95-1C11616E477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mobil.nik.uni-obuda.hu/index.php/informatikai-rendszerek-alapja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nik.uni-obuda.hu/kissdani/index.php?file_get=Oktatott%20t%C3%A1rgyak/Anal%C3%ADzis%201%20gyakorlat%20%282011.%20%C3%B5sz%29/fv_vizsgalat.pdf" TargetMode="External"/><Relationship Id="rId2" Type="http://schemas.openxmlformats.org/officeDocument/2006/relationships/hyperlink" Target="http://users.nik.uni-obuda.hu/kissdan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Matlab II.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hlinkClick r:id="rId2"/>
              </a:rPr>
              <a:t>http://mobil.nik.uni-obuda.hu /</a:t>
            </a:r>
            <a:r>
              <a:rPr lang="hu-HU" sz="2400" dirty="0" err="1" smtClean="0">
                <a:hlinkClick r:id="rId2"/>
              </a:rPr>
              <a:t>index.php</a:t>
            </a:r>
            <a:r>
              <a:rPr lang="hu-HU" sz="2400" dirty="0" smtClean="0">
                <a:hlinkClick r:id="rId2"/>
              </a:rPr>
              <a:t>/</a:t>
            </a:r>
            <a:r>
              <a:rPr lang="hu-HU" sz="2400" dirty="0" err="1" smtClean="0">
                <a:hlinkClick r:id="rId2"/>
              </a:rPr>
              <a:t>informatikai-rendszerek-alapjai</a:t>
            </a:r>
            <a:endParaRPr lang="hu-HU" sz="2400" dirty="0" smtClean="0"/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Függvény ábrázolás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hlinkClick r:id="rId2"/>
              </a:rPr>
              <a:t>http://users.nik.uni-obuda.hu/kissdani</a:t>
            </a:r>
            <a:endParaRPr lang="hu-HU" dirty="0" smtClean="0"/>
          </a:p>
          <a:p>
            <a:pPr lvl="1"/>
            <a:r>
              <a:rPr lang="hu-HU" dirty="0" smtClean="0">
                <a:hlinkClick r:id="rId3"/>
              </a:rPr>
              <a:t>Függvényvizsgálat (bonyolultabb példákkal)</a:t>
            </a:r>
            <a:endParaRPr lang="hu-HU" dirty="0" smtClean="0"/>
          </a:p>
          <a:p>
            <a:pPr lvl="1"/>
            <a:endParaRPr lang="hu-HU" dirty="0" smtClean="0"/>
          </a:p>
          <a:p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6632"/>
            <a:ext cx="4476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artalom hely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x=[-5:0.01:5]</a:t>
            </a:r>
          </a:p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y=x + (2*x./ (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x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.*x-1) 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(x,y)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xlim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([-5 5])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ylim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([-10 10])</a:t>
            </a:r>
            <a:endParaRPr lang="hu-HU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6632"/>
            <a:ext cx="4476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988840"/>
            <a:ext cx="51318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x=[-5:0.01:5]</a:t>
            </a:r>
          </a:p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y=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sqrt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(1-exp(1).^(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-x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.^2))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(x,y)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xlim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([-5 5])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ylim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([-1 2])</a:t>
            </a:r>
            <a:endParaRPr lang="hu-HU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8640"/>
            <a:ext cx="4324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8640"/>
            <a:ext cx="4324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484784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x=[-10:0.01:10]</a:t>
            </a:r>
          </a:p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y=sin(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sin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(x))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(x,y)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xlim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([-6 6])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ylim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([-1.1 1.1])</a:t>
            </a:r>
            <a:endParaRPr lang="hu-HU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5405636" cy="130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5405636" cy="130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12776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x=[0:0.1:700]</a:t>
            </a:r>
          </a:p>
          <a:p>
            <a:pPr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y=x.*sin(log(x));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(x,y)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endParaRPr lang="hu-HU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6389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6300192" y="2348880"/>
            <a:ext cx="26642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Log(x) =&gt; </a:t>
            </a:r>
            <a:r>
              <a:rPr lang="hu-HU" dirty="0" err="1" smtClean="0"/>
              <a:t>ln</a:t>
            </a:r>
            <a:r>
              <a:rPr lang="hu-HU" dirty="0" smtClean="0"/>
              <a:t> </a:t>
            </a:r>
            <a:r>
              <a:rPr lang="hu-HU" dirty="0" err="1" smtClean="0"/>
              <a:t>x</a:t>
            </a:r>
            <a:endParaRPr lang="hu-HU" dirty="0" smtClean="0"/>
          </a:p>
          <a:p>
            <a:r>
              <a:rPr lang="hu-HU" dirty="0" smtClean="0"/>
              <a:t>Log2(x) =&gt;log</a:t>
            </a:r>
            <a:r>
              <a:rPr lang="hu-HU" baseline="-25000" dirty="0" smtClean="0"/>
              <a:t>2</a:t>
            </a:r>
            <a:r>
              <a:rPr lang="hu-HU" dirty="0" smtClean="0"/>
              <a:t> x</a:t>
            </a:r>
          </a:p>
          <a:p>
            <a:r>
              <a:rPr lang="hu-HU" dirty="0" smtClean="0"/>
              <a:t>Log10(x) =&gt;log</a:t>
            </a:r>
            <a:r>
              <a:rPr lang="hu-HU" baseline="-25000" dirty="0" smtClean="0"/>
              <a:t>10</a:t>
            </a:r>
            <a:r>
              <a:rPr lang="hu-HU" dirty="0" smtClean="0"/>
              <a:t> x</a:t>
            </a:r>
            <a:endParaRPr lang="hu-HU" baseline="-25000" dirty="0" smtClean="0"/>
          </a:p>
          <a:p>
            <a:endParaRPr lang="hu-HU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6389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700808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/>
              <a:t>függvények</a:t>
            </a:r>
            <a:r>
              <a:rPr lang="en-US" dirty="0"/>
              <a:t> </a:t>
            </a:r>
            <a:r>
              <a:rPr lang="en-US" dirty="0" err="1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airspeed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=[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0   1120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30  1220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50  1400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80  1880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100 2220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120 2800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140 3400    ;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]</a:t>
            </a:r>
          </a:p>
          <a:p>
            <a:pPr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 </a:t>
            </a:r>
          </a:p>
          <a:p>
            <a:pPr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airspeed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(:,2), 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airspeed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(:,1))</a:t>
            </a:r>
            <a:endParaRPr lang="hu-HU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ylabel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('Km/h')</a:t>
            </a:r>
          </a:p>
          <a:p>
            <a:pPr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xlabel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('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Raw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 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sensor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 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value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')</a:t>
            </a:r>
          </a:p>
          <a:p>
            <a:pPr>
              <a:buNone/>
            </a:pPr>
            <a:endParaRPr lang="hu-HU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752"/>
            <a:ext cx="4183360" cy="368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/>
              <a:t>függvények</a:t>
            </a:r>
            <a:r>
              <a:rPr lang="en-US" dirty="0"/>
              <a:t> </a:t>
            </a:r>
            <a:r>
              <a:rPr lang="en-US" dirty="0" err="1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800" dirty="0" err="1" smtClean="0"/>
              <a:t>Plot</a:t>
            </a:r>
            <a:r>
              <a:rPr lang="hu-HU" sz="2800" dirty="0" smtClean="0"/>
              <a:t> -&gt; </a:t>
            </a:r>
            <a:r>
              <a:rPr lang="hu-HU" sz="2800" dirty="0" err="1" smtClean="0"/>
              <a:t>Tools</a:t>
            </a:r>
            <a:r>
              <a:rPr lang="hu-HU" sz="2800" dirty="0" smtClean="0"/>
              <a:t> -&gt; </a:t>
            </a:r>
            <a:r>
              <a:rPr lang="hu-HU" sz="2800" b="1" dirty="0" smtClean="0"/>
              <a:t>Basic </a:t>
            </a:r>
            <a:r>
              <a:rPr lang="hu-HU" sz="2800" b="1" dirty="0" err="1" smtClean="0"/>
              <a:t>fitting</a:t>
            </a:r>
            <a:endParaRPr lang="hu-HU" sz="28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465" y="2492896"/>
            <a:ext cx="3464495" cy="358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9282" y="2420888"/>
            <a:ext cx="4135166" cy="364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/>
              <a:t>függvények</a:t>
            </a:r>
            <a:r>
              <a:rPr lang="en-US" dirty="0"/>
              <a:t> </a:t>
            </a:r>
            <a:r>
              <a:rPr lang="en-US" dirty="0" err="1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800" dirty="0" err="1" smtClean="0"/>
              <a:t>Plot</a:t>
            </a:r>
            <a:r>
              <a:rPr lang="hu-HU" sz="2800" dirty="0" smtClean="0"/>
              <a:t> -&gt; </a:t>
            </a:r>
            <a:r>
              <a:rPr lang="hu-HU" sz="2800" dirty="0" err="1" smtClean="0"/>
              <a:t>Tools</a:t>
            </a:r>
            <a:r>
              <a:rPr lang="hu-HU" sz="2800" dirty="0" smtClean="0"/>
              <a:t> -&gt; </a:t>
            </a:r>
            <a:r>
              <a:rPr lang="hu-HU" sz="2800" b="1" dirty="0" smtClean="0"/>
              <a:t>Basic </a:t>
            </a:r>
            <a:r>
              <a:rPr lang="hu-HU" sz="2800" b="1" dirty="0" err="1" smtClean="0"/>
              <a:t>fitting</a:t>
            </a:r>
            <a:endParaRPr lang="hu-HU" sz="28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420888"/>
            <a:ext cx="4131197" cy="364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801" y="2436036"/>
            <a:ext cx="3469159" cy="3585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 smtClean="0"/>
              <a:t>függvények</a:t>
            </a:r>
            <a:r>
              <a:rPr lang="en-US" dirty="0" smtClean="0"/>
              <a:t> </a:t>
            </a:r>
            <a:r>
              <a:rPr lang="en-US" dirty="0" err="1" smtClean="0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 smtClean="0"/>
              <a:t>Curve</a:t>
            </a:r>
            <a:r>
              <a:rPr lang="hu-HU" b="1" dirty="0" smtClean="0"/>
              <a:t> </a:t>
            </a:r>
            <a:r>
              <a:rPr lang="hu-HU" b="1" dirty="0" err="1" smtClean="0"/>
              <a:t>Fitting</a:t>
            </a:r>
            <a:r>
              <a:rPr lang="hu-HU" b="1" dirty="0" smtClean="0"/>
              <a:t> </a:t>
            </a:r>
            <a:r>
              <a:rPr lang="hu-HU" b="1" dirty="0" err="1" smtClean="0"/>
              <a:t>Tool</a:t>
            </a:r>
            <a:r>
              <a:rPr lang="hu-HU" b="1" dirty="0" smtClean="0"/>
              <a:t> </a:t>
            </a: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cftool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endParaRPr lang="hu-H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132856"/>
            <a:ext cx="5153000" cy="461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 smtClean="0"/>
              <a:t>függvények</a:t>
            </a:r>
            <a:r>
              <a:rPr lang="en-US" dirty="0" smtClean="0"/>
              <a:t> </a:t>
            </a:r>
            <a:r>
              <a:rPr lang="en-US" dirty="0" err="1" smtClean="0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x=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airspeed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(:,2)</a:t>
            </a: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y=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airspeed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(:,1)</a:t>
            </a:r>
          </a:p>
          <a:p>
            <a:pPr lvl="1"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cftool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….</a:t>
            </a:r>
            <a:endParaRPr lang="hu-HU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X Data: x</a:t>
            </a: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Y Data: y</a:t>
            </a: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Data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set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name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: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Airspeed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hu-HU" dirty="0" smtClean="0">
                <a:latin typeface="Consolas" pitchFamily="49" charset="0"/>
                <a:cs typeface="Consolas" pitchFamily="49" charset="0"/>
              </a:rPr>
              <a:t>-&gt;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Create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data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hu-HU" dirty="0" err="1" smtClean="0">
                <a:latin typeface="Consolas" pitchFamily="49" charset="0"/>
                <a:cs typeface="Consolas" pitchFamily="49" charset="0"/>
              </a:rPr>
              <a:t>set</a:t>
            </a:r>
            <a:endParaRPr lang="hu-HU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endParaRPr lang="hu-HU" i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00808"/>
            <a:ext cx="4248472" cy="388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 smtClean="0"/>
              <a:t>függvények</a:t>
            </a:r>
            <a:r>
              <a:rPr lang="en-US" dirty="0" smtClean="0"/>
              <a:t> </a:t>
            </a:r>
            <a:r>
              <a:rPr lang="en-US" dirty="0" err="1" smtClean="0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hu-HU" i="1" dirty="0" err="1" smtClean="0"/>
              <a:t>Fitting</a:t>
            </a:r>
            <a:endParaRPr lang="hu-HU" i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0928"/>
            <a:ext cx="3928864" cy="35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412776"/>
            <a:ext cx="3737025" cy="520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zis 6"/>
          <p:cNvSpPr/>
          <p:nvPr/>
        </p:nvSpPr>
        <p:spPr>
          <a:xfrm>
            <a:off x="5580112" y="2276872"/>
            <a:ext cx="1008112" cy="360040"/>
          </a:xfrm>
          <a:prstGeom prst="ellipse">
            <a:avLst/>
          </a:prstGeom>
          <a:solidFill>
            <a:srgbClr val="C00000">
              <a:alpha val="2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</a:t>
            </a:r>
            <a:r>
              <a:rPr lang="en-US" dirty="0" err="1" smtClean="0"/>
              <a:t>özelítő</a:t>
            </a:r>
            <a:r>
              <a:rPr lang="en-US" dirty="0" smtClean="0"/>
              <a:t> </a:t>
            </a:r>
            <a:r>
              <a:rPr lang="en-US" dirty="0" err="1" smtClean="0"/>
              <a:t>függvények</a:t>
            </a:r>
            <a:r>
              <a:rPr lang="en-US" dirty="0" smtClean="0"/>
              <a:t> </a:t>
            </a:r>
            <a:r>
              <a:rPr lang="en-US" dirty="0" err="1" smtClean="0"/>
              <a:t>alkalmazása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hu-HU" i="1" dirty="0" err="1" smtClean="0"/>
              <a:t>Fitting</a:t>
            </a:r>
            <a:endParaRPr lang="hu-HU" i="1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9097" y="1412776"/>
            <a:ext cx="3923463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zis 7"/>
          <p:cNvSpPr/>
          <p:nvPr/>
        </p:nvSpPr>
        <p:spPr>
          <a:xfrm>
            <a:off x="5148064" y="2132856"/>
            <a:ext cx="1008112" cy="360040"/>
          </a:xfrm>
          <a:prstGeom prst="ellipse">
            <a:avLst/>
          </a:prstGeom>
          <a:solidFill>
            <a:srgbClr val="C00000">
              <a:alpha val="2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924944"/>
            <a:ext cx="3797649" cy="339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Jelek szűrése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Átlagolás</a:t>
            </a:r>
          </a:p>
          <a:p>
            <a:r>
              <a:rPr lang="hu-HU" dirty="0" smtClean="0"/>
              <a:t>Medián szűrés</a:t>
            </a:r>
          </a:p>
          <a:p>
            <a:r>
              <a:rPr lang="hu-HU" dirty="0" smtClean="0"/>
              <a:t>Csúszó ablakos szűrés</a:t>
            </a:r>
            <a:endParaRPr lang="hu-HU" dirty="0" smtClean="0"/>
          </a:p>
          <a:p>
            <a:r>
              <a:rPr lang="hu-HU" dirty="0" err="1" smtClean="0"/>
              <a:t>Stb</a:t>
            </a:r>
            <a:r>
              <a:rPr lang="hu-HU" dirty="0" smtClean="0"/>
              <a:t>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Jelek szűrése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0"/>
            <a:ext cx="3471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Számábrázolási hibák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Lebegő pontos vs. Fix pontos</a:t>
            </a:r>
          </a:p>
          <a:p>
            <a:pPr lvl="1"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x = [-5:0.001:5];</a:t>
            </a:r>
          </a:p>
          <a:p>
            <a:pPr lvl="1">
              <a:buNone/>
            </a:pPr>
            <a:r>
              <a:rPr lang="hu-HU" dirty="0">
                <a:latin typeface="Consolas" pitchFamily="49" charset="0"/>
                <a:cs typeface="Consolas" pitchFamily="49" charset="0"/>
              </a:rPr>
              <a:t>y=sin(x)*5;</a:t>
            </a: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subplot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(2,1,</a:t>
            </a:r>
            <a:r>
              <a:rPr lang="hu-HU" dirty="0" err="1">
                <a:latin typeface="Consolas" pitchFamily="49" charset="0"/>
                <a:cs typeface="Consolas" pitchFamily="49" charset="0"/>
              </a:rPr>
              <a:t>1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(x,y);</a:t>
            </a:r>
          </a:p>
          <a:p>
            <a:pPr lvl="1"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;</a:t>
            </a:r>
            <a:endParaRPr lang="hu-HU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ylim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([-6, 6]);</a:t>
            </a: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subplot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(2,1,2);</a:t>
            </a: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plot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(x,int32(y));</a:t>
            </a:r>
          </a:p>
          <a:p>
            <a:pPr lvl="1">
              <a:buNone/>
            </a:pPr>
            <a:r>
              <a:rPr lang="hu-HU" dirty="0" err="1" smtClean="0">
                <a:latin typeface="Consolas" pitchFamily="49" charset="0"/>
                <a:cs typeface="Consolas" pitchFamily="49" charset="0"/>
              </a:rPr>
              <a:t>Grid</a:t>
            </a:r>
            <a:r>
              <a:rPr lang="hu-HU" dirty="0" smtClean="0">
                <a:latin typeface="Consolas" pitchFamily="49" charset="0"/>
                <a:cs typeface="Consolas" pitchFamily="49" charset="0"/>
              </a:rPr>
              <a:t>;</a:t>
            </a:r>
            <a:endParaRPr lang="hu-HU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hu-HU" dirty="0" err="1">
                <a:latin typeface="Consolas" pitchFamily="49" charset="0"/>
                <a:cs typeface="Consolas" pitchFamily="49" charset="0"/>
              </a:rPr>
              <a:t>ylim</a:t>
            </a:r>
            <a:r>
              <a:rPr lang="hu-HU" dirty="0">
                <a:latin typeface="Consolas" pitchFamily="49" charset="0"/>
                <a:cs typeface="Consolas" pitchFamily="49" charset="0"/>
              </a:rPr>
              <a:t>([-6, 6]);</a:t>
            </a:r>
          </a:p>
          <a:p>
            <a:endParaRPr lang="hu-H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280872"/>
            <a:ext cx="4910336" cy="433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284</Words>
  <Application>Microsoft Office PowerPoint</Application>
  <PresentationFormat>Diavetítés a képernyőre (4:3 oldalarány)</PresentationFormat>
  <Paragraphs>83</Paragraphs>
  <Slides>21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2" baseType="lpstr">
      <vt:lpstr>Office-téma</vt:lpstr>
      <vt:lpstr>Matlab II.</vt:lpstr>
      <vt:lpstr>Függvény ábrázolás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Közelítő függvények alkalmazása</vt:lpstr>
      <vt:lpstr>Közelítő függvények alkalmazása</vt:lpstr>
      <vt:lpstr>Közelítő függvények alkalmazása</vt:lpstr>
      <vt:lpstr>Közelítő függvények alkalmazása</vt:lpstr>
      <vt:lpstr>Közelítő függvények alkalmazása</vt:lpstr>
      <vt:lpstr>Közelítő függvények alkalmazása</vt:lpstr>
      <vt:lpstr>Közelítő függvények alkalmazása</vt:lpstr>
      <vt:lpstr>Jelek szűrése</vt:lpstr>
      <vt:lpstr>Jelek szűrése</vt:lpstr>
      <vt:lpstr>Számábrázolási hibák</vt:lpstr>
      <vt:lpstr>21.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II.</dc:title>
  <dc:creator>StojcsicsD</dc:creator>
  <cp:lastModifiedBy>StojcsicsD</cp:lastModifiedBy>
  <cp:revision>26</cp:revision>
  <dcterms:created xsi:type="dcterms:W3CDTF">2012-10-08T06:13:35Z</dcterms:created>
  <dcterms:modified xsi:type="dcterms:W3CDTF">2012-10-08T12:17:10Z</dcterms:modified>
</cp:coreProperties>
</file>