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89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34" d="100"/>
          <a:sy n="134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2015.08.12.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8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9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0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394295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Grafikus kijelző használata I.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Grafikus kijelző (TE35 Display)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Rajzolás alapjai</a:t>
            </a:r>
          </a:p>
          <a:p>
            <a:pPr marL="360000" indent="-360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Grafikus stopper alkalmazás</a:t>
            </a:r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Grafikus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kijelző (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TE35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Display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TE35 kijelző jellemzői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320x240 pixeles felbontás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Érintőképernyőként működik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Aljzatok: R, G, B, T</a:t>
            </a:r>
          </a:p>
          <a:p>
            <a:pPr lvl="1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R, G, B: additív színkeveréshez</a:t>
            </a:r>
          </a:p>
          <a:p>
            <a:pPr lvl="1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T (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touch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): érintés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jelzése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kijelzőt a demópanelen megjelölt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R, G, B, illetve T aljzathoz kell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csatlakoztatni (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10, 12, 13, 14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aljzat)!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kijelző T kimenetét mindig csatlakoztassuk, különben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NullReferenceException-t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kapunk!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1. Grafikus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kijelző (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TE35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Display)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DisplayTE35 osztály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DisplayTE35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osztály reprezentálja a grafikus kijelzőt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Alapvető tulajdonságok: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 megjelenítő szélessége pixelben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Height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 megjelenítő magassága pixelben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alapvető rajzolási műveleteket, pl. szöveg, egyszerű alakzatok, képek rajzolását biztosító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SimpleGraphicsInterface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implementáció.</a:t>
            </a:r>
          </a:p>
          <a:p>
            <a:pPr lvl="1"/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WPFWindow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: egy WPF ablakot reprezentáló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Window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implementáció komplex megjelenítési feladatokhoz. A rajzolási műveleteken kívül lehetővé teszi .NET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MicroFramework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vezérlők (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StackPanel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Canvas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stb.) beágyazását, elhelyezését (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layout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Rajzolás alapjai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Rajzolás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interfésszel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DisplayTE35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típusú objektum segítségével elérhető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SimpleGraphics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példány, mely biztosítja az alapvető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rajzolási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műveleteket: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7" name="Objektum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21888647"/>
              </p:ext>
            </p:extLst>
          </p:nvPr>
        </p:nvGraphicFramePr>
        <p:xfrm>
          <a:off x="1403648" y="2632908"/>
          <a:ext cx="7129944" cy="2524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1" name="Dokumentum" r:id="rId3" imgW="7922160" imgH="2804760" progId="Word.OpenDocumentText.12">
                  <p:embed/>
                </p:oleObj>
              </mc:Choice>
              <mc:Fallback>
                <p:oleObj name="Dokumentum" r:id="rId3" imgW="7922160" imgH="280476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632908"/>
                        <a:ext cx="7129944" cy="2524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Rajzolás alapjai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Kép csatolása erőforrásként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Képek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megjelenítése tároló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modul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nélkül is elvégezhető, ha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az erőforrások közé helyezzük azokat:</a:t>
            </a: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Explorer” ablakban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kattintsunk duplán a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Resources.resx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” elemre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megjelenő ablakban különféle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erőforrások csatolhatók az alkalmazáshoz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Kattintsunk az „Add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Resource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Existing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File…”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menüpontra 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spcBef>
                <a:spcPts val="120"/>
              </a:spcBef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felugró ablakban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válasszunk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ki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egy képet (csak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jpg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gif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bmp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formátum támogatott) 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és adjunk neki tetszőleges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erőforrásnevet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830538"/>
            <a:ext cx="29908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218122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Rajzolás alapjai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Kép megjelenítése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Fordítás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követően 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Resources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osztály segítségével elérhetővé válik a beágyazott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tartalom,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megadott név alapján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fordításra azért van szükség, mert a 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Resources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 osztályt a fordító generálja a benne lévő erőforrás azonosítókkal (</a:t>
            </a:r>
            <a:r>
              <a:rPr lang="hu-HU" sz="1600" dirty="0" err="1"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erőforrások elérése az azonosítójuk segítségével történik, egyes esetekben azok típusának definiálásával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kép kijelzőn történő megjelenítését 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DisplayImage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metódussal lehet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elvégezni: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530485"/>
              </p:ext>
            </p:extLst>
          </p:nvPr>
        </p:nvGraphicFramePr>
        <p:xfrm>
          <a:off x="1547664" y="4042304"/>
          <a:ext cx="6912000" cy="14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" name="Dokumentum" r:id="rId3" imgW="6912000" imgH="1402920" progId="Word.OpenDocumentText.12">
                  <p:embed/>
                </p:oleObj>
              </mc:Choice>
              <mc:Fallback>
                <p:oleObj name="Dokumentum" r:id="rId3" imgW="6912000" imgH="1402920" progId="Word.OpenDocumentText.12">
                  <p:embed/>
                  <p:pic>
                    <p:nvPicPr>
                      <p:cNvPr id="0" name="Objektum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4042304"/>
                        <a:ext cx="6912000" cy="1402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2. Rajzolás alapjai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Rajzolás képre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Rajzolni bitmap objektumra is lehet, majd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így módosított kép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megjeleníthető 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képernyőn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Doublebuffering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technika szintén ezen az elven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működik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bitmap-re rajzolás során a kép bal-felső sarka használható origóként, a kép mérete pedig meghatározza a rajzfelületet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következő metódus egy képre rajzol, majd megjeleníti azt a kijelzőn: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0672602"/>
              </p:ext>
            </p:extLst>
          </p:nvPr>
        </p:nvGraphicFramePr>
        <p:xfrm>
          <a:off x="1476375" y="4005064"/>
          <a:ext cx="5965825" cy="191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" name="Dokumentum" r:id="rId3" imgW="5972760" imgH="1759680" progId="Word.OpenDocumentText.12">
                  <p:embed/>
                </p:oleObj>
              </mc:Choice>
              <mc:Fallback>
                <p:oleObj name="Dokumentum" r:id="rId3" imgW="5972760" imgH="1759680" progId="Word.OpenDocumentText.12">
                  <p:embed/>
                  <p:pic>
                    <p:nvPicPr>
                      <p:cNvPr id="0" name="Tartalom hely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005064"/>
                        <a:ext cx="5965825" cy="191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Grafikus stopper alkalmazás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Feladat</a:t>
            </a:r>
          </a:p>
          <a:p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Készítsünk egy egyszerű, grafikus kijelzőt használó stopper alkalmazást: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Egy nyomógomb segítségével legyen indítható a stopper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Ha az időmérés elindult, a gomb másodszori megnyomásával lehessen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mérést leállítani</a:t>
            </a:r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, és az eltelt idő legyen leolvasható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gomb harmadszori megnyomásával a mért idő kerüljön tárolásra, majd a stopper induljon újra</a:t>
            </a:r>
          </a:p>
          <a:p>
            <a:pPr lvl="1"/>
            <a:r>
              <a:rPr lang="hu-HU" sz="1600" dirty="0">
                <a:latin typeface="Times New Roman" pitchFamily="18" charset="0"/>
                <a:cs typeface="Times New Roman" pitchFamily="18" charset="0"/>
              </a:rPr>
              <a:t>A kijelzőn legyen látható az elmúlt három időmérés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eredménye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pSp>
        <p:nvGrpSpPr>
          <p:cNvPr id="5" name="Csoportba foglalás 4"/>
          <p:cNvGrpSpPr>
            <a:grpSpLocks noChangeAspect="1"/>
          </p:cNvGrpSpPr>
          <p:nvPr/>
        </p:nvGrpSpPr>
        <p:grpSpPr>
          <a:xfrm>
            <a:off x="2555776" y="4005064"/>
            <a:ext cx="3769589" cy="1894209"/>
            <a:chOff x="2123728" y="3539169"/>
            <a:chExt cx="5799368" cy="291416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7" y="3539169"/>
              <a:ext cx="2847039" cy="2914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églalap 6"/>
            <p:cNvSpPr/>
            <p:nvPr/>
          </p:nvSpPr>
          <p:spPr>
            <a:xfrm>
              <a:off x="5313435" y="3948170"/>
              <a:ext cx="568923" cy="171714"/>
            </a:xfrm>
            <a:prstGeom prst="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" name="Téglalap 7"/>
            <p:cNvSpPr/>
            <p:nvPr/>
          </p:nvSpPr>
          <p:spPr>
            <a:xfrm>
              <a:off x="5320992" y="4180462"/>
              <a:ext cx="568923" cy="400666"/>
            </a:xfrm>
            <a:prstGeom prst="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Szövegdoboz 8"/>
            <p:cNvSpPr txBox="1"/>
            <p:nvPr/>
          </p:nvSpPr>
          <p:spPr>
            <a:xfrm>
              <a:off x="2126353" y="3710863"/>
              <a:ext cx="2026209" cy="4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200" dirty="0" smtClean="0">
                  <a:latin typeface="Times New Roman" pitchFamily="18" charset="0"/>
                  <a:cs typeface="Times New Roman" pitchFamily="18" charset="0"/>
                </a:rPr>
                <a:t>Aktuális mért idő</a:t>
              </a:r>
              <a:endParaRPr lang="hu-H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Szövegdoboz 9"/>
            <p:cNvSpPr txBox="1"/>
            <p:nvPr/>
          </p:nvSpPr>
          <p:spPr>
            <a:xfrm>
              <a:off x="2123728" y="4944975"/>
              <a:ext cx="2139615" cy="4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200" dirty="0" smtClean="0">
                  <a:latin typeface="Times New Roman" pitchFamily="18" charset="0"/>
                  <a:cs typeface="Times New Roman" pitchFamily="18" charset="0"/>
                </a:rPr>
                <a:t>Előzőleg mért idők</a:t>
              </a:r>
              <a:endParaRPr lang="hu-H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Egyenes összekötő nyíllal 10"/>
            <p:cNvCxnSpPr>
              <a:stCxn id="9" idx="3"/>
              <a:endCxn id="7" idx="1"/>
            </p:cNvCxnSpPr>
            <p:nvPr/>
          </p:nvCxnSpPr>
          <p:spPr>
            <a:xfrm>
              <a:off x="4152562" y="3923940"/>
              <a:ext cx="1160872" cy="1100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Egyenes összekötő nyíllal 11"/>
            <p:cNvCxnSpPr>
              <a:stCxn id="10" idx="3"/>
              <a:endCxn id="8" idx="1"/>
            </p:cNvCxnSpPr>
            <p:nvPr/>
          </p:nvCxnSpPr>
          <p:spPr>
            <a:xfrm flipV="1">
              <a:off x="4263343" y="4380796"/>
              <a:ext cx="1057648" cy="77725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Konfiguráció létrehozása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Hozzunk létre egy új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projektet, melyet nevezzünk el „Stopper”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-nek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grafikus tervezőben készítsük el a következő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pic>
        <p:nvPicPr>
          <p:cNvPr id="5125" name="Picture 5" descr="E:\Oktatas\Dualis\Pics\StoperCon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87183"/>
            <a:ext cx="4527865" cy="261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Modulok összekapcsolása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modulok összekötését automatikusan is képes elvégezni a tervező:</a:t>
            </a: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jobb egérkattintás hatására a felugró menüben válasszuk a „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Connect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modules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” menüpontot:</a:t>
            </a:r>
          </a:p>
          <a:p>
            <a:pPr marL="457200" lvl="1" indent="0"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Ennek eredményeképpen a modulok automatikusan összekapcsolásra kerülnek a demópanellel, és a fizikai konfiguráció ez alapján elkészíthető: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pic>
        <p:nvPicPr>
          <p:cNvPr id="6147" name="Picture 3" descr="E:\Oktatas\Dualis\Pics\Connect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80" y="2343446"/>
            <a:ext cx="1727124" cy="65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Oktatas\Dualis\Pics\StopperConnect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816" y="3573016"/>
            <a:ext cx="4334480" cy="247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02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kódfájl létrehozása (1)</a:t>
            </a:r>
          </a:p>
          <a:p>
            <a:pPr lvl="1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stoppert egy osztály segítségével lehet reprezentálni, ehhez hozzunk létre egy új kódfájlt a Stopper projekten történő jobb egérkattintással, majd az „Add/New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Item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…” menüpont kiválasztásával: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23356"/>
            <a:ext cx="2747963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50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kódfájl létrehozása (2)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felugró ablakban válasszuk ki a 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 elemet, névnek pedig („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”) adjuk meg: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Stopper.cs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majd kattintsunk az „Add” gombra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48880"/>
            <a:ext cx="4548188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5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Új kódfájl létrehozása (3)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új állományba a Stopper osztály kezdeti definíciója jött létre: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pic>
        <p:nvPicPr>
          <p:cNvPr id="9219" name="Picture 3" descr="E:\Oktatas\Dualis\Pics\StopperCla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32956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6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Állapot típus definiálása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eszköz állapotának reprezentáláshoz szükséges egy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StopperStatus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nevű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enum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definiálása: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/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elindított állapot</a:t>
            </a:r>
          </a:p>
          <a:p>
            <a:pPr marL="685800" lvl="1"/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leállított állapot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202353"/>
              </p:ext>
            </p:extLst>
          </p:nvPr>
        </p:nvGraphicFramePr>
        <p:xfrm>
          <a:off x="1547664" y="2326134"/>
          <a:ext cx="242093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" name="Dokumentum" r:id="rId3" imgW="2428200" imgH="1046160" progId="Word.OpenDocumentText.12">
                  <p:embed/>
                </p:oleObj>
              </mc:Choice>
              <mc:Fallback>
                <p:oleObj name="Dokumentum" r:id="rId3" imgW="242820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2326134"/>
                        <a:ext cx="2420937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8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Mezők definiálása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időzítő felbontása (jelen esetben 100 </a:t>
            </a:r>
            <a:r>
              <a:rPr lang="hu-HU" sz="16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ms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azaz egytized másodperc)</a:t>
            </a:r>
            <a:endParaRPr lang="en-US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rögzíthető mérési eredmények száma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Időzítő objektum az időméréshez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rögzített mérési eredményeket tartalmazó tömb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rögzítéshez használt tömböt indexelő változó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jelenleg mért időt szolgáltató tulajdonság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 állapota</a:t>
            </a: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Eseménykezelő a mért idő változásának jelzésére</a:t>
            </a:r>
            <a:endParaRPr lang="hu-HU" sz="1600" dirty="0" smtClean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009370"/>
              </p:ext>
            </p:extLst>
          </p:nvPr>
        </p:nvGraphicFramePr>
        <p:xfrm>
          <a:off x="1293837" y="1566168"/>
          <a:ext cx="6086475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" name="Dokumentum" r:id="rId3" imgW="6094080" imgH="1581480" progId="Word.OpenDocumentText.12">
                  <p:embed/>
                </p:oleObj>
              </mc:Choice>
              <mc:Fallback>
                <p:oleObj name="Dokumentum" r:id="rId3" imgW="609408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3837" y="1566168"/>
                        <a:ext cx="6086475" cy="157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53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Konstruktor definiálása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konstruktor definiálásakor létrehozzuk a szükséges objektumokat és beállítjuk a kezdőértékeket: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rögzített mérési eredményeket tároló tömb példányosításra kerül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időzítő példányosításkor két paramétert fogad: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TimerResolution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meghatározza, hogy milyen időközönként kerüljön meghívásra az időzítő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Tick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eseménye,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Timer.BehaviorType.RunContinuously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paraméter pedig ismétlődő működést állít be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timer.Tick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eseményre feliratkozunk és eseménykezelőnek beállítjuk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Tick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metódust, mely később kerül implementálásra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eszközt a leállított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 állapotba helyezzük</a:t>
            </a: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708642"/>
              </p:ext>
            </p:extLst>
          </p:nvPr>
        </p:nvGraphicFramePr>
        <p:xfrm>
          <a:off x="1489352" y="2377824"/>
          <a:ext cx="6611040" cy="1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2" name="Dokumentum" r:id="rId3" imgW="6611040" imgH="1267200" progId="Word.OpenDocumentText.12">
                  <p:embed/>
                </p:oleObj>
              </mc:Choice>
              <mc:Fallback>
                <p:oleObj name="Dokumentum" r:id="rId3" imgW="6611040" imgH="1267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9352" y="2377824"/>
                        <a:ext cx="6611040" cy="1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378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Időmérés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eltelt idő mérését egy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timer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_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ick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nevű metódussal végezzük: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aktuálisan mért idő növelésre kerül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TimerResolution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időegységgel, így ebben a változóban mindig az indítás óta eltelt idő kerül tárolásra</a:t>
            </a:r>
          </a:p>
          <a:p>
            <a:pPr marL="685800"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idő frissítését jelezni kell az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 hívásával, amely kiváltja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eseményt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328117"/>
              </p:ext>
            </p:extLst>
          </p:nvPr>
        </p:nvGraphicFramePr>
        <p:xfrm>
          <a:off x="1382662" y="1979976"/>
          <a:ext cx="6793920" cy="123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3" name="Dokumentum" r:id="rId3" imgW="6793920" imgH="1233000" progId="Word.OpenDocumentText.12">
                  <p:embed/>
                </p:oleObj>
              </mc:Choice>
              <mc:Fallback>
                <p:oleObj name="Dokumentum" r:id="rId3" imgW="6793920" imgH="12330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2662" y="1979976"/>
                        <a:ext cx="6793920" cy="123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630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stopper frissítési esemény kiváltása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eltelt idő frissítését jelezni kell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kiváltásával, melyhez célszerű az ajánlott „eseménykiváltó metódus” mintát implementálni: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 csak akkor váltja ki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eseményt, ha történt rá feliratkozás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!= null). Paraméterként átadásra kerül a példány referenciája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this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 és egy üres argumentum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Eventargs.Empty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).</a:t>
            </a:r>
          </a:p>
          <a:p>
            <a:pPr marL="457200" lvl="1" indent="0">
              <a:buNone/>
            </a:pPr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840252"/>
              </p:ext>
            </p:extLst>
          </p:nvPr>
        </p:nvGraphicFramePr>
        <p:xfrm>
          <a:off x="1551568" y="2702976"/>
          <a:ext cx="5972760" cy="159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5" name="Dokumentum" r:id="rId3" imgW="5972760" imgH="1590120" progId="Word.OpenDocumentText.12">
                  <p:embed/>
                </p:oleObj>
              </mc:Choice>
              <mc:Fallback>
                <p:oleObj name="Dokumentum" r:id="rId3" imgW="5972760" imgH="15901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1568" y="2702976"/>
                        <a:ext cx="5972760" cy="159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6233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Állapotváltás</a:t>
            </a:r>
          </a:p>
          <a:p>
            <a:pPr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 állapotváltását két metódus szabályozza: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Start(): elindítja a stoppert és átvált az elindított állapotba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Stop(): megállítja a stoppert és átvált a leállított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állapotba</a:t>
            </a:r>
          </a:p>
          <a:p>
            <a:pPr marL="685800" lvl="1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685800" lvl="1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egyszerű szabályozás érdekében egy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NextState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nevű metódus is bevezetésre kerül, mely az aktuális státusz alapján a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következő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állapotot állítja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be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  <p:pic>
        <p:nvPicPr>
          <p:cNvPr id="5" name="Kép 4"/>
          <p:cNvPicPr/>
          <p:nvPr/>
        </p:nvPicPr>
        <p:blipFill>
          <a:blip r:embed="rId2"/>
          <a:stretch>
            <a:fillRect/>
          </a:stretch>
        </p:blipFill>
        <p:spPr>
          <a:xfrm>
            <a:off x="2123728" y="2708920"/>
            <a:ext cx="465455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26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stopper indítása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időmérés a Start() metódus hívásával indítható: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időmérés indításakor nullázni kell az aktuálisan mért időt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MeasuredTime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Ezt követően az időzítő elindítható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eszköz az elindított állapotba lép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Started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269366"/>
              </p:ext>
            </p:extLst>
          </p:nvPr>
        </p:nvGraphicFramePr>
        <p:xfrm>
          <a:off x="1430248" y="2039242"/>
          <a:ext cx="6094080" cy="1224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1" name="Dokumentum" r:id="rId3" imgW="6094080" imgH="1224360" progId="Word.OpenDocumentText.12">
                  <p:embed/>
                </p:oleObj>
              </mc:Choice>
              <mc:Fallback>
                <p:oleObj name="Dokumentum" r:id="rId3" imgW="6094080" imgH="12243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0248" y="2039242"/>
                        <a:ext cx="6094080" cy="1224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4438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stopper leállítása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időmérés a Stop() metódus segítségével leállítható: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időzítő leállításra kerül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eszköz a leállított státuszt veszi fel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038726"/>
              </p:ext>
            </p:extLst>
          </p:nvPr>
        </p:nvGraphicFramePr>
        <p:xfrm>
          <a:off x="1430248" y="1935930"/>
          <a:ext cx="6094080" cy="104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9" name="Dokumentum" r:id="rId3" imgW="6094080" imgH="1046160" progId="Word.OpenDocumentText.12">
                  <p:embed/>
                </p:oleObj>
              </mc:Choice>
              <mc:Fallback>
                <p:oleObj name="Dokumentum" r:id="rId3" imgW="609408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0248" y="1935930"/>
                        <a:ext cx="6094080" cy="1046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08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Állapotváltás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állapotátmenet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NextState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 segítségével váltható ki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Az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aktuális státusz alapján leáll, vagy elindul az időmérés. Leállítás esetén rögzítésre kerül a mért idő.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549614"/>
              </p:ext>
            </p:extLst>
          </p:nvPr>
        </p:nvGraphicFramePr>
        <p:xfrm>
          <a:off x="1475656" y="2038840"/>
          <a:ext cx="6094080" cy="283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9" name="Dokumentum" r:id="rId3" imgW="6094080" imgH="2830320" progId="Word.OpenDocumentText.12">
                  <p:embed/>
                </p:oleObj>
              </mc:Choice>
              <mc:Fallback>
                <p:oleObj name="Dokumentum" r:id="rId3" imgW="609408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2038840"/>
                        <a:ext cx="6094080" cy="283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345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mért idő rögzítése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mért idő rögzítését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SaveMeasuredTime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 végzi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Magyarázat:</a:t>
            </a:r>
          </a:p>
          <a:p>
            <a:pPr lvl="1"/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LastTimes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nevű tömb soron következő elemébe kerül beírásra az aktuálisan mért idő (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MeasuredTime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). A maradékos osztás biztosítja a körbeforgó indexelést.</a:t>
            </a:r>
          </a:p>
          <a:p>
            <a:pPr lvl="1"/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24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171637"/>
              </p:ext>
            </p:extLst>
          </p:nvPr>
        </p:nvGraphicFramePr>
        <p:xfrm>
          <a:off x="1520825" y="2022227"/>
          <a:ext cx="608647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6" name="Dokumentum" r:id="rId3" imgW="6094080" imgH="974520" progId="Word.OpenDocumentText.12">
                  <p:embed/>
                </p:oleObj>
              </mc:Choice>
              <mc:Fallback>
                <p:oleObj name="Dokumentum" r:id="rId3" imgW="6094080" imgH="9745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022227"/>
                        <a:ext cx="6086475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850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Szöveg formázás (1)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mért idő megjelenítéséhez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string-konverzió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és formázási műveletek szükségesek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.NET Micro Framework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String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osztálya nem tartalmaz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Format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metódust, így egy saját változatot kell készíteni belőle. Paraméterként átadásra kerül egy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TimeSpan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típusú paraméter.</a:t>
            </a:r>
          </a:p>
          <a:p>
            <a:pPr marL="285750" indent="-285750">
              <a:spcAft>
                <a:spcPts val="600"/>
              </a:spcAft>
            </a:pP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metódus visszatérési értéke a paraméterben átadott idő perc: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másodperc.tizedmásodperc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szöveges formátumban, vezető-nullákkal kiegészítve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002685"/>
              </p:ext>
            </p:extLst>
          </p:nvPr>
        </p:nvGraphicFramePr>
        <p:xfrm>
          <a:off x="1547664" y="2348880"/>
          <a:ext cx="7001640" cy="158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4" name="Dokumentum" r:id="rId3" imgW="7001640" imgH="1581480" progId="Word.OpenDocumentText.12">
                  <p:embed/>
                </p:oleObj>
              </mc:Choice>
              <mc:Fallback>
                <p:oleObj name="Dokumentum" r:id="rId3" imgW="7001640" imgH="15814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2348880"/>
                        <a:ext cx="7001640" cy="158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6621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Szöveg formázás (2)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vezető-nullákkal való kitöltést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WithLeadingZero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(int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number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 metódus végzi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függvény paramétere egy egésztípusú szám (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number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), melyet a visszatérési értékhez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string-re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alakít, és ha ez kisebb 10-nél, akkor vezető-nullát szúr be elé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26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731745"/>
              </p:ext>
            </p:extLst>
          </p:nvPr>
        </p:nvGraphicFramePr>
        <p:xfrm>
          <a:off x="1520825" y="2382887"/>
          <a:ext cx="6086475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3" name="Dokumentum" r:id="rId3" imgW="6094080" imgH="2116800" progId="Word.OpenDocumentText.12">
                  <p:embed/>
                </p:oleObj>
              </mc:Choice>
              <mc:Fallback>
                <p:oleObj name="Dokumentum" r:id="rId3" imgW="6094080" imgH="2116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82887"/>
                        <a:ext cx="6086475" cy="205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373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mért idő szolgáltatása szövegesen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 által mért időt szövegesen kell megjeleníteni. Ennek megkönnyítése érdekében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egy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GetTimeText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nevű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metódus készíthető: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függvény meghívja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Format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TimeSpan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timeSpan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 metódust az aktuálisan mért időt átadva paraméterként, majd visszatérési értékként szolgáltatja azt szövegesen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211686"/>
              </p:ext>
            </p:extLst>
          </p:nvPr>
        </p:nvGraphicFramePr>
        <p:xfrm>
          <a:off x="1544638" y="2564904"/>
          <a:ext cx="608488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9" name="Dokumentum" r:id="rId3" imgW="6094080" imgH="1124640" progId="Word.OpenDocumentText.12">
                  <p:embed/>
                </p:oleObj>
              </mc:Choice>
              <mc:Fallback>
                <p:oleObj name="Dokumentum" r:id="rId3" imgW="6094080" imgH="1124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638" y="2564904"/>
                        <a:ext cx="6084887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520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Mezők definiálása a Program osztályban</a:t>
            </a: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</a:t>
            </a: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mért idő megjelenítése során használni kívánt szín</a:t>
            </a:r>
          </a:p>
          <a:p>
            <a:pPr lvl="1"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rögzített idő megjelenítése során használni kívánt szín</a:t>
            </a:r>
          </a:p>
          <a:p>
            <a:pPr lvl="1"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 objektum</a:t>
            </a:r>
          </a:p>
          <a:p>
            <a:pPr lvl="1">
              <a:buFont typeface="+mj-lt"/>
              <a:buAutoNum type="arabicPeriod"/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Bitmap objektum a villódzásmentes rajzoláshoz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28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029017"/>
              </p:ext>
            </p:extLst>
          </p:nvPr>
        </p:nvGraphicFramePr>
        <p:xfrm>
          <a:off x="1331640" y="1714574"/>
          <a:ext cx="608647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6" name="Dokumentum" r:id="rId3" imgW="6094080" imgH="922320" progId="Word.OpenDocumentText.12">
                  <p:embed/>
                </p:oleObj>
              </mc:Choice>
              <mc:Fallback>
                <p:oleObj name="Dokumentum" r:id="rId3" imgW="6094080" imgH="922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714574"/>
                        <a:ext cx="6086475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9508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osztály bővítése – inicializálás (1)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Program osztály bővítése során először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ProgramStarted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metódust kell implementálni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 objektum példányosítása szükséges első lépésként, hogy annak szolgáltatásait használni lehessen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példány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eseményére fel kell iratkozni a stopper_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metódust paraméterként átadva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gombnyomás esemény kezeléséhez az előzőhöz hasonló módon kell feliratkozni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 felhasználásával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29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64530"/>
              </p:ext>
            </p:extLst>
          </p:nvPr>
        </p:nvGraphicFramePr>
        <p:xfrm>
          <a:off x="1514475" y="2402830"/>
          <a:ext cx="6827838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" name="Dokumentum" r:id="rId3" imgW="6834960" imgH="1754640" progId="Word.OpenDocumentText.12">
                  <p:embed/>
                </p:oleObj>
              </mc:Choice>
              <mc:Fallback>
                <p:oleObj name="Dokumentum" r:id="rId3" imgW="6834960" imgH="17546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4475" y="2402830"/>
                        <a:ext cx="6827838" cy="174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osztály bővítése – inicializálás (2)</a:t>
            </a:r>
          </a:p>
          <a:p>
            <a:pPr marL="285750">
              <a:spcAft>
                <a:spcPts val="600"/>
              </a:spcAft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bitmap objektum példányosításánál paraméterként kell megadni a létrehozandó kép méreteit. A két értéket a grafikus megjelenítőt reprezentáló display objektumtól lehet elkérni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display.Width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és a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display.Height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tulajdonságok felhasználásával.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Utolsó lépésként meg kell hívni az </a:t>
            </a:r>
            <a:r>
              <a:rPr lang="hu-HU" sz="16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UpdateUI</a:t>
            </a: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metódust a képernyő frissítéséhez. Ez később kerül implementálásra.</a:t>
            </a:r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0830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osztály bővítése – gombnyomás kezelése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felhasználó gombnyomással kiváltja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objektum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eseményét. Erre az eseményre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_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ButtonPressed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metódussal történt feliratkozás, tehát ezt kell implementálni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 a következő állapotba lép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felhasználói felület frissül</a:t>
            </a: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615843"/>
              </p:ext>
            </p:extLst>
          </p:nvPr>
        </p:nvGraphicFramePr>
        <p:xfrm>
          <a:off x="1520825" y="2632199"/>
          <a:ext cx="60864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2" name="Dokumentum" r:id="rId3" imgW="6094080" imgH="1046160" progId="Word.OpenDocumentText.12">
                  <p:embed/>
                </p:oleObj>
              </mc:Choice>
              <mc:Fallback>
                <p:oleObj name="Dokumentum" r:id="rId3" imgW="609408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632199"/>
                        <a:ext cx="6086475" cy="101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7837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osztály bővítése – frissítési esemény kezelése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 osztály a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esemény kiváltásával jelzi, hogy a mért idő frissült. Ezt a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stopper_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StopperUpdated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metódus kezeli: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Amennyiben a stopper objektum jelzi, hogy frissült a mért idő, a felhasználói felület </a:t>
            </a:r>
            <a:r>
              <a:rPr lang="hu-H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újrarajzolásra kerül</a:t>
            </a: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32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92658"/>
              </p:ext>
            </p:extLst>
          </p:nvPr>
        </p:nvGraphicFramePr>
        <p:xfrm>
          <a:off x="1603374" y="2374200"/>
          <a:ext cx="6015960" cy="10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9" name="Dokumentum" r:id="rId3" imgW="6015960" imgH="1054800" progId="Word.OpenDocumentText.12">
                  <p:embed/>
                </p:oleObj>
              </mc:Choice>
              <mc:Fallback>
                <p:oleObj name="Dokumentum" r:id="rId3" imgW="6015960" imgH="10548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3374" y="2374200"/>
                        <a:ext cx="6015960" cy="10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6624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A Program osztály bővítése – felhasználói felület frissítése (1)</a:t>
            </a:r>
          </a:p>
          <a:p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felhasználói felület frissítését az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UpdateUI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() metódus végzi. Ez minden rajzolási műveletet egy bitképen hajt végre, majd megjeleníti azt a grafikus kijelzőn. Ezzel elkerülhető a kép „villódzása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”:</a:t>
            </a:r>
            <a:endParaRPr lang="en-US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33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303687"/>
              </p:ext>
            </p:extLst>
          </p:nvPr>
        </p:nvGraphicFramePr>
        <p:xfrm>
          <a:off x="1475656" y="2636912"/>
          <a:ext cx="6086475" cy="275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0" name="Dokumentum" r:id="rId3" imgW="6094080" imgH="2830320" progId="Word.OpenDocumentText.12">
                  <p:embed/>
                </p:oleObj>
              </mc:Choice>
              <mc:Fallback>
                <p:oleObj name="Dokumentum" r:id="rId3" imgW="6094080" imgH="28303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5656" y="2636912"/>
                        <a:ext cx="6086475" cy="275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8059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A Program osztály bővítése – felhasználói felület frissítése (2)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Magyarázat: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stoppertől el kell kérni a jelenleg mért időt szöveges formában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grafikus szövegíráshoz szükséges egy Font típusú objektum, melynek referenciáját a lokális font változó tartalmazza és a programba ágyazott erőforrásokra hivatkozik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bitképre történő rajzolás előtt le kell törölni azt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Ezt követően grafikusan kiírható a jelenleg mért idő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stopper objektum által rögzített mérési eredményeket iterációval egyenként a képre írjuk a beállított színekkel</a:t>
            </a:r>
          </a:p>
          <a:p>
            <a:pPr marL="685800" lvl="1">
              <a:spcAft>
                <a:spcPts val="600"/>
              </a:spcAft>
            </a:pPr>
            <a:r>
              <a:rPr lang="hu-H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rajzolási műveleteket követően a bitkép megjelenítésre kerül a kijelzőn</a:t>
            </a:r>
          </a:p>
          <a:p>
            <a:pPr marL="285750" indent="-285750">
              <a:spcAft>
                <a:spcPts val="600"/>
              </a:spcAft>
            </a:pP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9860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Grafikus stopper alkalmazás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program működés közben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alkalmazás futtatásához nyomjuk meg az F5 billentyűt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35</a:t>
            </a:fld>
            <a:endParaRPr lang="hu-H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15617"/>
            <a:ext cx="3773329" cy="38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601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29878</TotalTime>
  <Words>1806</Words>
  <Application>Microsoft Office PowerPoint</Application>
  <PresentationFormat>Diavetítés a képernyőre (4:3 oldalarány)</PresentationFormat>
  <Paragraphs>313</Paragraphs>
  <Slides>35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37" baseType="lpstr">
      <vt:lpstr>Office-téma</vt:lpstr>
      <vt:lpstr>Dokumentum</vt:lpstr>
      <vt:lpstr>PowerPoint bemutató</vt:lpstr>
      <vt:lpstr>Áttekintés</vt:lpstr>
      <vt:lpstr>1. Grafikus kijelző (TE35 Display)</vt:lpstr>
      <vt:lpstr>1. Grafikus kijelző (TE35 Display)</vt:lpstr>
      <vt:lpstr>2. Rajzolás alapjai</vt:lpstr>
      <vt:lpstr>2. Rajzolás alapjai</vt:lpstr>
      <vt:lpstr>2. Rajzolás alapjai</vt:lpstr>
      <vt:lpstr>2. Rajzolás alapjai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  <vt:lpstr>3. Grafikus stopper alkalmazás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Léczfalvy Ádám</cp:lastModifiedBy>
  <cp:revision>1516</cp:revision>
  <cp:lastPrinted>2013-11-07T12:31:54Z</cp:lastPrinted>
  <dcterms:created xsi:type="dcterms:W3CDTF">2010-11-09T10:40:04Z</dcterms:created>
  <dcterms:modified xsi:type="dcterms:W3CDTF">2015-08-12T10:28:04Z</dcterms:modified>
</cp:coreProperties>
</file>