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9" r:id="rId2"/>
    <p:sldId id="338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31" r:id="rId13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2015.07.30.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2015.07.30.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hielectronics.com/community/forum/topic?id=1718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en-us/library/bb329773(v=vs.102).asp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043608" y="2492896"/>
            <a:ext cx="740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Kamera modul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Hardverkonfiguráció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Digitális fényképezőgép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Kamera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1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foglalkozás célja bemutatni a .NET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kamera moduljának használatát </a:t>
            </a:r>
          </a:p>
          <a:p>
            <a:pPr marL="0" indent="0" algn="just">
              <a:buNone/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Szükséges </a:t>
            </a: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eszközök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panel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db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 </a:t>
            </a: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 db gomb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Kamera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modul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gyakorlat során elkészítésre kerül: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Egyszerű digitális fényképezőgép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Kamera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Hardverkonfiguráció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Állítsuk össze a következő hardver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844824"/>
            <a:ext cx="463332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Digitális fényképezőgép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Készítsünk egy egyszerű digitális fényképezőgépet:</a:t>
            </a: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Gombnyomásra készítsen képet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elkészült képet a kijelzőn megjeleníti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Digitális fényképezőgép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Implementáció (1)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ProgramStarted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metódust bővítsük a következő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sorral: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/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kamera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CameraConnected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eseményére feliratkozunk, ami jelzi, hogy az eszköz üzemkész állapotban van 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eseménykezelőben jelezzük ezt a tényt a gombon lévő LED bekapcsolásával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886791"/>
              </p:ext>
            </p:extLst>
          </p:nvPr>
        </p:nvGraphicFramePr>
        <p:xfrm>
          <a:off x="1331640" y="2348880"/>
          <a:ext cx="6896100" cy="192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" name="Dokumentum" r:id="rId3" imgW="6895440" imgH="1921680" progId="Word.OpenDocumentText.12">
                  <p:embed/>
                </p:oleObj>
              </mc:Choice>
              <mc:Fallback>
                <p:oleObj name="Dokumentum" r:id="rId3" imgW="6895440" imgH="1921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2348880"/>
                        <a:ext cx="6896100" cy="1922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Digitális fényképezőgép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Implementáció (2)</a:t>
            </a:r>
          </a:p>
          <a:p>
            <a:pPr marL="0" indent="0" algn="just">
              <a:buNone/>
            </a:pP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/>
          </a:p>
          <a:p>
            <a:pPr algn="just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Feliratkozunk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a gomb </a:t>
            </a:r>
            <a:r>
              <a:rPr lang="hu-HU" sz="1800" dirty="0" err="1">
                <a:latin typeface="Consolas" pitchFamily="49" charset="0"/>
                <a:cs typeface="Consolas" pitchFamily="49" charset="0"/>
              </a:rPr>
              <a:t>ButtonPressed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eseményére, ahol készítünk egy felvételt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kamera </a:t>
            </a:r>
            <a:r>
              <a:rPr lang="hu-HU" sz="1800" dirty="0" err="1" smtClean="0">
                <a:latin typeface="Consolas" pitchFamily="49" charset="0"/>
                <a:cs typeface="Consolas" pitchFamily="49" charset="0"/>
              </a:rPr>
              <a:t>TakePicture</a:t>
            </a:r>
            <a:r>
              <a:rPr lang="hu-HU" sz="18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metódusával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kamera </a:t>
            </a:r>
            <a:r>
              <a:rPr lang="hu-HU" sz="1800" dirty="0" err="1">
                <a:latin typeface="Consolas" pitchFamily="49" charset="0"/>
                <a:cs typeface="Consolas" pitchFamily="49" charset="0"/>
              </a:rPr>
              <a:t>PictureCaptured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eseménye akkor váltódik ki, amikor egy kép sikeresen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elkészült, amit megjelenítünk a kijelzőn.</a:t>
            </a:r>
          </a:p>
          <a:p>
            <a:pPr algn="just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 err="1" smtClean="0">
                <a:latin typeface="Consolas" pitchFamily="49" charset="0"/>
                <a:cs typeface="Consolas" pitchFamily="49" charset="0"/>
              </a:rPr>
              <a:t>TakePicture</a:t>
            </a:r>
            <a:r>
              <a:rPr lang="hu-HU" sz="18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metódus sajnos nem működik a 4.3-as verzióban.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Bug: </a:t>
            </a:r>
            <a:r>
              <a:rPr lang="hu-HU" sz="18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www.ghielectronics.com/community/forum/topic?id=17180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222363"/>
              </p:ext>
            </p:extLst>
          </p:nvPr>
        </p:nvGraphicFramePr>
        <p:xfrm>
          <a:off x="1619672" y="1628800"/>
          <a:ext cx="6572250" cy="292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Dokumentum" r:id="rId4" imgW="6576120" imgH="3033720" progId="Word.OpenDocumentText.12">
                  <p:embed/>
                </p:oleObj>
              </mc:Choice>
              <mc:Fallback>
                <p:oleObj name="Dokumentum" r:id="rId4" imgW="6576120" imgH="30337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1628800"/>
                        <a:ext cx="6572250" cy="2922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. Kamera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Készítsünk egy egyszerű digitális kamerát: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kijelzőn folyamatosan jelenjen meg a kamera képe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amera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Implementálás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előzőleg megírt programot alakítsuk át:</a:t>
            </a:r>
          </a:p>
          <a:p>
            <a:pPr marL="0" indent="0">
              <a:buNone/>
            </a:pPr>
            <a:endParaRPr lang="hu-HU" sz="2000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552268"/>
              </p:ext>
            </p:extLst>
          </p:nvPr>
        </p:nvGraphicFramePr>
        <p:xfrm>
          <a:off x="1403648" y="2132856"/>
          <a:ext cx="6921500" cy="405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5" name="Dokumentum" r:id="rId3" imgW="6926400" imgH="4075560" progId="Word.OpenDocumentText.12">
                  <p:embed/>
                </p:oleObj>
              </mc:Choice>
              <mc:Fallback>
                <p:oleObj name="Dokumentum" r:id="rId3" imgW="6926400" imgH="40755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132856"/>
                        <a:ext cx="6921500" cy="405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Kamera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Implementálás (2)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folyamatos kép készítéséhez szükség van egy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Bitmapre,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amit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pufferként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fog tudni használni a kamera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kamera elindítása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StartStreaming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függvénnyel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történik, ami egy Bitmap objektumot vár paraméterül</a:t>
            </a:r>
          </a:p>
          <a:p>
            <a:pPr algn="just"/>
            <a:endParaRPr lang="hu-HU" sz="2000" dirty="0"/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cs typeface="Consolas" pitchFamily="49" charset="0"/>
              </a:rPr>
              <a:t>BitmapStreamed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esemény a folyamatosan elkészült képeket teszi elérhetővé, így képkockánként tudjuk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kirajzolni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kamera képe először homályos lehet. Ebben az esetben az elején elhelyezett lencse tekergetésével állíthatjuk be a fókuszt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</a:t>
            </a:r>
            <a:r>
              <a:rPr lang="hu-HU" dirty="0" smtClean="0"/>
              <a:t>.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előző feladatot alakítsa át úgy, hogy képes legyen a kamera kép változása alapján mozgást detektálni. A mozgás tényét LED segítségével jelezze. 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Segítség:</a:t>
            </a:r>
            <a:endParaRPr lang="hu-HU" sz="2000" dirty="0"/>
          </a:p>
          <a:p>
            <a:pPr lvl="1"/>
            <a:r>
              <a:rPr lang="hu-HU" sz="1600" dirty="0"/>
              <a:t>A számítást lekicsinyített képen ajánlatos végezni (1/10,1/20, érdemes kísérletezgetni) </a:t>
            </a:r>
            <a:endParaRPr lang="hu-HU" dirty="0"/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detektálásnál két kép (előző+aktuális) intenzitáskülönbségét kellene vizsgálni egy adott határértékhez viszonyítva </a:t>
            </a:r>
            <a:endParaRPr lang="hu-HU" dirty="0"/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Az intenzitást az adott pixelen lévő R-G-B komponensek átlagával kaphatjuk meg (szürkeárnyalatos kép)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Segítség a kicsinyítéshez:</a:t>
            </a:r>
          </a:p>
          <a:p>
            <a:pPr lvl="1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to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from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Bitmapek. A 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_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to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Bitmap nem lehet 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és a méretének meg kell egyeznie a kicsinyítés után elvárt mérettel.</a:t>
            </a:r>
          </a:p>
          <a:p>
            <a:pPr lvl="1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példában 320x240-ről 16x12-re történik a kicsinyítés.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Bővebben: </a:t>
            </a:r>
            <a:r>
              <a:rPr lang="hu-HU" sz="16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msdn.microsoft.com/en-us/library/bb329773%28v=vs.102%29.aspx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dirty="0"/>
          </a:p>
          <a:p>
            <a:endParaRPr lang="hu-HU" dirty="0"/>
          </a:p>
          <a:p>
            <a:pPr lvl="1"/>
            <a:endParaRPr lang="hu-HU" sz="1600" dirty="0" smtClean="0"/>
          </a:p>
          <a:p>
            <a:endParaRPr lang="hu-HU" sz="2000" dirty="0"/>
          </a:p>
          <a:p>
            <a:endParaRPr lang="hu-HU" sz="2000" dirty="0"/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807506"/>
              </p:ext>
            </p:extLst>
          </p:nvPr>
        </p:nvGraphicFramePr>
        <p:xfrm>
          <a:off x="4104000" y="5040000"/>
          <a:ext cx="504190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3" name="Dokumentum" r:id="rId4" imgW="5049360" imgH="591840" progId="Word.OpenDocumentText.12">
                  <p:embed/>
                </p:oleObj>
              </mc:Choice>
              <mc:Fallback>
                <p:oleObj name="Dokumentum" r:id="rId4" imgW="5049360" imgH="5918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04000" y="5040000"/>
                        <a:ext cx="5041900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6.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lehet a kamerát fényképezésre használni?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Hogyan lehet a kamerát folyamatos videó kép üzemmódban használni?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4.3-as verzióban lévő hiba miatt nem lehet 1-1 kép elkészítését megoldani. Ismertessen egy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workaround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megoldást, amivel elérhető a 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„fényképezőgép</a:t>
            </a:r>
            <a:r>
              <a:rPr lang="hu-HU" sz="200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funkcionalitás!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32628</TotalTime>
  <Words>471</Words>
  <Application>Microsoft Office PowerPoint</Application>
  <PresentationFormat>Diavetítés a képernyőre (4:3 oldalarány)</PresentationFormat>
  <Paragraphs>124</Paragraphs>
  <Slides>12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4" baseType="lpstr">
      <vt:lpstr>Office-téma</vt:lpstr>
      <vt:lpstr>Dokumentum</vt:lpstr>
      <vt:lpstr>PowerPoint bemutató</vt:lpstr>
      <vt:lpstr>Áttekintés</vt:lpstr>
      <vt:lpstr>1. A feladat</vt:lpstr>
      <vt:lpstr>2. Hardverkonfiguráció</vt:lpstr>
      <vt:lpstr>3. Digitális fényképezőgép</vt:lpstr>
      <vt:lpstr>3. Digitális fényképezőgép</vt:lpstr>
      <vt:lpstr>3. Digitális fényképezőgép</vt:lpstr>
      <vt:lpstr>4. Kamera</vt:lpstr>
      <vt:lpstr>4. Kamera</vt:lpstr>
      <vt:lpstr>4. Kamera</vt:lpstr>
      <vt:lpstr>5. Önálló feladat</vt:lpstr>
      <vt:lpstr>6.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KJoC</cp:lastModifiedBy>
  <cp:revision>1691</cp:revision>
  <cp:lastPrinted>2013-11-07T12:31:54Z</cp:lastPrinted>
  <dcterms:created xsi:type="dcterms:W3CDTF">2010-11-09T10:40:04Z</dcterms:created>
  <dcterms:modified xsi:type="dcterms:W3CDTF">2015-07-30T12:22:24Z</dcterms:modified>
</cp:coreProperties>
</file>