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9" r:id="rId2"/>
    <p:sldId id="304" r:id="rId3"/>
    <p:sldId id="357" r:id="rId4"/>
    <p:sldId id="358" r:id="rId5"/>
    <p:sldId id="359" r:id="rId6"/>
    <p:sldId id="363" r:id="rId7"/>
    <p:sldId id="360" r:id="rId8"/>
    <p:sldId id="364" r:id="rId9"/>
    <p:sldId id="361" r:id="rId10"/>
    <p:sldId id="362" r:id="rId11"/>
    <p:sldId id="365" r:id="rId12"/>
    <p:sldId id="366" r:id="rId13"/>
    <p:sldId id="367" r:id="rId14"/>
    <p:sldId id="368" r:id="rId15"/>
    <p:sldId id="369" r:id="rId16"/>
    <p:sldId id="371" r:id="rId17"/>
    <p:sldId id="370" r:id="rId18"/>
    <p:sldId id="356" r:id="rId19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922" autoAdjust="0"/>
  </p:normalViewPr>
  <p:slideViewPr>
    <p:cSldViewPr>
      <p:cViewPr varScale="1">
        <p:scale>
          <a:sx n="79" d="100"/>
          <a:sy n="79" d="100"/>
        </p:scale>
        <p:origin x="108" y="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2016.02.26.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2909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2016.02.26.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</a:t>
            </a:r>
            <a:r>
              <a:rPr lang="en-US" sz="3600" smtClean="0"/>
              <a:t>Simple Modules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Exercise with simple modules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defRPr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LED,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button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Basics of Timer settings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defRPr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defRPr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Review questions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 smtClean="0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Task 1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Create a configuration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with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2 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LED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s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and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2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buttons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arrange them as one of each placed on the left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and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one of each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on the right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If the right button is pressed the LED on the right turns to blue, similarly by pressing the left button the LED on the left turns to blue.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In case of both the button is being pressed both the LEDs turn to red. By releasing the two buttons the LEDs turn off 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thus a LED will be on if the related button is pressed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).</a:t>
            </a:r>
            <a:endParaRPr lang="hu-H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059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Configuration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Using the modules and the cables connect them as follows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433" y="2280825"/>
            <a:ext cx="3273743" cy="3380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5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Creating the application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Start a new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project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then do the same configuration in the graphical designer.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Name the components in the Properties sub-window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Left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LED: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leftLED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Left button: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leftButton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Right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LED: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rightLED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Right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button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rightButton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can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reference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the components based on their given names.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52936"/>
            <a:ext cx="31908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05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Event handling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case of pressing a button the event of the button object will be raised: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Releasing the button the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ButtonReleased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event below is raised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Both events type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ButtonEventHandler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ender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particular button which raised the event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tate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state of the button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subscribe for event handling the method should meet with the signature of the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ButtonEventHandler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delegate.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719017"/>
              </p:ext>
            </p:extLst>
          </p:nvPr>
        </p:nvGraphicFramePr>
        <p:xfrm>
          <a:off x="1665436" y="2225030"/>
          <a:ext cx="5799138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5" name="Dokumentum" r:id="rId3" imgW="5807160" imgH="421920" progId="Word.OpenDocumentText.12">
                  <p:embed/>
                </p:oleObj>
              </mc:Choice>
              <mc:Fallback>
                <p:oleObj name="Dokumentum" r:id="rId3" imgW="5807160" imgH="4219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65436" y="2225030"/>
                        <a:ext cx="5799138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426801"/>
              </p:ext>
            </p:extLst>
          </p:nvPr>
        </p:nvGraphicFramePr>
        <p:xfrm>
          <a:off x="1687639" y="3163649"/>
          <a:ext cx="5930900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6" name="Dokumentum" r:id="rId5" imgW="5939280" imgH="385200" progId="Word.OpenDocumentText.12">
                  <p:embed/>
                </p:oleObj>
              </mc:Choice>
              <mc:Fallback>
                <p:oleObj name="Dokumentum" r:id="rId5" imgW="5939280" imgH="385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7639" y="3163649"/>
                        <a:ext cx="5930900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572038"/>
              </p:ext>
            </p:extLst>
          </p:nvPr>
        </p:nvGraphicFramePr>
        <p:xfrm>
          <a:off x="1663802" y="4227590"/>
          <a:ext cx="659288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7" name="Dokumentum" r:id="rId7" imgW="6597000" imgH="590400" progId="Word.OpenDocumentText.12">
                  <p:embed/>
                </p:oleObj>
              </mc:Choice>
              <mc:Fallback>
                <p:oleObj name="Dokumentum" r:id="rId7" imgW="6597000" imgH="5904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63802" y="4227590"/>
                        <a:ext cx="6592887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83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Coding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the Solution Explorer window open our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Program.cs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source file.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order to let the application to react for the button press or release event it has to subscribe on the relevant event handler. It is done in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() method.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even handling done with a common event handler method.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+= for adding the method to the event handler. Double TAB to shortcut our and generate method.</a:t>
            </a: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8659828"/>
              </p:ext>
            </p:extLst>
          </p:nvPr>
        </p:nvGraphicFramePr>
        <p:xfrm>
          <a:off x="2771800" y="4149080"/>
          <a:ext cx="4333320" cy="153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" name="Dokumentum" r:id="rId3" imgW="4333320" imgH="1538640" progId="Word.OpenDocumentText.12">
                  <p:embed/>
                </p:oleObj>
              </mc:Choice>
              <mc:Fallback>
                <p:oleObj name="Dokumentum" r:id="rId3" imgW="4333320" imgH="15386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1800" y="4149080"/>
                        <a:ext cx="4333320" cy="1538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011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Implementing the event handler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After the subscription we do the implementation.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 the “sender” parameter it can be monitored which button triggered the event.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state of the given button can be checked by using the “Pressed” property. It is true while the button is pressed and false when it is not pressed.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You can turn on and off the LED modules and specify the color of the LED light.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Some examples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TurnRed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LED light is red.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ed.TurnBlue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LED light is blue.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ed.TurnColor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color parameter defines the LED light’s color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led.TurnOff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turns off 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LED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5937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Implementing the event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handler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button press event handler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8313067"/>
              </p:ext>
            </p:extLst>
          </p:nvPr>
        </p:nvGraphicFramePr>
        <p:xfrm>
          <a:off x="1403648" y="1988840"/>
          <a:ext cx="4991760" cy="283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" name="Dokumentum" r:id="rId3" imgW="4991760" imgH="2830320" progId="Word.OpenDocumentText.12">
                  <p:embed/>
                </p:oleObj>
              </mc:Choice>
              <mc:Fallback>
                <p:oleObj name="Dokumentum" r:id="rId3" imgW="4991760" imgH="2830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1988840"/>
                        <a:ext cx="4991760" cy="283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5489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Exercise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modules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Implementing the event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handler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event handler of the button release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 smtClean="0"/>
          </a:p>
          <a:p>
            <a:endParaRPr lang="hu-HU" dirty="0"/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Run the application (F5) to verify it runs correctly.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632710"/>
              </p:ext>
            </p:extLst>
          </p:nvPr>
        </p:nvGraphicFramePr>
        <p:xfrm>
          <a:off x="1403648" y="2072904"/>
          <a:ext cx="5127120" cy="157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Dokumentum" r:id="rId3" imgW="5127120" imgH="1572120" progId="Word.OpenDocumentText.12">
                  <p:embed/>
                </p:oleObj>
              </mc:Choice>
              <mc:Fallback>
                <p:oleObj name="Dokumentum" r:id="rId3" imgW="5127120" imgH="15721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072904"/>
                        <a:ext cx="5127120" cy="1572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5225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hu-HU" dirty="0" err="1"/>
              <a:t>Basics</a:t>
            </a:r>
            <a:r>
              <a:rPr lang="hu-HU" dirty="0"/>
              <a:t> of </a:t>
            </a:r>
            <a:r>
              <a:rPr lang="hu-HU" dirty="0" err="1"/>
              <a:t>Timer</a:t>
            </a:r>
            <a:r>
              <a:rPr lang="hu-HU" dirty="0"/>
              <a:t> </a:t>
            </a:r>
            <a:r>
              <a:rPr lang="hu-HU" dirty="0" err="1" smtClean="0"/>
              <a:t>settings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Timer options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 the help of the Timers we can create periodically repeating or delayed method calls.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 are two types of timer available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127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hu-HU" dirty="0" err="1"/>
              <a:t>Basics</a:t>
            </a:r>
            <a:r>
              <a:rPr lang="hu-HU" dirty="0"/>
              <a:t> of </a:t>
            </a:r>
            <a:r>
              <a:rPr lang="hu-HU" dirty="0" err="1"/>
              <a:t>Timer</a:t>
            </a:r>
            <a:r>
              <a:rPr lang="hu-HU" dirty="0"/>
              <a:t> </a:t>
            </a:r>
            <a:r>
              <a:rPr lang="hu-HU" dirty="0" err="1" smtClean="0"/>
              <a:t>settings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(1)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allows the method to be called in a given interval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Constructors parameters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callback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is a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TimerCallback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which represents the method we wish to call periodically.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arbitrary object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what can be used during the method callback.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dueTime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time interval what the system wait before the Timer started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], 0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for immediate start.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period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time interval in-between the method calls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ms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Change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method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let us to modify the timing parameters after the instantiation –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dueTime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period.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032063"/>
              </p:ext>
            </p:extLst>
          </p:nvPr>
        </p:nvGraphicFramePr>
        <p:xfrm>
          <a:off x="1420241" y="1912938"/>
          <a:ext cx="7688263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1" name="Dokumentum" r:id="rId3" imgW="7687800" imgH="1711800" progId="Word.OpenDocumentText.12">
                  <p:embed/>
                </p:oleObj>
              </mc:Choice>
              <mc:Fallback>
                <p:oleObj name="Dokumentum" r:id="rId3" imgW="7687800" imgH="1711800" progId="Word.OpenDocumentText.12">
                  <p:embed/>
                  <p:pic>
                    <p:nvPicPr>
                      <p:cNvPr id="0" name="Objektum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241" y="1912938"/>
                        <a:ext cx="7688263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924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hu-HU" dirty="0" err="1"/>
              <a:t>Basics</a:t>
            </a:r>
            <a:r>
              <a:rPr lang="hu-HU" dirty="0"/>
              <a:t> of </a:t>
            </a:r>
            <a:r>
              <a:rPr lang="hu-HU" dirty="0" err="1"/>
              <a:t>Timer</a:t>
            </a:r>
            <a:r>
              <a:rPr lang="hu-HU" dirty="0"/>
              <a:t> </a:t>
            </a:r>
            <a:r>
              <a:rPr lang="hu-HU" dirty="0" err="1" smtClean="0"/>
              <a:t>settings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System.Threading.Timer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Short example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Note the signature of the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TickEventHandler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delegate!</a:t>
            </a: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23975887"/>
              </p:ext>
            </p:extLst>
          </p:nvPr>
        </p:nvGraphicFramePr>
        <p:xfrm>
          <a:off x="1483032" y="1988840"/>
          <a:ext cx="4817160" cy="26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6" name="Dokumentum" r:id="rId3" imgW="4817160" imgH="2676600" progId="Word.OpenDocumentText.12">
                  <p:embed/>
                </p:oleObj>
              </mc:Choice>
              <mc:Fallback>
                <p:oleObj name="Dokumentum" r:id="rId3" imgW="4817160" imgH="267660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3032" y="1988840"/>
                        <a:ext cx="4817160" cy="26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738615"/>
              </p:ext>
            </p:extLst>
          </p:nvPr>
        </p:nvGraphicFramePr>
        <p:xfrm>
          <a:off x="1475656" y="5309168"/>
          <a:ext cx="4240440" cy="352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7" name="Dokumentum" r:id="rId5" imgW="4240440" imgH="352080" progId="Word.OpenDocumentText.12">
                  <p:embed/>
                </p:oleObj>
              </mc:Choice>
              <mc:Fallback>
                <p:oleObj name="Dokumentum" r:id="rId5" imgW="4240440" imgH="352080" progId="Word.OpenDocumentText.12">
                  <p:embed/>
                  <p:pic>
                    <p:nvPicPr>
                      <p:cNvPr id="0" name="Objektum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309168"/>
                        <a:ext cx="4240440" cy="352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826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hu-HU" dirty="0" err="1"/>
              <a:t>Basics</a:t>
            </a:r>
            <a:r>
              <a:rPr lang="hu-HU" dirty="0"/>
              <a:t> of </a:t>
            </a:r>
            <a:r>
              <a:rPr lang="hu-HU" dirty="0" err="1"/>
              <a:t>Timer</a:t>
            </a:r>
            <a:r>
              <a:rPr lang="hu-HU" dirty="0"/>
              <a:t> </a:t>
            </a:r>
            <a:r>
              <a:rPr lang="hu-HU" dirty="0" err="1" smtClean="0"/>
              <a:t>settings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(1)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a simpler variant of the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Microsoft.SPOT.DispatcherTimer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simple to start, restart and stop.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Enumerates behavior types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RunOnce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starts and calls 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event in the given interval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then stops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(„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alarm clock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”)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RunContinuously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continuously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calls 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event in the given period of time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lvl="1" indent="0">
              <a:buNone/>
            </a:pP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Both behavior call the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3600" dirty="0">
              <a:latin typeface="Times New Roman" pitchFamily="18" charset="0"/>
              <a:cs typeface="Times New Roman" pitchFamily="18" charset="0"/>
            </a:endParaRPr>
          </a:p>
          <a:p>
            <a:endParaRPr lang="hu-H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672972"/>
              </p:ext>
            </p:extLst>
          </p:nvPr>
        </p:nvGraphicFramePr>
        <p:xfrm>
          <a:off x="1501924" y="2348880"/>
          <a:ext cx="6094412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" name="Dokumentum" r:id="rId3" imgW="6094080" imgH="640080" progId="Word.OpenDocumentText.12">
                  <p:embed/>
                </p:oleObj>
              </mc:Choice>
              <mc:Fallback>
                <p:oleObj name="Dokumentum" r:id="rId3" imgW="6094080" imgH="640080" progId="Word.OpenDocumentText.12">
                  <p:embed/>
                  <p:pic>
                    <p:nvPicPr>
                      <p:cNvPr id="0" name="Objektum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924" y="2348880"/>
                        <a:ext cx="6094412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25766"/>
              </p:ext>
            </p:extLst>
          </p:nvPr>
        </p:nvGraphicFramePr>
        <p:xfrm>
          <a:off x="1982722" y="4300503"/>
          <a:ext cx="5535613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5" name="Dokumentum" r:id="rId5" imgW="5538960" imgH="939960" progId="Word.OpenDocumentText.12">
                  <p:embed/>
                </p:oleObj>
              </mc:Choice>
              <mc:Fallback>
                <p:oleObj name="Dokumentum" r:id="rId5" imgW="5538960" imgH="939960" progId="Word.OpenDocumentText.12">
                  <p:embed/>
                  <p:pic>
                    <p:nvPicPr>
                      <p:cNvPr id="0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722" y="4300503"/>
                        <a:ext cx="5535613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0662971"/>
              </p:ext>
            </p:extLst>
          </p:nvPr>
        </p:nvGraphicFramePr>
        <p:xfrm>
          <a:off x="1569792" y="5759177"/>
          <a:ext cx="59721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" name="Dokumentum" r:id="rId7" imgW="5972760" imgH="501480" progId="Word.OpenDocumentText.12">
                  <p:embed/>
                </p:oleObj>
              </mc:Choice>
              <mc:Fallback>
                <p:oleObj name="Dokumentum" r:id="rId7" imgW="5972760" imgH="501480" progId="Word.OpenDocumentText.12">
                  <p:embed/>
                  <p:pic>
                    <p:nvPicPr>
                      <p:cNvPr id="0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9792" y="5759177"/>
                        <a:ext cx="5972175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586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hu-HU" dirty="0" err="1"/>
              <a:t>Basics</a:t>
            </a:r>
            <a:r>
              <a:rPr lang="hu-HU" dirty="0"/>
              <a:t> of </a:t>
            </a:r>
            <a:r>
              <a:rPr lang="hu-HU" dirty="0" err="1"/>
              <a:t>Timer</a:t>
            </a:r>
            <a:r>
              <a:rPr lang="hu-HU" dirty="0"/>
              <a:t> </a:t>
            </a:r>
            <a:r>
              <a:rPr lang="hu-HU" dirty="0" err="1" smtClean="0"/>
              <a:t>settings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87133951"/>
              </p:ext>
            </p:extLst>
          </p:nvPr>
        </p:nvGraphicFramePr>
        <p:xfrm>
          <a:off x="1115616" y="1600200"/>
          <a:ext cx="6994440" cy="514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0" name="Dokumentum" r:id="rId3" imgW="6994440" imgH="5141880" progId="Word.OpenDocumentText.12">
                  <p:embed/>
                </p:oleObj>
              </mc:Choice>
              <mc:Fallback>
                <p:oleObj name="Dokumentum" r:id="rId3" imgW="6994440" imgH="514188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600200"/>
                        <a:ext cx="6994440" cy="5141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39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hu-HU" dirty="0" err="1"/>
              <a:t>Basics</a:t>
            </a:r>
            <a:r>
              <a:rPr lang="hu-HU" dirty="0"/>
              <a:t> of </a:t>
            </a:r>
            <a:r>
              <a:rPr lang="hu-HU" dirty="0" err="1"/>
              <a:t>Timer</a:t>
            </a:r>
            <a:r>
              <a:rPr lang="hu-HU" dirty="0"/>
              <a:t> </a:t>
            </a:r>
            <a:r>
              <a:rPr lang="hu-HU" dirty="0" err="1" smtClean="0"/>
              <a:t>settings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(3)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After creating the project there are several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namespace reference appears: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the sake of simplicity and to avoid the multiple name collision there is a “GT” alias for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usage of GT alias: The classes 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are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available as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GT.Timer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instead 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527274"/>
              </p:ext>
            </p:extLst>
          </p:nvPr>
        </p:nvGraphicFramePr>
        <p:xfrm>
          <a:off x="1470819" y="2392363"/>
          <a:ext cx="5405437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" name="Dokumentum" r:id="rId3" imgW="5405040" imgH="1036800" progId="Word.OpenDocumentText.12">
                  <p:embed/>
                </p:oleObj>
              </mc:Choice>
              <mc:Fallback>
                <p:oleObj name="Dokumentum" r:id="rId3" imgW="5405040" imgH="10368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0819" y="2392363"/>
                        <a:ext cx="5405437" cy="103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135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hu-HU" dirty="0" err="1"/>
              <a:t>Basics</a:t>
            </a:r>
            <a:r>
              <a:rPr lang="hu-HU" dirty="0"/>
              <a:t> of </a:t>
            </a:r>
            <a:r>
              <a:rPr lang="hu-HU" dirty="0" err="1"/>
              <a:t>Timer</a:t>
            </a:r>
            <a:r>
              <a:rPr lang="hu-HU" dirty="0"/>
              <a:t> </a:t>
            </a:r>
            <a:r>
              <a:rPr lang="hu-HU" dirty="0" err="1" smtClean="0"/>
              <a:t>settings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(4)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Short example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Note the signature of the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TickEventHandler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96389556"/>
              </p:ext>
            </p:extLst>
          </p:nvPr>
        </p:nvGraphicFramePr>
        <p:xfrm>
          <a:off x="1466632" y="2054360"/>
          <a:ext cx="6273720" cy="317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1" name="Dokumentum" r:id="rId3" imgW="6273720" imgH="3174840" progId="Word.OpenDocumentText.12">
                  <p:embed/>
                </p:oleObj>
              </mc:Choice>
              <mc:Fallback>
                <p:oleObj name="Dokumentum" r:id="rId3" imgW="6273720" imgH="317484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632" y="2054360"/>
                        <a:ext cx="6273720" cy="3174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558481"/>
              </p:ext>
            </p:extLst>
          </p:nvPr>
        </p:nvGraphicFramePr>
        <p:xfrm>
          <a:off x="1437992" y="5649064"/>
          <a:ext cx="4502160" cy="51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2" name="Dokumentum" r:id="rId5" imgW="4502160" imgH="516240" progId="Word.OpenDocumentText.12">
                  <p:embed/>
                </p:oleObj>
              </mc:Choice>
              <mc:Fallback>
                <p:oleObj name="Dokumentum" r:id="rId5" imgW="4502160" imgH="5162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37992" y="5649064"/>
                        <a:ext cx="4502160" cy="516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293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</a:t>
            </a:r>
            <a:r>
              <a:rPr lang="hu-HU" dirty="0" smtClean="0"/>
              <a:t>. </a:t>
            </a:r>
            <a:r>
              <a:rPr lang="en-US" dirty="0" smtClean="0"/>
              <a:t>Review questions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Explain how you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implement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button press and release in the program code!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Describe how the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works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285750" lvl="0" indent="-28575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Describe how the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works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285750" lvl="0" indent="-285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Compare the two type of timers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48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29744</TotalTime>
  <Words>932</Words>
  <Application>Microsoft Office PowerPoint</Application>
  <PresentationFormat>Diavetítés a képernyőre (4:3 oldalarány)</PresentationFormat>
  <Paragraphs>169</Paragraphs>
  <Slides>18</Slides>
  <Notes>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Calibri</vt:lpstr>
      <vt:lpstr>Times New Roman</vt:lpstr>
      <vt:lpstr>Office-téma</vt:lpstr>
      <vt:lpstr>Dokumentum</vt:lpstr>
      <vt:lpstr>PowerPoint bemutató</vt:lpstr>
      <vt:lpstr>Overview</vt:lpstr>
      <vt:lpstr>1. Exercise with simple modules</vt:lpstr>
      <vt:lpstr>1. Exercise with simple modules</vt:lpstr>
      <vt:lpstr>1. Exercise with simple modules</vt:lpstr>
      <vt:lpstr>1. Exercise with simple modules</vt:lpstr>
      <vt:lpstr>1. Exercise with simple modules</vt:lpstr>
      <vt:lpstr>1. Exercise with simple modules</vt:lpstr>
      <vt:lpstr>1. Exercise with simple modules</vt:lpstr>
      <vt:lpstr>1. Exercise with simple modules</vt:lpstr>
      <vt:lpstr>2. Basics of Timer settings</vt:lpstr>
      <vt:lpstr>2. Basics of Timer settings</vt:lpstr>
      <vt:lpstr>2. Basics of Timer settings</vt:lpstr>
      <vt:lpstr>2. Basics of Timer settings</vt:lpstr>
      <vt:lpstr>2. Basics of Timer settings</vt:lpstr>
      <vt:lpstr>2. Basics of Timer settings</vt:lpstr>
      <vt:lpstr>2. Basics of Timer settings</vt:lpstr>
      <vt:lpstr>3. Review questions</vt:lpstr>
    </vt:vector>
  </TitlesOfParts>
  <Company>Home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Zsolt Palcsó</cp:lastModifiedBy>
  <cp:revision>1220</cp:revision>
  <cp:lastPrinted>2013-11-07T12:31:54Z</cp:lastPrinted>
  <dcterms:created xsi:type="dcterms:W3CDTF">2010-11-09T10:40:04Z</dcterms:created>
  <dcterms:modified xsi:type="dcterms:W3CDTF">2016-02-26T15:20:09Z</dcterms:modified>
</cp:coreProperties>
</file>