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9" r:id="rId2"/>
    <p:sldId id="338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30" r:id="rId19"/>
    <p:sldId id="339" r:id="rId20"/>
    <p:sldId id="340" r:id="rId21"/>
    <p:sldId id="331" r:id="rId22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2015.07.20.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043608" y="2492896"/>
            <a:ext cx="7407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SD Kártya kezelő modul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Hardverkonfiguráció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program megírása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eszköz működés közben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1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feladat célja megismertetni a .NET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eszköz SD kártya olvasójának működését. </a:t>
            </a:r>
          </a:p>
          <a:p>
            <a:pPr marL="0" indent="0" algn="just">
              <a:buNone/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Szükséges eszközök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panel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SD kártya olvasó modul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nyomógombra 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TE35-ös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kijelző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Működés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program az elindulást követően egy gombnyomásra vár. A gombnyomás következtében, amennyiben van az SD kártya olvasó modulban kártya, kilistázza a fájlokat. A programban lehetőség van különféle fájltípusok szűrésére is.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Hardverkonfiguráció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Állítsuk össze a következő hardver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07" y="1772816"/>
            <a:ext cx="4888775" cy="43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Változók definiálása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Magyarázat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Talált fájlok száma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keresési feltételnek eleget tevő fájlok listája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Fájl kiterjesztéseket tartalmazó tömb. Az összes kiterjesztés: „*”</a:t>
            </a: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684146"/>
              </p:ext>
            </p:extLst>
          </p:nvPr>
        </p:nvGraphicFramePr>
        <p:xfrm>
          <a:off x="1979712" y="1772816"/>
          <a:ext cx="456247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Dokumentum" r:id="rId3" imgW="4562640" imgH="689040" progId="Word.OpenDocumentText.12">
                  <p:embed/>
                </p:oleObj>
              </mc:Choice>
              <mc:Fallback>
                <p:oleObj name="Dokumentum" r:id="rId3" imgW="4562640" imgH="689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712" y="1772816"/>
                        <a:ext cx="456247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Kezdőképernyő (1)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Hozzuk létre a következő függvényt: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017073"/>
              </p:ext>
            </p:extLst>
          </p:nvPr>
        </p:nvGraphicFramePr>
        <p:xfrm>
          <a:off x="1677988" y="2033588"/>
          <a:ext cx="6650037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2" name="Dokumentum" r:id="rId3" imgW="6656760" imgH="4806720" progId="Word.OpenDocumentText.12">
                  <p:embed/>
                </p:oleObj>
              </mc:Choice>
              <mc:Fallback>
                <p:oleObj name="Dokumentum" r:id="rId3" imgW="6656760" imgH="48067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7988" y="2033588"/>
                        <a:ext cx="6650037" cy="479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Kezdőképernyő (2)</a:t>
            </a:r>
          </a:p>
          <a:p>
            <a:pPr marL="285750" indent="-285750" algn="just">
              <a:spcAft>
                <a:spcPts val="12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képernyőt reprezentáló objektumot elkérjük és beállítjuk a kiíratáshoz szükséges font típust</a:t>
            </a:r>
          </a:p>
          <a:p>
            <a:pPr marL="285750" indent="-285750" algn="just">
              <a:spcAft>
                <a:spcPts val="12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Létrehozunk egy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txtIntro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nevű szöveges Text objektumot, pozícionáljuk, szöveget állítunk be és hozzáadjuk a képernyőhöz</a:t>
            </a:r>
          </a:p>
          <a:p>
            <a:pPr marL="285750" indent="-285750" algn="just">
              <a:spcAft>
                <a:spcPts val="12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txtResult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változót létrehozzuk, pozícionáljuk és üresen a képernyőhöz adjuk</a:t>
            </a:r>
          </a:p>
          <a:p>
            <a:pPr marL="285750" indent="-285750"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txtMessage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változót hasonlóan konfiguráljuk, mint az előzőt, csak a sortördelést engedélyezzük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Kezdőképernyő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ProgramStarted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függvényből hívjuk meg az iménti függvényt. Futtatás után (F5) a következő látszik a képernyőn: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20888"/>
            <a:ext cx="5433222" cy="407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gombnyomás eseménykezelése</a:t>
            </a: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ProgramStarted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metódusban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iratkoztassuk fel a gombot az eseményre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hozzá tartozó eseményt kezelő metódus pedig: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eseményt kezelő metódust egyelőre hagyjuk üresen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83210"/>
              </p:ext>
            </p:extLst>
          </p:nvPr>
        </p:nvGraphicFramePr>
        <p:xfrm>
          <a:off x="2843808" y="2348880"/>
          <a:ext cx="387826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8" name="Dokumentum" r:id="rId3" imgW="3878640" imgH="351360" progId="Word.OpenDocumentText.12">
                  <p:embed/>
                </p:oleObj>
              </mc:Choice>
              <mc:Fallback>
                <p:oleObj name="Dokumentum" r:id="rId3" imgW="3878640" imgH="3513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3808" y="2348880"/>
                        <a:ext cx="3878262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04990"/>
              </p:ext>
            </p:extLst>
          </p:nvPr>
        </p:nvGraphicFramePr>
        <p:xfrm>
          <a:off x="2195736" y="3068960"/>
          <a:ext cx="563880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9" name="Dokumentum" r:id="rId5" imgW="5639400" imgH="867600" progId="Word.OpenDocumentText.12">
                  <p:embed/>
                </p:oleObj>
              </mc:Choice>
              <mc:Fallback>
                <p:oleObj name="Dokumentum" r:id="rId5" imgW="5639400" imgH="8676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5736" y="3068960"/>
                        <a:ext cx="5638800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Fájlkeresés folyamata (1)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pic>
        <p:nvPicPr>
          <p:cNvPr id="6" name="Kép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00808"/>
            <a:ext cx="3535669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Fájlkeresés folyamata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Hozzunk létre a folyamatábra alapján két metódust:</a:t>
            </a:r>
          </a:p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         1.</a:t>
            </a:r>
          </a:p>
          <a:p>
            <a:pPr marL="1200150" lvl="3" indent="-342900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Ez a függvény indítja el a keresést a listázáshoz megadott paraméterek alapján. A visszatérési értéke a fájl lista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pPr marL="400050" lvl="2" indent="0">
              <a:buNone/>
            </a:pPr>
            <a:r>
              <a:rPr lang="hu-HU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</a:t>
            </a:r>
          </a:p>
          <a:p>
            <a:pPr marL="400050" lvl="2" indent="0">
              <a:buNone/>
            </a:pPr>
            <a:r>
              <a:rPr lang="hu-H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2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</a:p>
          <a:p>
            <a:pPr marL="1200150" lvl="3" indent="-342900">
              <a:spcBef>
                <a:spcPts val="1800"/>
              </a:spcBef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tényleges keresést végzi. Amennyiben az alkönyvtárakban is keresünk, akkor rekurzív módon működik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endParaRPr lang="hu-HU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817809"/>
              </p:ext>
            </p:extLst>
          </p:nvPr>
        </p:nvGraphicFramePr>
        <p:xfrm>
          <a:off x="2051720" y="2016000"/>
          <a:ext cx="5263560" cy="744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7" name="Dokumentum" r:id="rId3" imgW="5263560" imgH="744480" progId="Word.OpenDocumentText.12">
                  <p:embed/>
                </p:oleObj>
              </mc:Choice>
              <mc:Fallback>
                <p:oleObj name="Dokumentum" r:id="rId3" imgW="5263560" imgH="744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2016000"/>
                        <a:ext cx="5263560" cy="744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142302"/>
              </p:ext>
            </p:extLst>
          </p:nvPr>
        </p:nvGraphicFramePr>
        <p:xfrm>
          <a:off x="2051720" y="3356992"/>
          <a:ext cx="65452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8" name="Dokumentum" r:id="rId5" imgW="6545520" imgH="537480" progId="Word.OpenDocumentText.12">
                  <p:embed/>
                </p:oleObj>
              </mc:Choice>
              <mc:Fallback>
                <p:oleObj name="Dokumentum" r:id="rId5" imgW="6545520" imgH="537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720" y="3356992"/>
                        <a:ext cx="6545263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Fájlkeresés folyamata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983030"/>
              </p:ext>
            </p:extLst>
          </p:nvPr>
        </p:nvGraphicFramePr>
        <p:xfrm>
          <a:off x="1619672" y="1988840"/>
          <a:ext cx="6632575" cy="246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5" name="Dokumentum" r:id="rId3" imgW="6666120" imgH="2473560" progId="Word.OpenDocumentText.12">
                  <p:embed/>
                </p:oleObj>
              </mc:Choice>
              <mc:Fallback>
                <p:oleObj name="Dokumentum" r:id="rId3" imgW="6666120" imgH="2473560" progId="Word.OpenDocumentText.12">
                  <p:embed/>
                  <p:pic>
                    <p:nvPicPr>
                      <p:cNvPr id="0" name="Objektum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988840"/>
                        <a:ext cx="6632575" cy="246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0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Fájlkeresés folyamata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Bemenő paraméterek: kiterjesztés tömb, egy logikai változó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 alkönyvtárban keresés</a:t>
            </a:r>
          </a:p>
          <a:p>
            <a:pPr marL="285750" indent="-285750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Létrehozunk egy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storage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referenciát az SD kártyához való hozzáférés érdekében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Kiterjesztés tömb ellenőrzése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 formátum: a kiterjesztés előtt van pont?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Létrehozunk egy listát a megtalált fájlok ideiglenes tárolására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Meghívjuk 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  <a:sym typeface="Wingdings" pitchFamily="2" charset="2"/>
              </a:rPr>
              <a:t>DirectoryTraversal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 függvényt.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list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 változót feltölti a fájlok nevével.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A visszatérési érték a lista tömbbé való konvertálásával jön létre.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95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Fájlkeresés folyamata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59182"/>
              </p:ext>
            </p:extLst>
          </p:nvPr>
        </p:nvGraphicFramePr>
        <p:xfrm>
          <a:off x="1043608" y="1700808"/>
          <a:ext cx="7620000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9" name="Dokumentum" r:id="rId3" imgW="7619400" imgH="4608000" progId="Word.OpenDocumentText.12">
                  <p:embed/>
                </p:oleObj>
              </mc:Choice>
              <mc:Fallback>
                <p:oleObj name="Dokumentum" r:id="rId3" imgW="7619400" imgH="46080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1700808"/>
                        <a:ext cx="7620000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25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Fájlkeresés folyamata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Bemenő paraméterek: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storage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példány, amin keresztül elérhető az SD kártya, egy elérési út (az aktuális keresés helye – null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 gyökér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), kiterjesztés tömb, rekurzív keresést engedélyező logikai változó, lista</a:t>
            </a:r>
          </a:p>
          <a:p>
            <a:pPr marL="285750" indent="-285750" algn="just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Lekérjük egy lokális változóba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path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 által meghatározott helyen a fájlokat.</a:t>
            </a:r>
          </a:p>
          <a:p>
            <a:pPr marL="285750" indent="-285750"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Egy ciklussal végig megyünk az összes fájlon, ahol</a:t>
            </a:r>
          </a:p>
          <a:p>
            <a:pPr lvl="1" algn="just">
              <a:buFont typeface="Courier New" pitchFamily="49" charset="0"/>
              <a:buChar char="o"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Megvizsgáljuk, hogy van-e konkrét kiterjesztés. Ha nincs, a fájlt mindenképp a listához adjuk</a:t>
            </a:r>
          </a:p>
          <a:p>
            <a:pPr lvl="1" algn="just">
              <a:buFont typeface="Courier New" pitchFamily="49" charset="0"/>
              <a:buChar char="o"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Ha igen, összehasonlítjuk a tömbbel. Találat esetén a listához adjuk.</a:t>
            </a:r>
          </a:p>
          <a:p>
            <a:pPr marL="285750" indent="-285750" algn="just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Ha alkönyvtárakban is keresünk, lekérjük az aktuális helyen lévő könyvtárak neveit egy lokális változóba.</a:t>
            </a:r>
          </a:p>
          <a:p>
            <a:pPr marL="285750" indent="-285750" algn="just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Egy ciklussal végigmegyünk a könyvtárakon és rekurzív módon meghívjuk a függvényt. A paraméterekben csak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path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 értéke változik.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76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Utolsó lépés (1)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Végső lépésként biztosítjuk, hogy a gomb megnyomására a keresés elinduljon. Az eseményt kezelő függvénybe helyezzük el a következő kódrészletet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807922"/>
              </p:ext>
            </p:extLst>
          </p:nvPr>
        </p:nvGraphicFramePr>
        <p:xfrm>
          <a:off x="1403648" y="2852936"/>
          <a:ext cx="7058160" cy="2591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Dokumentum" r:id="rId3" imgW="7058160" imgH="2591280" progId="Word.OpenDocumentText.12">
                  <p:embed/>
                </p:oleObj>
              </mc:Choice>
              <mc:Fallback>
                <p:oleObj name="Dokumentum" r:id="rId3" imgW="7058160" imgH="2591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852936"/>
                        <a:ext cx="7058160" cy="2591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8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Utolsó lépés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előző kódrészlet magyarázata: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Meg kell vizsgálni, hogy az SD kártya használatra kész állapotban van-e.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Egy lokális változóban lekérjük a fájlokat 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GetFiles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függvény segítségével.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Kiíratjuk a megtalált fájlok darabszámát.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fájlokat vesszővel elválasztva egy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változóba összefűzzük.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utolsó vesszőt levesszük.</a:t>
            </a:r>
          </a:p>
          <a:p>
            <a:pPr marL="285750" indent="-285750">
              <a:spcBef>
                <a:spcPts val="600"/>
              </a:spcBef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Kiíratjuk az így kapott listát tartalmazó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stringet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53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Az eszköz működés közben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eredmény csak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txt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kiterjesztésű fájlokra keresve: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pic>
        <p:nvPicPr>
          <p:cNvPr id="10" name="Kép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365" y="1717675"/>
            <a:ext cx="4573270" cy="34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0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Az eszköz működés közben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eredmény minden fájltípusra keresve: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pic>
        <p:nvPicPr>
          <p:cNvPr id="6" name="Kép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1684020"/>
            <a:ext cx="4597400" cy="348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Az eszköz működés közben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Sikertelen keresés: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pic>
        <p:nvPicPr>
          <p:cNvPr id="6" name="Kép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1700847"/>
            <a:ext cx="4597400" cy="345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</a:t>
            </a:r>
            <a:r>
              <a:rPr lang="hu-HU" dirty="0" smtClean="0"/>
              <a:t>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lehet hozzáférni az SD kártya tartalmához?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Ismertesse a fájlkeresés folyamatát!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Mit jelent a rekurzív keresés?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oldható meg, hogy csak megadott kiterjesztésű fájlokat listázzunk ki?</a:t>
            </a:r>
          </a:p>
          <a:p>
            <a:pPr algn="just"/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30081</TotalTime>
  <Words>765</Words>
  <Application>Microsoft Office PowerPoint</Application>
  <PresentationFormat>Diavetítés a képernyőre (4:3 oldalarány)</PresentationFormat>
  <Paragraphs>163</Paragraphs>
  <Slides>21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21</vt:i4>
      </vt:variant>
    </vt:vector>
  </HeadingPairs>
  <TitlesOfParts>
    <vt:vector size="24" baseType="lpstr">
      <vt:lpstr>Office-téma</vt:lpstr>
      <vt:lpstr>Dokumentum</vt:lpstr>
      <vt:lpstr>OpenDocument-szöveg</vt:lpstr>
      <vt:lpstr>PowerPoint bemutató</vt:lpstr>
      <vt:lpstr>Áttekintés</vt:lpstr>
      <vt:lpstr>1. A feladat</vt:lpstr>
      <vt:lpstr>2. Hardverkonfiguráció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4. Az eszköz működés közben</vt:lpstr>
      <vt:lpstr>4. Az eszköz működés közben</vt:lpstr>
      <vt:lpstr>4. Az eszköz működés közben</vt:lpstr>
      <vt:lpstr>5.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KJoC</cp:lastModifiedBy>
  <cp:revision>1681</cp:revision>
  <cp:lastPrinted>2013-11-07T12:31:54Z</cp:lastPrinted>
  <dcterms:created xsi:type="dcterms:W3CDTF">2010-11-09T10:40:04Z</dcterms:created>
  <dcterms:modified xsi:type="dcterms:W3CDTF">2015-07-20T14:30:52Z</dcterms:modified>
</cp:coreProperties>
</file>