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9" r:id="rId2"/>
    <p:sldId id="304" r:id="rId3"/>
    <p:sldId id="306" r:id="rId4"/>
    <p:sldId id="305" r:id="rId5"/>
    <p:sldId id="307" r:id="rId6"/>
    <p:sldId id="308" r:id="rId7"/>
    <p:sldId id="310" r:id="rId8"/>
    <p:sldId id="309" r:id="rId9"/>
    <p:sldId id="311" r:id="rId10"/>
    <p:sldId id="312" r:id="rId11"/>
    <p:sldId id="314" r:id="rId12"/>
    <p:sldId id="313" r:id="rId13"/>
    <p:sldId id="315" r:id="rId14"/>
    <p:sldId id="316" r:id="rId15"/>
    <p:sldId id="317" r:id="rId16"/>
    <p:sldId id="318" r:id="rId17"/>
    <p:sldId id="320" r:id="rId18"/>
    <p:sldId id="319" r:id="rId19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922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2016.03.09.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6614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2016.03.09.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-83154"/>
            <a:ext cx="60486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 UNIVERSITY </a:t>
            </a:r>
            <a:endParaRPr lang="en-US" sz="3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John von Neumann Faculty of Informatics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Gadgeteer – Joystick </a:t>
            </a:r>
            <a:r>
              <a:rPr lang="en-US" sz="3600" dirty="0" smtClean="0"/>
              <a:t>module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Using the Joystick module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Event handling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Reading the status and position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Questions for preparation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760050" lvl="1" indent="-360000" algn="just">
              <a:spcBef>
                <a:spcPts val="0"/>
              </a:spcBef>
              <a:buFont typeface="+mj-lt"/>
              <a:buAutoNum type="arabicPeriod"/>
              <a:defRPr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Using the Joystick module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Parameters of the Joystick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Position of the Joystick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along the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axis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Values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may be taken in the interval of [-1,1] on both axis. Zero (0,0) means default position.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Hint: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GetPostion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();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Button state of Joystick: pressed/released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Hint: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IsPressed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property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45024"/>
            <a:ext cx="1928813" cy="1764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68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Using the Joystick module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Event Handling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Press Event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of the button of the Joystick is listened to by two Event handlers: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JoystickPressed: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Triggered if button is pressed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JoystickReleased: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Triggered if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button is released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JoystickEventHandler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sender: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Joystick object that triggers the event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tate: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state of the button when the event is triggered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713839"/>
              </p:ext>
            </p:extLst>
          </p:nvPr>
        </p:nvGraphicFramePr>
        <p:xfrm>
          <a:off x="1525920" y="3025213"/>
          <a:ext cx="6094080" cy="689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0" name="Dokumentum" r:id="rId3" imgW="6094080" imgH="689040" progId="Word.OpenDocumentText.12">
                  <p:embed/>
                </p:oleObj>
              </mc:Choice>
              <mc:Fallback>
                <p:oleObj name="Dokumentum" r:id="rId3" imgW="6094080" imgH="689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920" y="3025213"/>
                        <a:ext cx="6094080" cy="689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264803"/>
              </p:ext>
            </p:extLst>
          </p:nvPr>
        </p:nvGraphicFramePr>
        <p:xfrm>
          <a:off x="1525920" y="3857922"/>
          <a:ext cx="7272808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1" name="Document" r:id="rId5" imgW="7310160" imgH="537480" progId="Word.OpenDocumentText.12">
                  <p:embed/>
                </p:oleObj>
              </mc:Choice>
              <mc:Fallback>
                <p:oleObj name="Document" r:id="rId5" imgW="7310160" imgH="537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920" y="3857922"/>
                        <a:ext cx="7272808" cy="53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87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Using the Joystick module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Accessing status and position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IsPressed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property is used to read the state of the Joystick at any arbitrary moment. (True = Pressed; False = Released)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GetPosition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() method is used to return the position of the Joystick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x;y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coordinates) at any arbitrary moment.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943440"/>
              </p:ext>
            </p:extLst>
          </p:nvPr>
        </p:nvGraphicFramePr>
        <p:xfrm>
          <a:off x="1907704" y="2348880"/>
          <a:ext cx="6094413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72" name="Dokumentum" r:id="rId3" imgW="6094080" imgH="867600" progId="Word.OpenDocumentText.12">
                  <p:embed/>
                </p:oleObj>
              </mc:Choice>
              <mc:Fallback>
                <p:oleObj name="Dokumentum" r:id="rId3" imgW="6094080" imgH="8676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7704" y="2348880"/>
                        <a:ext cx="6094413" cy="868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716705"/>
              </p:ext>
            </p:extLst>
          </p:nvPr>
        </p:nvGraphicFramePr>
        <p:xfrm>
          <a:off x="1762125" y="4152900"/>
          <a:ext cx="60848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73" name="Dokumentum" r:id="rId5" imgW="6094080" imgH="510480" progId="Word.OpenDocumentText.12">
                  <p:embed/>
                </p:oleObj>
              </mc:Choice>
              <mc:Fallback>
                <p:oleObj name="Dokumentum" r:id="rId5" imgW="6094080" imgH="510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2125" y="4152900"/>
                        <a:ext cx="6084888" cy="509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581128"/>
            <a:ext cx="534352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06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Using the Joystick module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Accessing status and position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Accessing the current position of the Joystick we get an instance of the Position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struct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which has got two double fields corresponding to X and Y axis.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Reading the values minor noises may appear so one must never compare values using many decimal numbers or the equals sign (‘=‘).  Bear in mind that even if the Joystick is in its default positon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GetPosition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() will NOT return (0,0).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651864"/>
              </p:ext>
            </p:extLst>
          </p:nvPr>
        </p:nvGraphicFramePr>
        <p:xfrm>
          <a:off x="1511449" y="2667695"/>
          <a:ext cx="6084887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01" name="Dokumentum" r:id="rId3" imgW="6094080" imgH="1049760" progId="Word.OpenDocumentText.12">
                  <p:embed/>
                </p:oleObj>
              </mc:Choice>
              <mc:Fallback>
                <p:oleObj name="Dokumentum" r:id="rId3" imgW="6094080" imgH="10497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1449" y="2667695"/>
                        <a:ext cx="6084887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2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188" y="5013920"/>
            <a:ext cx="53721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50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Exercise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Create an application that constantly displays the current state of the Joystick.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Represent the shift along the X and Y axis textually.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Display whether the Joystick is pressed or not.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Display a marker (line) which corresponds to direction of the shift.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76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onfiguration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You need the configuration shown below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37831"/>
            <a:ext cx="6128861" cy="3651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997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Plan of the application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You need to get the state of the Joystick continuously. For that, use a timer which operates in periodic mode.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order to avoid the Screen from flashing all the time, declare a Bitmap and do all the necessary drawings on it, then display it on the Screen (double buffering)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Watch out, the values of the Joystick are not always precise. Hence, the default position is not the (0,0) coordinate either.  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00368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Steps to take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Declare the fields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Initialize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Bitmap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Timer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Calculate with the auxiliary variables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Start Timer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Get the state and display it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Check the Position of the Joystick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Check the state of the Joystick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Draw the state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parameters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direction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on the Bitmap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Display the Bitmap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652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Declare the fields</a:t>
            </a: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Instance of the Timer</a:t>
            </a:r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Bitmap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object for drawing</a:t>
            </a:r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Length of the marker (line) representing the direction of the shift</a:t>
            </a:r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Width of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marker (line) representing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direction of the shift</a:t>
            </a: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Horizontal coordinate of the center of the Screen</a:t>
            </a:r>
            <a:endParaRPr lang="hu-H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Vertical coordinate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of the center of the Screen</a:t>
            </a: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Threshold for the minimal shift of the Joystick</a:t>
            </a:r>
            <a:endParaRPr lang="hu-HU" sz="14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279748"/>
              </p:ext>
            </p:extLst>
          </p:nvPr>
        </p:nvGraphicFramePr>
        <p:xfrm>
          <a:off x="1304949" y="1578173"/>
          <a:ext cx="6075363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8" name="Dokumentum" r:id="rId3" imgW="6094080" imgH="1407960" progId="Word.OpenDocumentText.12">
                  <p:embed/>
                </p:oleObj>
              </mc:Choice>
              <mc:Fallback>
                <p:oleObj name="Dokumentum" r:id="rId3" imgW="6094080" imgH="14079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4949" y="1578173"/>
                        <a:ext cx="6075363" cy="127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021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Initialization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Bitmap object is instantiated such that it fits to the measures of the Screen.</a:t>
            </a:r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Timer object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is instantiated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with 100ms of periodic time. (i.e. the Tick event will be invoked 10 times in every second.)</a:t>
            </a:r>
          </a:p>
          <a:p>
            <a:pPr lvl="1"/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centerX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and center are auxiliary variables to store the coordinates of the center of the Screen. The fixed end of the marker line is on this coordinate.</a:t>
            </a:r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35828"/>
              </p:ext>
            </p:extLst>
          </p:nvPr>
        </p:nvGraphicFramePr>
        <p:xfrm>
          <a:off x="1190625" y="1636713"/>
          <a:ext cx="6745680" cy="158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1" name="Dokumentum" r:id="rId3" imgW="6745680" imgH="1581480" progId="Word.OpenDocumentText.12">
                  <p:embed/>
                </p:oleObj>
              </mc:Choice>
              <mc:Fallback>
                <p:oleObj name="Dokumentum" r:id="rId3" imgW="674568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0625" y="1636713"/>
                        <a:ext cx="6745680" cy="158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62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Starting the timer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After the initialization the timer is started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the timer starts the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timer_Tick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method is invoked 10 times a second. Multiple tasks are to be implemented there.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381789"/>
              </p:ext>
            </p:extLst>
          </p:nvPr>
        </p:nvGraphicFramePr>
        <p:xfrm>
          <a:off x="1475656" y="1988840"/>
          <a:ext cx="5972760" cy="1411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0" name="Dokumentum" r:id="rId3" imgW="5972760" imgH="1411560" progId="Word.OpenDocumentText.12">
                  <p:embed/>
                </p:oleObj>
              </mc:Choice>
              <mc:Fallback>
                <p:oleObj name="Dokumentum" r:id="rId3" imgW="5972760" imgH="14115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1988840"/>
                        <a:ext cx="5972760" cy="1411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5175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Getting and displaying the state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(1)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Must be repeated continuously so that we can display the state in real-time.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shift and state of the Joystick is returned by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GetPosition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() method and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IsPressed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property. 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After erasing the Bitmap, the previously acquired values are drawn using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PrintParameters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()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DrawDirection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() methods.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Bitmap is displayed through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DisplayImage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() method.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699048"/>
              </p:ext>
            </p:extLst>
          </p:nvPr>
        </p:nvGraphicFramePr>
        <p:xfrm>
          <a:off x="1448966" y="2317392"/>
          <a:ext cx="6094080" cy="1759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28" name="Dokumentum" r:id="rId3" imgW="6094080" imgH="1759680" progId="Word.OpenDocumentText.12">
                  <p:embed/>
                </p:oleObj>
              </mc:Choice>
              <mc:Fallback>
                <p:oleObj name="Dokumentum" r:id="rId3" imgW="6094080" imgH="17596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8966" y="2317392"/>
                        <a:ext cx="6094080" cy="1759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5231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Creation of an example application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Getting and displaying the state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Printing parameters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Represent the shift along the X and Y axis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textually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on the Bitmap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Represent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state of Joystick the textually with the help the pressed variable.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393137"/>
              </p:ext>
            </p:extLst>
          </p:nvPr>
        </p:nvGraphicFramePr>
        <p:xfrm>
          <a:off x="1426736" y="1916831"/>
          <a:ext cx="6889680" cy="229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36" name="Dokumentum" r:id="rId3" imgW="6889680" imgH="2295000" progId="Word.OpenDocumentText.12">
                  <p:embed/>
                </p:oleObj>
              </mc:Choice>
              <mc:Fallback>
                <p:oleObj name="Dokumentum" r:id="rId3" imgW="6889680" imgH="22950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6736" y="1916831"/>
                        <a:ext cx="6889680" cy="229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063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Getting and displaying the state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(3)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Drawing the direction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shift along the axis is compared to threshold number.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Ha az elmozdulás mértéke valamely tengely mentén meghaladja a küszöbszámot, akkor kirajzolásra kerül az irány, egyébként egy pont jelenik meg  a képernyő közepén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If the value of the shift exceeds the threshold on any axis, the direction marker is drawn. Otherwise, only a point is drawn.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132854"/>
              </p:ext>
            </p:extLst>
          </p:nvPr>
        </p:nvGraphicFramePr>
        <p:xfrm>
          <a:off x="1431925" y="1988840"/>
          <a:ext cx="6869113" cy="281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1" name="Document" r:id="rId3" imgW="6889680" imgH="2830680" progId="Word.OpenDocumentText.12">
                  <p:embed/>
                </p:oleObj>
              </mc:Choice>
              <mc:Fallback>
                <p:oleObj name="Document" r:id="rId3" imgW="6889680" imgH="28306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1925" y="1988840"/>
                        <a:ext cx="6869113" cy="281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2652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Joystick példaprogram 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Application in use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728" y="1628800"/>
            <a:ext cx="4663440" cy="261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823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Questions for preparation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techniques do know to acquire the state of the button of the Joystick?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can you get the current shift along the x and y axis? How would you work with this value?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that you should always pay attention to while working with the shift values?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7081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31287</TotalTime>
  <Words>999</Words>
  <Application>Microsoft Office PowerPoint</Application>
  <PresentationFormat>On-screen Show (4:3)</PresentationFormat>
  <Paragraphs>173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Times New Roman</vt:lpstr>
      <vt:lpstr>Office-téma</vt:lpstr>
      <vt:lpstr>Dokumentum</vt:lpstr>
      <vt:lpstr>Document</vt:lpstr>
      <vt:lpstr>PowerPoint Presentation</vt:lpstr>
      <vt:lpstr>Introduction</vt:lpstr>
      <vt:lpstr>1. Using the Joystick module</vt:lpstr>
      <vt:lpstr>1. Using the Joystick module</vt:lpstr>
      <vt:lpstr>1. Using the Joystick module</vt:lpstr>
      <vt:lpstr>1. Using the Joystick module</vt:lpstr>
      <vt:lpstr>2. Creation of an example application</vt:lpstr>
      <vt:lpstr>2. Creation of an example application</vt:lpstr>
      <vt:lpstr>2. Creation of an example application</vt:lpstr>
      <vt:lpstr>2. Creation of an example application</vt:lpstr>
      <vt:lpstr>2. Creation of an example application</vt:lpstr>
      <vt:lpstr>2. Creation of an example application</vt:lpstr>
      <vt:lpstr>2. Creation of an example application</vt:lpstr>
      <vt:lpstr>2. Creation of an example application</vt:lpstr>
      <vt:lpstr>2. Creation of an example application</vt:lpstr>
      <vt:lpstr>2. Joystick példaprogram készítése</vt:lpstr>
      <vt:lpstr>2. Joystick példaprogram készítése</vt:lpstr>
      <vt:lpstr>3. Questions for preparation</vt:lpstr>
    </vt:vector>
  </TitlesOfParts>
  <Company>Home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Péter Dinya</cp:lastModifiedBy>
  <cp:revision>1778</cp:revision>
  <cp:lastPrinted>2013-11-07T12:31:54Z</cp:lastPrinted>
  <dcterms:created xsi:type="dcterms:W3CDTF">2010-11-09T10:40:04Z</dcterms:created>
  <dcterms:modified xsi:type="dcterms:W3CDTF">2016-03-09T14:08:16Z</dcterms:modified>
</cp:coreProperties>
</file>