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22ADA05A-7DDC-44D7-92B3-8DEF41AAA29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75" d="100"/>
          <a:sy n="75" d="100"/>
        </p:scale>
        <p:origin x="1744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83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674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468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338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228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369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140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006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939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05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7586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D7B9-ECDE-46A8-97F2-966ACDE0754D}" type="datetimeFigureOut">
              <a:rPr lang="hu-HU" smtClean="0"/>
              <a:t>2017. 03. 21.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C6DBB-041E-429D-9200-A9A09D9D42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647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justnn.com/" TargetMode="Externa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Neural</a:t>
            </a:r>
            <a:r>
              <a:rPr lang="hu-HU" dirty="0"/>
              <a:t> </a:t>
            </a:r>
            <a:r>
              <a:rPr lang="hu-HU" dirty="0" err="1"/>
              <a:t>Networks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http://mobil.nik.uni-obuda.hu/en/intsys_lab/</a:t>
            </a:r>
          </a:p>
        </p:txBody>
      </p:sp>
    </p:spTree>
    <p:extLst>
      <p:ext uri="{BB962C8B-B14F-4D97-AF65-F5344CB8AC3E}">
        <p14:creationId xmlns:p14="http://schemas.microsoft.com/office/powerpoint/2010/main" val="1214658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Introduction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exercises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solved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of </a:t>
            </a:r>
            <a:r>
              <a:rPr lang="hu-HU" dirty="0" err="1"/>
              <a:t>JusNN</a:t>
            </a:r>
            <a:r>
              <a:rPr lang="hu-HU" dirty="0"/>
              <a:t> program.</a:t>
            </a:r>
          </a:p>
          <a:p>
            <a:r>
              <a:rPr lang="hu-HU" dirty="0"/>
              <a:t> </a:t>
            </a:r>
            <a:r>
              <a:rPr lang="hu-HU" dirty="0">
                <a:hlinkClick r:id="rId2"/>
              </a:rPr>
              <a:t>http://www.justnn.com/</a:t>
            </a:r>
            <a:endParaRPr lang="hu-HU" dirty="0"/>
          </a:p>
          <a:p>
            <a:r>
              <a:rPr lang="hu-HU" dirty="0"/>
              <a:t>Free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download</a:t>
            </a:r>
            <a:r>
              <a:rPr lang="hu-HU" dirty="0"/>
              <a:t>.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808" y="2454733"/>
            <a:ext cx="5786562" cy="385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1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Tip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program has </a:t>
            </a:r>
            <a:r>
              <a:rPr lang="hu-HU" dirty="0" err="1"/>
              <a:t>some</a:t>
            </a:r>
            <a:r>
              <a:rPr lang="hu-HU" dirty="0"/>
              <a:t> </a:t>
            </a:r>
            <a:r>
              <a:rPr lang="hu-HU" dirty="0" err="1"/>
              <a:t>premade</a:t>
            </a:r>
            <a:r>
              <a:rPr lang="hu-HU" dirty="0"/>
              <a:t> </a:t>
            </a:r>
            <a:r>
              <a:rPr lang="hu-HU" dirty="0" err="1"/>
              <a:t>networks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examined</a:t>
            </a:r>
            <a:r>
              <a:rPr lang="hu-HU" dirty="0"/>
              <a:t>.</a:t>
            </a:r>
          </a:p>
          <a:p>
            <a:r>
              <a:rPr lang="hu-HU" dirty="0" err="1"/>
              <a:t>Initializate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weights</a:t>
            </a:r>
            <a:r>
              <a:rPr lang="hu-HU" dirty="0"/>
              <a:t>.</a:t>
            </a:r>
          </a:p>
          <a:p>
            <a:r>
              <a:rPr lang="hu-HU" dirty="0" err="1"/>
              <a:t>Examine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before</a:t>
            </a:r>
            <a:r>
              <a:rPr lang="hu-HU" dirty="0"/>
              <a:t> and </a:t>
            </a:r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teaching</a:t>
            </a:r>
            <a:r>
              <a:rPr lang="hu-HU" dirty="0"/>
              <a:t> </a:t>
            </a:r>
            <a:r>
              <a:rPr lang="hu-HU" dirty="0" err="1"/>
              <a:t>phase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806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Hello </a:t>
            </a:r>
            <a:r>
              <a:rPr lang="hu-HU" dirty="0" err="1"/>
              <a:t>world</a:t>
            </a:r>
            <a:r>
              <a:rPr lang="hu-HU" dirty="0"/>
              <a:t> (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task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</a:t>
            </a:r>
            <a:r>
              <a:rPr lang="hu-HU" dirty="0" err="1"/>
              <a:t>determine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parity</a:t>
            </a:r>
            <a:r>
              <a:rPr lang="hu-HU" dirty="0"/>
              <a:t> of a </a:t>
            </a:r>
            <a:r>
              <a:rPr lang="hu-HU" dirty="0" err="1"/>
              <a:t>four</a:t>
            </a:r>
            <a:r>
              <a:rPr lang="hu-HU" dirty="0"/>
              <a:t> bit </a:t>
            </a:r>
            <a:r>
              <a:rPr lang="hu-HU" dirty="0" err="1"/>
              <a:t>number</a:t>
            </a:r>
            <a:r>
              <a:rPr lang="hu-HU" dirty="0"/>
              <a:t>.</a:t>
            </a:r>
          </a:p>
          <a:p>
            <a:r>
              <a:rPr lang="hu-HU" dirty="0"/>
              <a:t>The LSB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examined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1 – </a:t>
            </a:r>
            <a:r>
              <a:rPr lang="hu-HU" dirty="0" err="1"/>
              <a:t>odd</a:t>
            </a:r>
            <a:endParaRPr lang="hu-HU" dirty="0"/>
          </a:p>
          <a:p>
            <a:pPr lvl="1"/>
            <a:r>
              <a:rPr lang="hu-HU" dirty="0"/>
              <a:t>0 – </a:t>
            </a:r>
            <a:r>
              <a:rPr lang="hu-HU" dirty="0" err="1"/>
              <a:t>even</a:t>
            </a:r>
            <a:endParaRPr lang="hu-HU" dirty="0"/>
          </a:p>
          <a:p>
            <a:r>
              <a:rPr lang="hu-HU" dirty="0"/>
              <a:t>The </a:t>
            </a:r>
            <a:r>
              <a:rPr lang="hu-HU" dirty="0" err="1"/>
              <a:t>inputs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logical</a:t>
            </a:r>
            <a:r>
              <a:rPr lang="hu-HU" dirty="0"/>
              <a:t> (</a:t>
            </a:r>
            <a:r>
              <a:rPr lang="hu-HU" dirty="0" err="1"/>
              <a:t>bool</a:t>
            </a:r>
            <a:r>
              <a:rPr lang="hu-HU" dirty="0"/>
              <a:t>) </a:t>
            </a:r>
            <a:r>
              <a:rPr lang="hu-HU" dirty="0" err="1"/>
              <a:t>variables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integers</a:t>
            </a:r>
            <a:r>
              <a:rPr lang="hu-HU" dirty="0"/>
              <a:t> (int).</a:t>
            </a:r>
          </a:p>
          <a:p>
            <a:pPr lvl="1"/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state</a:t>
            </a:r>
            <a:r>
              <a:rPr lang="hu-HU" dirty="0"/>
              <a:t> of </a:t>
            </a:r>
            <a:r>
              <a:rPr lang="hu-HU" dirty="0" err="1"/>
              <a:t>simplicity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integers.</a:t>
            </a:r>
          </a:p>
          <a:p>
            <a:r>
              <a:rPr lang="hu-HU" dirty="0"/>
              <a:t>The output </a:t>
            </a:r>
            <a:r>
              <a:rPr lang="hu-HU" dirty="0" err="1"/>
              <a:t>can</a:t>
            </a:r>
            <a:r>
              <a:rPr lang="hu-HU" dirty="0"/>
              <a:t> be text.</a:t>
            </a:r>
          </a:p>
          <a:p>
            <a:pPr lvl="1"/>
            <a:r>
              <a:rPr lang="hu-HU" dirty="0" err="1"/>
              <a:t>Easier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visualize</a:t>
            </a:r>
            <a:r>
              <a:rPr lang="hu-HU" dirty="0"/>
              <a:t>.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726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Hello </a:t>
            </a:r>
            <a:r>
              <a:rPr lang="hu-HU" dirty="0" err="1"/>
              <a:t>world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1228" y="1943100"/>
            <a:ext cx="7609543" cy="37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9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Data </a:t>
            </a:r>
            <a:r>
              <a:rPr lang="hu-HU" dirty="0" err="1"/>
              <a:t>fields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2696" y="1968806"/>
            <a:ext cx="3580211" cy="392204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907" y="1968806"/>
            <a:ext cx="3621046" cy="392204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953" y="1968807"/>
            <a:ext cx="3629487" cy="392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9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Lets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our</a:t>
            </a:r>
            <a:r>
              <a:rPr lang="hu-HU" dirty="0"/>
              <a:t> 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network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filling</a:t>
            </a:r>
            <a:r>
              <a:rPr lang="hu-HU" dirty="0"/>
              <a:t> </a:t>
            </a:r>
            <a:r>
              <a:rPr lang="hu-HU" dirty="0" err="1"/>
              <a:t>every</a:t>
            </a:r>
            <a:r>
              <a:rPr lang="hu-HU" dirty="0"/>
              <a:t> </a:t>
            </a:r>
            <a:r>
              <a:rPr lang="hu-HU" dirty="0" err="1" smtClean="0"/>
              <a:t>field</a:t>
            </a:r>
            <a:r>
              <a:rPr lang="hu-HU" dirty="0" smtClean="0"/>
              <a:t> </a:t>
            </a:r>
            <a:r>
              <a:rPr lang="hu-HU" dirty="0"/>
              <a:t>we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our</a:t>
            </a:r>
            <a:r>
              <a:rPr lang="hu-HU" dirty="0"/>
              <a:t> 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nnetwork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Requirements</a:t>
            </a:r>
            <a:r>
              <a:rPr lang="hu-HU" dirty="0"/>
              <a:t>: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</a:t>
            </a:r>
            <a:r>
              <a:rPr lang="hu-HU" dirty="0" err="1" smtClean="0"/>
              <a:t>exist</a:t>
            </a:r>
            <a:r>
              <a:rPr lang="hu-HU" dirty="0" smtClean="0"/>
              <a:t>, </a:t>
            </a:r>
            <a:r>
              <a:rPr lang="hu-HU" dirty="0"/>
              <a:t>input, output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set</a:t>
            </a:r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  <a:p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 smtClean="0"/>
              <a:t>all</a:t>
            </a:r>
            <a:r>
              <a:rPr lang="hu-HU" dirty="0" smtClean="0"/>
              <a:t> </a:t>
            </a:r>
            <a:r>
              <a:rPr lang="hu-HU" dirty="0" err="1"/>
              <a:t>requirements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properly</a:t>
            </a:r>
            <a:r>
              <a:rPr lang="hu-HU" dirty="0"/>
              <a:t> we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it, </a:t>
            </a:r>
            <a:r>
              <a:rPr lang="hu-HU" dirty="0" err="1"/>
              <a:t>otherwise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icon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unavailable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The program </a:t>
            </a:r>
            <a:r>
              <a:rPr lang="hu-HU" dirty="0" err="1"/>
              <a:t>checks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/>
              <a:t>we </a:t>
            </a:r>
            <a:r>
              <a:rPr lang="hu-HU" smtClean="0"/>
              <a:t>had given</a:t>
            </a:r>
            <a:r>
              <a:rPr lang="hu-HU" dirty="0"/>
              <a:t>.</a:t>
            </a:r>
          </a:p>
          <a:p>
            <a:pPr lvl="2"/>
            <a:r>
              <a:rPr lang="hu-HU" dirty="0"/>
              <a:t>Action -&gt; </a:t>
            </a:r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grid</a:t>
            </a:r>
            <a:endParaRPr lang="hu-HU" dirty="0"/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03280"/>
            <a:ext cx="10515600" cy="45567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652" y="4236611"/>
            <a:ext cx="2815148" cy="224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7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network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9425" y="2634456"/>
            <a:ext cx="615315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92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network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4074" y="1825625"/>
            <a:ext cx="69838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5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network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0685" y="1419992"/>
            <a:ext cx="7739296" cy="480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37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learning</a:t>
            </a:r>
            <a:r>
              <a:rPr lang="hu-HU" dirty="0"/>
              <a:t> </a:t>
            </a:r>
            <a:r>
              <a:rPr lang="hu-HU" dirty="0" err="1"/>
              <a:t>process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default</a:t>
            </a:r>
            <a:r>
              <a:rPr lang="hu-HU" dirty="0"/>
              <a:t> </a:t>
            </a:r>
            <a:r>
              <a:rPr lang="hu-HU" dirty="0" err="1"/>
              <a:t>options</a:t>
            </a:r>
            <a:r>
              <a:rPr lang="hu-HU" dirty="0"/>
              <a:t> </a:t>
            </a:r>
            <a:r>
              <a:rPr lang="hu-HU" dirty="0" err="1"/>
              <a:t>almost</a:t>
            </a:r>
            <a:r>
              <a:rPr lang="hu-HU" dirty="0"/>
              <a:t> </a:t>
            </a:r>
            <a:r>
              <a:rPr lang="hu-HU" dirty="0" err="1"/>
              <a:t>immediately</a:t>
            </a:r>
            <a:r>
              <a:rPr lang="hu-HU" dirty="0"/>
              <a:t> </a:t>
            </a:r>
            <a:r>
              <a:rPr lang="hu-HU" dirty="0" err="1"/>
              <a:t>learns</a:t>
            </a:r>
            <a:r>
              <a:rPr lang="hu-HU" dirty="0"/>
              <a:t>/”</a:t>
            </a:r>
            <a:r>
              <a:rPr lang="hu-HU" dirty="0" err="1"/>
              <a:t>memorize</a:t>
            </a:r>
            <a:r>
              <a:rPr lang="hu-HU" dirty="0"/>
              <a:t>” </a:t>
            </a:r>
            <a:r>
              <a:rPr lang="hu-HU" dirty="0" err="1"/>
              <a:t>the</a:t>
            </a:r>
            <a:r>
              <a:rPr lang="hu-HU" dirty="0"/>
              <a:t> „</a:t>
            </a:r>
            <a:r>
              <a:rPr lang="hu-HU" dirty="0" err="1"/>
              <a:t>pattern</a:t>
            </a:r>
            <a:r>
              <a:rPr lang="hu-HU" dirty="0"/>
              <a:t>”.</a:t>
            </a:r>
          </a:p>
          <a:p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result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a diagram.</a:t>
            </a:r>
          </a:p>
        </p:txBody>
      </p:sp>
    </p:spTree>
    <p:extLst>
      <p:ext uri="{BB962C8B-B14F-4D97-AF65-F5344CB8AC3E}">
        <p14:creationId xmlns:p14="http://schemas.microsoft.com/office/powerpoint/2010/main" val="3889026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709" y="365125"/>
            <a:ext cx="10200581" cy="626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45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Conclusion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Notice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didn’t</a:t>
            </a:r>
            <a:r>
              <a:rPr lang="hu-HU" dirty="0"/>
              <a:t> </a:t>
            </a:r>
            <a:r>
              <a:rPr lang="hu-HU" dirty="0" err="1"/>
              <a:t>list</a:t>
            </a:r>
            <a:r>
              <a:rPr lang="hu-HU" dirty="0"/>
              <a:t> </a:t>
            </a:r>
            <a:r>
              <a:rPr lang="hu-HU" dirty="0" err="1"/>
              <a:t>all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16 </a:t>
            </a:r>
            <a:r>
              <a:rPr lang="hu-HU" dirty="0" err="1"/>
              <a:t>possible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, </a:t>
            </a:r>
            <a:r>
              <a:rPr lang="hu-HU" dirty="0" err="1"/>
              <a:t>but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program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give</a:t>
            </a:r>
            <a:r>
              <a:rPr lang="hu-HU" dirty="0"/>
              <a:t> a </a:t>
            </a:r>
            <a:r>
              <a:rPr lang="hu-HU" dirty="0" err="1"/>
              <a:t>valid</a:t>
            </a:r>
            <a:r>
              <a:rPr lang="hu-HU" dirty="0"/>
              <a:t> </a:t>
            </a:r>
            <a:r>
              <a:rPr lang="hu-HU" dirty="0" err="1"/>
              <a:t>solution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all</a:t>
            </a:r>
            <a:r>
              <a:rPr lang="hu-HU" dirty="0"/>
              <a:t> </a:t>
            </a:r>
            <a:r>
              <a:rPr lang="hu-HU" dirty="0" err="1"/>
              <a:t>possible</a:t>
            </a:r>
            <a:r>
              <a:rPr lang="hu-HU" dirty="0"/>
              <a:t> „</a:t>
            </a:r>
            <a:r>
              <a:rPr lang="hu-HU" dirty="0" err="1"/>
              <a:t>combinations</a:t>
            </a:r>
            <a:r>
              <a:rPr lang="hu-HU" dirty="0"/>
              <a:t>”.</a:t>
            </a:r>
          </a:p>
          <a:p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consider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importance</a:t>
            </a:r>
            <a:r>
              <a:rPr lang="hu-HU" dirty="0"/>
              <a:t> of </a:t>
            </a:r>
            <a:r>
              <a:rPr lang="hu-HU" dirty="0" err="1"/>
              <a:t>weights</a:t>
            </a:r>
            <a:r>
              <a:rPr lang="hu-HU" dirty="0"/>
              <a:t>.</a:t>
            </a:r>
          </a:p>
          <a:p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representation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see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D0 bit has </a:t>
            </a:r>
            <a:r>
              <a:rPr lang="hu-HU" dirty="0" err="1"/>
              <a:t>the</a:t>
            </a:r>
            <a:r>
              <a:rPr lang="hu-HU" dirty="0"/>
              <a:t> most important </a:t>
            </a:r>
            <a:r>
              <a:rPr lang="hu-HU" dirty="0" err="1"/>
              <a:t>task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decide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parity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5969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Second</a:t>
            </a:r>
            <a:r>
              <a:rPr lang="hu-HU" dirty="0"/>
              <a:t> </a:t>
            </a:r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Create</a:t>
            </a:r>
            <a:r>
              <a:rPr lang="hu-HU" dirty="0"/>
              <a:t> a </a:t>
            </a:r>
            <a:r>
              <a:rPr lang="hu-HU" dirty="0" err="1"/>
              <a:t>neural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solve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following</a:t>
            </a:r>
            <a:r>
              <a:rPr lang="hu-HU" dirty="0"/>
              <a:t> </a:t>
            </a:r>
            <a:r>
              <a:rPr lang="hu-HU" dirty="0" err="1"/>
              <a:t>transfer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: y=2*x^2+5*x-10.</a:t>
            </a:r>
          </a:p>
          <a:p>
            <a:r>
              <a:rPr lang="hu-HU" dirty="0" err="1"/>
              <a:t>Where</a:t>
            </a:r>
            <a:r>
              <a:rPr lang="hu-HU" dirty="0"/>
              <a:t> x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between</a:t>
            </a:r>
            <a:r>
              <a:rPr lang="hu-HU" dirty="0"/>
              <a:t> -10 and 10.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682" y="3175898"/>
            <a:ext cx="6096635" cy="313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step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Lets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representative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.</a:t>
            </a:r>
          </a:p>
          <a:p>
            <a:r>
              <a:rPr lang="hu-HU" dirty="0"/>
              <a:t>Input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fields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Real.</a:t>
            </a:r>
          </a:p>
          <a:p>
            <a:r>
              <a:rPr lang="hu-HU" dirty="0"/>
              <a:t>Input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field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Real.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5186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2680" y="1937385"/>
            <a:ext cx="2439158" cy="43513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150" y="2103279"/>
            <a:ext cx="3695700" cy="40195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850" y="2103279"/>
            <a:ext cx="37052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4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Second</a:t>
            </a:r>
            <a:r>
              <a:rPr lang="hu-HU" dirty="0"/>
              <a:t> </a:t>
            </a:r>
            <a:r>
              <a:rPr lang="hu-HU" dirty="0" err="1"/>
              <a:t>step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querying</a:t>
            </a:r>
            <a:r>
              <a:rPr lang="hu-HU" dirty="0"/>
              <a:t> </a:t>
            </a:r>
            <a:r>
              <a:rPr lang="hu-HU" dirty="0" err="1"/>
              <a:t>fields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learning</a:t>
            </a:r>
            <a:r>
              <a:rPr lang="hu-HU" dirty="0"/>
              <a:t> </a:t>
            </a:r>
            <a:r>
              <a:rPr lang="hu-HU" dirty="0" err="1"/>
              <a:t>phase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see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network’s</a:t>
            </a:r>
            <a:r>
              <a:rPr lang="hu-HU" dirty="0"/>
              <a:t> </a:t>
            </a:r>
            <a:r>
              <a:rPr lang="hu-HU" dirty="0" err="1"/>
              <a:t>result</a:t>
            </a:r>
            <a:r>
              <a:rPr lang="hu-HU" dirty="0"/>
              <a:t> here.</a:t>
            </a:r>
          </a:p>
          <a:p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it</a:t>
            </a:r>
            <a:r>
              <a:rPr lang="hu-HU" dirty="0"/>
              <a:t> is </a:t>
            </a:r>
            <a:r>
              <a:rPr lang="hu-HU" dirty="0" err="1"/>
              <a:t>advisable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give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same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were</a:t>
            </a:r>
            <a:r>
              <a:rPr lang="hu-HU" dirty="0"/>
              <a:t> </a:t>
            </a:r>
            <a:r>
              <a:rPr lang="hu-HU" dirty="0" err="1"/>
              <a:t>given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inputs.</a:t>
            </a:r>
          </a:p>
        </p:txBody>
      </p:sp>
    </p:spTree>
    <p:extLst>
      <p:ext uri="{BB962C8B-B14F-4D97-AF65-F5344CB8AC3E}">
        <p14:creationId xmlns:p14="http://schemas.microsoft.com/office/powerpoint/2010/main" val="3033393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Querying</a:t>
            </a:r>
            <a:r>
              <a:rPr lang="hu-HU" dirty="0"/>
              <a:t> </a:t>
            </a:r>
            <a:r>
              <a:rPr lang="hu-HU" dirty="0" err="1"/>
              <a:t>fields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1228" y="1896745"/>
            <a:ext cx="2946503" cy="43513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947" y="2067401"/>
            <a:ext cx="37052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08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Third</a:t>
            </a:r>
            <a:r>
              <a:rPr lang="hu-HU" dirty="0"/>
              <a:t> </a:t>
            </a:r>
            <a:r>
              <a:rPr lang="hu-HU" dirty="0" err="1"/>
              <a:t>step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642" y="2672556"/>
            <a:ext cx="60864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65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160" y="587104"/>
            <a:ext cx="7091679" cy="594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53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Fourth</a:t>
            </a:r>
            <a:r>
              <a:rPr lang="hu-HU" dirty="0"/>
              <a:t> </a:t>
            </a:r>
            <a:r>
              <a:rPr lang="hu-HU" dirty="0" err="1"/>
              <a:t>Step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889" y="1825625"/>
            <a:ext cx="96142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80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Fifth</a:t>
            </a:r>
            <a:r>
              <a:rPr lang="hu-HU" dirty="0"/>
              <a:t> </a:t>
            </a:r>
            <a:r>
              <a:rPr lang="hu-HU" dirty="0" err="1"/>
              <a:t>Step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network’s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 and </a:t>
            </a:r>
            <a:r>
              <a:rPr lang="hu-HU" dirty="0" err="1"/>
              <a:t>compare</a:t>
            </a:r>
            <a:r>
              <a:rPr lang="hu-HU" dirty="0"/>
              <a:t> </a:t>
            </a:r>
            <a:r>
              <a:rPr lang="hu-HU" dirty="0" err="1"/>
              <a:t>them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ideal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.</a:t>
            </a:r>
          </a:p>
          <a:p>
            <a:r>
              <a:rPr lang="hu-HU" dirty="0"/>
              <a:t>Open an </a:t>
            </a:r>
            <a:r>
              <a:rPr lang="hu-HU" dirty="0" err="1"/>
              <a:t>excel</a:t>
            </a:r>
            <a:r>
              <a:rPr lang="hu-HU" dirty="0"/>
              <a:t> and </a:t>
            </a:r>
            <a:r>
              <a:rPr lang="hu-HU" dirty="0" err="1"/>
              <a:t>type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got.</a:t>
            </a:r>
          </a:p>
          <a:p>
            <a:r>
              <a:rPr lang="hu-HU" dirty="0" err="1"/>
              <a:t>Create</a:t>
            </a:r>
            <a:r>
              <a:rPr lang="hu-HU" dirty="0"/>
              <a:t> a diagram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see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ideal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network’s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2210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Results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217" y="1784985"/>
            <a:ext cx="1977326" cy="43513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543" y="1812766"/>
            <a:ext cx="40005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57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Increase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accuracy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In </a:t>
            </a:r>
            <a:r>
              <a:rPr lang="hu-HU" dirty="0" err="1"/>
              <a:t>order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increase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accuracy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average</a:t>
            </a:r>
            <a:r>
              <a:rPr lang="hu-HU" dirty="0"/>
              <a:t> </a:t>
            </a:r>
            <a:r>
              <a:rPr lang="hu-HU" dirty="0" err="1"/>
              <a:t>error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decreased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Setting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0.01 </a:t>
            </a:r>
            <a:r>
              <a:rPr lang="hu-HU" dirty="0" err="1"/>
              <a:t>to</a:t>
            </a:r>
            <a:r>
              <a:rPr lang="hu-HU" dirty="0"/>
              <a:t> 0.00001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</a:t>
            </a:r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accurate</a:t>
            </a:r>
            <a:r>
              <a:rPr lang="hu-HU" dirty="0"/>
              <a:t> </a:t>
            </a:r>
            <a:r>
              <a:rPr lang="hu-HU" dirty="0" err="1"/>
              <a:t>enough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get</a:t>
            </a:r>
            <a:r>
              <a:rPr lang="hu-HU" dirty="0"/>
              <a:t> </a:t>
            </a:r>
            <a:r>
              <a:rPr lang="hu-HU" dirty="0" err="1"/>
              <a:t>ideal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.</a:t>
            </a:r>
          </a:p>
          <a:p>
            <a:r>
              <a:rPr lang="hu-HU" dirty="0"/>
              <a:t>The </a:t>
            </a:r>
            <a:r>
              <a:rPr lang="hu-HU" dirty="0" err="1"/>
              <a:t>learning</a:t>
            </a:r>
            <a:r>
              <a:rPr lang="hu-HU" dirty="0"/>
              <a:t> </a:t>
            </a:r>
            <a:r>
              <a:rPr lang="hu-HU" dirty="0" err="1"/>
              <a:t>process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take</a:t>
            </a:r>
            <a:r>
              <a:rPr lang="hu-HU" dirty="0"/>
              <a:t> more </a:t>
            </a:r>
            <a:r>
              <a:rPr lang="hu-HU" dirty="0" err="1"/>
              <a:t>time</a:t>
            </a:r>
            <a:r>
              <a:rPr lang="hu-HU" dirty="0"/>
              <a:t> (Trade-</a:t>
            </a:r>
            <a:r>
              <a:rPr lang="hu-HU" dirty="0" err="1"/>
              <a:t>off</a:t>
            </a:r>
            <a:r>
              <a:rPr lang="hu-HU" dirty="0"/>
              <a:t> </a:t>
            </a:r>
            <a:r>
              <a:rPr lang="hu-HU" dirty="0" err="1"/>
              <a:t>time</a:t>
            </a:r>
            <a:r>
              <a:rPr lang="hu-HU" dirty="0"/>
              <a:t> </a:t>
            </a:r>
            <a:r>
              <a:rPr lang="hu-HU" dirty="0" err="1"/>
              <a:t>vs</a:t>
            </a:r>
            <a:r>
              <a:rPr lang="hu-HU" dirty="0"/>
              <a:t> </a:t>
            </a:r>
            <a:r>
              <a:rPr lang="hu-HU" dirty="0" err="1"/>
              <a:t>accuracy</a:t>
            </a:r>
            <a:r>
              <a:rPr lang="hu-HU" dirty="0"/>
              <a:t>).</a:t>
            </a:r>
          </a:p>
          <a:p>
            <a:r>
              <a:rPr lang="hu-HU" dirty="0" err="1"/>
              <a:t>Lets</a:t>
            </a:r>
            <a:r>
              <a:rPr lang="hu-HU" dirty="0"/>
              <a:t> re-</a:t>
            </a:r>
            <a:r>
              <a:rPr lang="hu-HU" dirty="0" err="1"/>
              <a:t>teach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0217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Re-</a:t>
            </a:r>
            <a:r>
              <a:rPr lang="hu-HU" dirty="0" err="1"/>
              <a:t>teaching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3508" y="1523524"/>
            <a:ext cx="7264984" cy="493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70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results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2862" y="1846104"/>
            <a:ext cx="2027396" cy="43513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46104"/>
            <a:ext cx="393382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12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Conclusion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seen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gave</a:t>
            </a:r>
            <a:r>
              <a:rPr lang="hu-HU" dirty="0"/>
              <a:t> an </a:t>
            </a:r>
            <a:r>
              <a:rPr lang="hu-HU" dirty="0" err="1"/>
              <a:t>almost</a:t>
            </a:r>
            <a:r>
              <a:rPr lang="hu-HU" dirty="0"/>
              <a:t> </a:t>
            </a:r>
            <a:r>
              <a:rPr lang="hu-HU" dirty="0" err="1"/>
              <a:t>tottaly</a:t>
            </a:r>
            <a:r>
              <a:rPr lang="hu-HU" dirty="0"/>
              <a:t> </a:t>
            </a:r>
            <a:r>
              <a:rPr lang="hu-HU" dirty="0" err="1"/>
              <a:t>accurate</a:t>
            </a:r>
            <a:r>
              <a:rPr lang="hu-HU" dirty="0"/>
              <a:t> </a:t>
            </a:r>
            <a:r>
              <a:rPr lang="hu-HU" dirty="0" err="1"/>
              <a:t>result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all</a:t>
            </a:r>
            <a:r>
              <a:rPr lang="hu-HU" dirty="0"/>
              <a:t> x(s).</a:t>
            </a:r>
          </a:p>
          <a:p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work</a:t>
            </a:r>
            <a:r>
              <a:rPr lang="hu-HU" dirty="0"/>
              <a:t> </a:t>
            </a:r>
            <a:r>
              <a:rPr lang="hu-HU" dirty="0" err="1"/>
              <a:t>if</a:t>
            </a:r>
            <a:r>
              <a:rPr lang="hu-HU" dirty="0"/>
              <a:t> x is </a:t>
            </a:r>
            <a:r>
              <a:rPr lang="hu-HU" dirty="0" err="1"/>
              <a:t>greater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less </a:t>
            </a:r>
            <a:r>
              <a:rPr lang="hu-HU" dirty="0" err="1"/>
              <a:t>than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sample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gave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tested.</a:t>
            </a:r>
          </a:p>
          <a:p>
            <a:r>
              <a:rPr lang="hu-HU" dirty="0" err="1"/>
              <a:t>Notice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transfer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never</a:t>
            </a:r>
            <a:r>
              <a:rPr lang="hu-HU" dirty="0"/>
              <a:t> </a:t>
            </a:r>
            <a:r>
              <a:rPr lang="hu-HU" dirty="0" err="1"/>
              <a:t>mentioned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8684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Third</a:t>
            </a:r>
            <a:r>
              <a:rPr lang="hu-HU" dirty="0"/>
              <a:t> </a:t>
            </a:r>
            <a:r>
              <a:rPr lang="hu-HU" dirty="0" err="1"/>
              <a:t>task</a:t>
            </a:r>
            <a:r>
              <a:rPr lang="hu-HU" dirty="0"/>
              <a:t> (free </a:t>
            </a:r>
            <a:r>
              <a:rPr lang="hu-HU" dirty="0" err="1"/>
              <a:t>fall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Create</a:t>
            </a:r>
            <a:r>
              <a:rPr lang="hu-HU" dirty="0"/>
              <a:t> a </a:t>
            </a:r>
            <a:r>
              <a:rPr lang="hu-HU" dirty="0" err="1"/>
              <a:t>nnetwork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learn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laws</a:t>
            </a:r>
            <a:r>
              <a:rPr lang="hu-HU" dirty="0"/>
              <a:t> of free </a:t>
            </a:r>
            <a:r>
              <a:rPr lang="hu-HU" dirty="0" err="1"/>
              <a:t>fall</a:t>
            </a:r>
            <a:r>
              <a:rPr lang="hu-HU" dirty="0"/>
              <a:t>, </a:t>
            </a:r>
            <a:r>
              <a:rPr lang="en-US" dirty="0"/>
              <a:t>without specifying the specific context of free fall.</a:t>
            </a:r>
            <a:endParaRPr lang="hu-HU" dirty="0"/>
          </a:p>
          <a:p>
            <a:r>
              <a:rPr lang="hu-HU" dirty="0" err="1"/>
              <a:t>Give</a:t>
            </a:r>
            <a:r>
              <a:rPr lang="hu-HU" dirty="0"/>
              <a:t> a </a:t>
            </a:r>
            <a:r>
              <a:rPr lang="hu-HU" dirty="0" err="1"/>
              <a:t>representative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an </a:t>
            </a:r>
            <a:r>
              <a:rPr lang="hu-HU" dirty="0" err="1"/>
              <a:t>example</a:t>
            </a:r>
            <a:r>
              <a:rPr lang="hu-HU" dirty="0"/>
              <a:t>.</a:t>
            </a:r>
          </a:p>
          <a:p>
            <a:r>
              <a:rPr lang="hu-HU" dirty="0"/>
              <a:t>In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example</a:t>
            </a:r>
            <a:r>
              <a:rPr lang="hu-HU" dirty="0"/>
              <a:t> a ball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dropped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1,2,3 </a:t>
            </a:r>
            <a:r>
              <a:rPr lang="hu-HU" dirty="0" err="1"/>
              <a:t>meter</a:t>
            </a:r>
            <a:r>
              <a:rPr lang="hu-HU" dirty="0"/>
              <a:t> </a:t>
            </a:r>
            <a:r>
              <a:rPr lang="hu-HU" dirty="0" err="1"/>
              <a:t>tall</a:t>
            </a:r>
            <a:r>
              <a:rPr lang="hu-HU" dirty="0"/>
              <a:t> building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time</a:t>
            </a:r>
            <a:r>
              <a:rPr lang="hu-HU" dirty="0"/>
              <a:t>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noticed</a:t>
            </a:r>
            <a:r>
              <a:rPr lang="hu-HU" dirty="0"/>
              <a:t> </a:t>
            </a:r>
            <a:r>
              <a:rPr lang="hu-HU" dirty="0" err="1"/>
              <a:t>when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ball hit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floor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3349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188" y="365125"/>
            <a:ext cx="7513624" cy="60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568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Steps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First</a:t>
            </a:r>
            <a:r>
              <a:rPr lang="hu-HU" dirty="0"/>
              <a:t> –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(input, output, </a:t>
            </a:r>
            <a:r>
              <a:rPr lang="hu-HU" dirty="0" err="1"/>
              <a:t>checking</a:t>
            </a:r>
            <a:r>
              <a:rPr lang="hu-HU" dirty="0"/>
              <a:t> </a:t>
            </a:r>
            <a:r>
              <a:rPr lang="hu-HU" dirty="0" err="1"/>
              <a:t>fields</a:t>
            </a:r>
            <a:r>
              <a:rPr lang="hu-HU" dirty="0"/>
              <a:t>).</a:t>
            </a:r>
          </a:p>
          <a:p>
            <a:pPr lvl="1"/>
            <a:r>
              <a:rPr lang="hu-HU" dirty="0"/>
              <a:t>Input, output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Real.</a:t>
            </a:r>
          </a:p>
          <a:p>
            <a:r>
              <a:rPr lang="hu-HU" dirty="0" err="1"/>
              <a:t>Second</a:t>
            </a:r>
            <a:r>
              <a:rPr lang="hu-HU" dirty="0"/>
              <a:t> –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querying</a:t>
            </a:r>
            <a:r>
              <a:rPr lang="hu-HU" dirty="0"/>
              <a:t> </a:t>
            </a:r>
            <a:r>
              <a:rPr lang="hu-HU" dirty="0" err="1"/>
              <a:t>fields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It</a:t>
            </a:r>
            <a:r>
              <a:rPr lang="hu-HU" dirty="0"/>
              <a:t> is </a:t>
            </a:r>
            <a:r>
              <a:rPr lang="hu-HU" dirty="0" err="1"/>
              <a:t>adviceable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same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were</a:t>
            </a:r>
            <a:r>
              <a:rPr lang="hu-HU" dirty="0"/>
              <a:t> </a:t>
            </a:r>
            <a:r>
              <a:rPr lang="hu-HU" dirty="0" err="1"/>
              <a:t>used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input.</a:t>
            </a:r>
          </a:p>
          <a:p>
            <a:r>
              <a:rPr lang="hu-HU" dirty="0" err="1"/>
              <a:t>Third</a:t>
            </a:r>
            <a:r>
              <a:rPr lang="hu-HU" dirty="0"/>
              <a:t> –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  <a:p>
            <a:r>
              <a:rPr lang="hu-HU" dirty="0" err="1"/>
              <a:t>Fourth</a:t>
            </a:r>
            <a:r>
              <a:rPr lang="hu-HU" dirty="0"/>
              <a:t> – </a:t>
            </a:r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network’s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ideal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 in an </a:t>
            </a:r>
            <a:r>
              <a:rPr lang="hu-HU" dirty="0" err="1"/>
              <a:t>excel</a:t>
            </a:r>
            <a:r>
              <a:rPr lang="hu-HU" dirty="0"/>
              <a:t>.</a:t>
            </a:r>
          </a:p>
          <a:p>
            <a:r>
              <a:rPr lang="hu-HU" dirty="0" err="1"/>
              <a:t>Sixth</a:t>
            </a:r>
            <a:r>
              <a:rPr lang="hu-HU" dirty="0"/>
              <a:t> – </a:t>
            </a:r>
            <a:r>
              <a:rPr lang="hu-HU" dirty="0" err="1"/>
              <a:t>Handle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accuracy</a:t>
            </a:r>
            <a:r>
              <a:rPr lang="hu-HU" dirty="0"/>
              <a:t> </a:t>
            </a:r>
            <a:r>
              <a:rPr lang="hu-HU" dirty="0" err="1"/>
              <a:t>problem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8928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Fourth</a:t>
            </a:r>
            <a:r>
              <a:rPr lang="hu-HU" dirty="0"/>
              <a:t> </a:t>
            </a:r>
            <a:r>
              <a:rPr lang="hu-HU" dirty="0" err="1"/>
              <a:t>task</a:t>
            </a:r>
            <a:r>
              <a:rPr lang="hu-HU" dirty="0"/>
              <a:t> (</a:t>
            </a:r>
            <a:r>
              <a:rPr lang="hu-HU" dirty="0" err="1"/>
              <a:t>projectile</a:t>
            </a:r>
            <a:r>
              <a:rPr lang="hu-HU" dirty="0"/>
              <a:t> </a:t>
            </a:r>
            <a:r>
              <a:rPr lang="hu-HU" dirty="0" err="1"/>
              <a:t>motion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Create</a:t>
            </a:r>
            <a:r>
              <a:rPr lang="hu-HU" dirty="0"/>
              <a:t> a </a:t>
            </a:r>
            <a:r>
              <a:rPr lang="hu-HU" dirty="0" err="1"/>
              <a:t>nnetwork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learn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laws</a:t>
            </a:r>
            <a:r>
              <a:rPr lang="hu-HU" dirty="0"/>
              <a:t> of </a:t>
            </a:r>
            <a:r>
              <a:rPr lang="hu-HU" dirty="0" err="1"/>
              <a:t>projectile</a:t>
            </a:r>
            <a:r>
              <a:rPr lang="hu-HU" dirty="0"/>
              <a:t> </a:t>
            </a:r>
            <a:r>
              <a:rPr lang="hu-HU" dirty="0" err="1"/>
              <a:t>motion</a:t>
            </a:r>
            <a:r>
              <a:rPr lang="hu-HU" dirty="0"/>
              <a:t> </a:t>
            </a:r>
            <a:r>
              <a:rPr lang="en-US" dirty="0"/>
              <a:t>without specifying the specific context of </a:t>
            </a:r>
            <a:r>
              <a:rPr lang="hu-HU" dirty="0" err="1"/>
              <a:t>projectile</a:t>
            </a:r>
            <a:r>
              <a:rPr lang="hu-HU" dirty="0"/>
              <a:t> </a:t>
            </a:r>
            <a:r>
              <a:rPr lang="hu-HU" dirty="0" err="1"/>
              <a:t>motion</a:t>
            </a:r>
            <a:r>
              <a:rPr lang="hu-HU" dirty="0"/>
              <a:t>.</a:t>
            </a:r>
          </a:p>
          <a:p>
            <a:r>
              <a:rPr lang="hu-HU" dirty="0"/>
              <a:t>The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calculate</a:t>
            </a:r>
            <a:r>
              <a:rPr lang="hu-HU" dirty="0"/>
              <a:t> </a:t>
            </a:r>
            <a:r>
              <a:rPr lang="hu-HU" dirty="0" err="1"/>
              <a:t>how</a:t>
            </a:r>
            <a:r>
              <a:rPr lang="hu-HU" dirty="0"/>
              <a:t> far </a:t>
            </a:r>
            <a:r>
              <a:rPr lang="hu-HU" dirty="0" err="1"/>
              <a:t>will</a:t>
            </a:r>
            <a:r>
              <a:rPr lang="hu-HU" dirty="0"/>
              <a:t> a </a:t>
            </a:r>
            <a:r>
              <a:rPr lang="hu-HU" dirty="0" err="1"/>
              <a:t>basbell</a:t>
            </a:r>
            <a:r>
              <a:rPr lang="hu-HU" dirty="0"/>
              <a:t> </a:t>
            </a:r>
            <a:r>
              <a:rPr lang="hu-HU" dirty="0" err="1"/>
              <a:t>bat</a:t>
            </a:r>
            <a:r>
              <a:rPr lang="hu-HU" dirty="0"/>
              <a:t> </a:t>
            </a:r>
            <a:r>
              <a:rPr lang="hu-HU" dirty="0" err="1"/>
              <a:t>fly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a </a:t>
            </a:r>
            <a:r>
              <a:rPr lang="hu-HU" dirty="0" err="1"/>
              <a:t>base</a:t>
            </a:r>
            <a:r>
              <a:rPr lang="hu-HU" dirty="0"/>
              <a:t> </a:t>
            </a:r>
            <a:r>
              <a:rPr lang="hu-HU" dirty="0" err="1"/>
              <a:t>speed</a:t>
            </a:r>
            <a:r>
              <a:rPr lang="hu-HU" dirty="0"/>
              <a:t> and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us</a:t>
            </a:r>
            <a:r>
              <a:rPr lang="hu-HU" dirty="0"/>
              <a:t>.</a:t>
            </a:r>
          </a:p>
          <a:p>
            <a:r>
              <a:rPr lang="hu-HU" dirty="0" err="1"/>
              <a:t>Give</a:t>
            </a:r>
            <a:r>
              <a:rPr lang="hu-HU" dirty="0"/>
              <a:t> a </a:t>
            </a:r>
            <a:r>
              <a:rPr lang="hu-HU" dirty="0" err="1"/>
              <a:t>representative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an </a:t>
            </a:r>
            <a:r>
              <a:rPr lang="hu-HU" dirty="0" err="1"/>
              <a:t>example</a:t>
            </a:r>
            <a:r>
              <a:rPr lang="hu-HU" dirty="0"/>
              <a:t>.</a:t>
            </a:r>
          </a:p>
          <a:p>
            <a:r>
              <a:rPr lang="hu-HU" dirty="0"/>
              <a:t>In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example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between</a:t>
            </a:r>
            <a:r>
              <a:rPr lang="hu-HU" dirty="0"/>
              <a:t> 0 and 90 </a:t>
            </a:r>
            <a:r>
              <a:rPr lang="hu-HU" dirty="0" err="1"/>
              <a:t>degree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base</a:t>
            </a:r>
            <a:r>
              <a:rPr lang="hu-HU" dirty="0"/>
              <a:t> </a:t>
            </a:r>
            <a:r>
              <a:rPr lang="hu-HU" dirty="0" err="1"/>
              <a:t>speed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tested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these</a:t>
            </a:r>
            <a:r>
              <a:rPr lang="hu-HU" dirty="0"/>
              <a:t> </a:t>
            </a:r>
            <a:r>
              <a:rPr lang="hu-HU" dirty="0" err="1"/>
              <a:t>angles</a:t>
            </a:r>
            <a:r>
              <a:rPr lang="hu-HU" dirty="0"/>
              <a:t>(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speed</a:t>
            </a:r>
            <a:r>
              <a:rPr lang="hu-HU" dirty="0"/>
              <a:t> 0,10,20,30m/sec).</a:t>
            </a:r>
          </a:p>
        </p:txBody>
      </p:sp>
    </p:spTree>
    <p:extLst>
      <p:ext uri="{BB962C8B-B14F-4D97-AF65-F5344CB8AC3E}">
        <p14:creationId xmlns:p14="http://schemas.microsoft.com/office/powerpoint/2010/main" val="2140665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349" y="1053465"/>
            <a:ext cx="2397413" cy="43513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237" y="1053465"/>
            <a:ext cx="2678049" cy="446341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787" y="1165860"/>
            <a:ext cx="4162425" cy="22098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3762" y="3426460"/>
            <a:ext cx="4472574" cy="233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77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Steps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First</a:t>
            </a:r>
            <a:r>
              <a:rPr lang="hu-HU" dirty="0"/>
              <a:t> –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(input, output, </a:t>
            </a:r>
            <a:r>
              <a:rPr lang="hu-HU" dirty="0" err="1"/>
              <a:t>querying</a:t>
            </a:r>
            <a:r>
              <a:rPr lang="hu-HU" dirty="0"/>
              <a:t> </a:t>
            </a:r>
            <a:r>
              <a:rPr lang="hu-HU" dirty="0" err="1"/>
              <a:t>fields</a:t>
            </a:r>
            <a:r>
              <a:rPr lang="hu-HU" dirty="0"/>
              <a:t>).</a:t>
            </a:r>
          </a:p>
          <a:p>
            <a:pPr lvl="1"/>
            <a:r>
              <a:rPr lang="hu-HU" dirty="0"/>
              <a:t>Input, output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Real.</a:t>
            </a:r>
          </a:p>
          <a:p>
            <a:r>
              <a:rPr lang="hu-HU" dirty="0" err="1"/>
              <a:t>Second</a:t>
            </a:r>
            <a:r>
              <a:rPr lang="hu-HU" dirty="0"/>
              <a:t> –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querying</a:t>
            </a:r>
            <a:r>
              <a:rPr lang="hu-HU" dirty="0"/>
              <a:t> </a:t>
            </a:r>
            <a:r>
              <a:rPr lang="hu-HU" dirty="0" err="1"/>
              <a:t>fields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It</a:t>
            </a:r>
            <a:r>
              <a:rPr lang="hu-HU" dirty="0"/>
              <a:t> is </a:t>
            </a:r>
            <a:r>
              <a:rPr lang="hu-HU" dirty="0" err="1"/>
              <a:t>adviceable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same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were</a:t>
            </a:r>
            <a:r>
              <a:rPr lang="hu-HU" dirty="0"/>
              <a:t> </a:t>
            </a:r>
            <a:r>
              <a:rPr lang="hu-HU" dirty="0" err="1"/>
              <a:t>used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input.</a:t>
            </a:r>
          </a:p>
          <a:p>
            <a:r>
              <a:rPr lang="hu-HU" dirty="0" err="1"/>
              <a:t>Third</a:t>
            </a:r>
            <a:r>
              <a:rPr lang="hu-HU" dirty="0"/>
              <a:t> –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  <a:p>
            <a:r>
              <a:rPr lang="hu-HU" dirty="0" err="1"/>
              <a:t>Fourth</a:t>
            </a:r>
            <a:r>
              <a:rPr lang="hu-HU" dirty="0"/>
              <a:t> – </a:t>
            </a:r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network’s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ideal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 in an </a:t>
            </a:r>
            <a:r>
              <a:rPr lang="hu-HU" dirty="0" err="1"/>
              <a:t>excel</a:t>
            </a:r>
            <a:r>
              <a:rPr lang="hu-HU" dirty="0"/>
              <a:t>.</a:t>
            </a:r>
          </a:p>
          <a:p>
            <a:r>
              <a:rPr lang="hu-HU" dirty="0" err="1"/>
              <a:t>Sixth</a:t>
            </a:r>
            <a:r>
              <a:rPr lang="hu-HU" dirty="0"/>
              <a:t> – </a:t>
            </a:r>
            <a:r>
              <a:rPr lang="hu-HU" dirty="0" err="1"/>
              <a:t>Handle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accuracy</a:t>
            </a:r>
            <a:r>
              <a:rPr lang="hu-HU" dirty="0"/>
              <a:t> </a:t>
            </a:r>
            <a:r>
              <a:rPr lang="hu-HU" dirty="0" err="1"/>
              <a:t>problem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4903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826</Words>
  <Application>Microsoft Macintosh PowerPoint</Application>
  <PresentationFormat>Widescreen</PresentationFormat>
  <Paragraphs>96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Calibri</vt:lpstr>
      <vt:lpstr>Calibri Light</vt:lpstr>
      <vt:lpstr>Arial</vt:lpstr>
      <vt:lpstr>Office-téma</vt:lpstr>
      <vt:lpstr>Neural Networks</vt:lpstr>
      <vt:lpstr>Introduction</vt:lpstr>
      <vt:lpstr>Tip</vt:lpstr>
      <vt:lpstr>Hello world (First task)</vt:lpstr>
      <vt:lpstr>Hello world</vt:lpstr>
      <vt:lpstr>Data fields</vt:lpstr>
      <vt:lpstr>Lets create our first network</vt:lpstr>
      <vt:lpstr>The network</vt:lpstr>
      <vt:lpstr>The network</vt:lpstr>
      <vt:lpstr>The network</vt:lpstr>
      <vt:lpstr>After the learning process</vt:lpstr>
      <vt:lpstr>PowerPoint Presentation</vt:lpstr>
      <vt:lpstr>Conclusion</vt:lpstr>
      <vt:lpstr>Second task</vt:lpstr>
      <vt:lpstr>First step</vt:lpstr>
      <vt:lpstr>Training set</vt:lpstr>
      <vt:lpstr>Second step</vt:lpstr>
      <vt:lpstr>Querying fields</vt:lpstr>
      <vt:lpstr>Third step</vt:lpstr>
      <vt:lpstr>PowerPoint Presentation</vt:lpstr>
      <vt:lpstr>Fourth Step</vt:lpstr>
      <vt:lpstr>Fifth Step</vt:lpstr>
      <vt:lpstr>Results</vt:lpstr>
      <vt:lpstr>Increase the accuracy of the network</vt:lpstr>
      <vt:lpstr>Re-teaching the network</vt:lpstr>
      <vt:lpstr>Check the results</vt:lpstr>
      <vt:lpstr>Conclusion</vt:lpstr>
      <vt:lpstr>Third task (free fall)</vt:lpstr>
      <vt:lpstr>PowerPoint Presentation</vt:lpstr>
      <vt:lpstr>Steps</vt:lpstr>
      <vt:lpstr>Fourth task (projectile motion)</vt:lpstr>
      <vt:lpstr>PowerPoint Presentation</vt:lpstr>
      <vt:lpstr>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Networks</dc:title>
  <dc:creator>Dunai Zsolt</dc:creator>
  <cp:lastModifiedBy>Microsoft Office User</cp:lastModifiedBy>
  <cp:revision>74</cp:revision>
  <dcterms:created xsi:type="dcterms:W3CDTF">2017-03-21T16:21:05Z</dcterms:created>
  <dcterms:modified xsi:type="dcterms:W3CDTF">2017-03-21T21:54:58Z</dcterms:modified>
</cp:coreProperties>
</file>