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9" r:id="rId2"/>
    <p:sldId id="338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39" r:id="rId12"/>
    <p:sldId id="340" r:id="rId13"/>
    <p:sldId id="312" r:id="rId14"/>
    <p:sldId id="331" r:id="rId15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107" d="100"/>
          <a:sy n="107" d="100"/>
        </p:scale>
        <p:origin x="-8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2015.08.03.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043608" y="2492896"/>
            <a:ext cx="7407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– Fényszenzor modul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Áttekintés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feladat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Hardverkonfiguráció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Implementáció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Önálló feladat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Felkészülést segítő kérdések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6713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A feladat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foglalkozás célja bemutatni a .NET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fényszenzor és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rotary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moduljainak használatát.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Szükséges </a:t>
            </a: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eszközök</a:t>
            </a:r>
            <a:endParaRPr lang="hu-HU" sz="20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FEZ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Spider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panel </a:t>
            </a: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db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Multicolor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LED </a:t>
            </a: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 db gomb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Display TE35 kijelző</a:t>
            </a: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RotaryH1 és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LightSense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modulok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gyakorlat során elkészítésre kerül 3 egyszerű feladat: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Fénykapcsoló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Továbbfejlesztett fénykapcsoló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Fényerősség szabályozás a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rotary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modul segítségével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Hardverkonfiguráció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Állítsuk össze a következő hardver konfigurációt: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925487"/>
            <a:ext cx="4633320" cy="394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0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3. Implementáció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program kerete (1)</a:t>
            </a:r>
            <a:endParaRPr lang="hu-H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545650"/>
              </p:ext>
            </p:extLst>
          </p:nvPr>
        </p:nvGraphicFramePr>
        <p:xfrm>
          <a:off x="1331640" y="1700808"/>
          <a:ext cx="6094413" cy="425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41" name="Dokumentum" r:id="rId3" imgW="6094080" imgH="4258080" progId="Word.OpenDocumentText.12">
                  <p:embed/>
                </p:oleObj>
              </mc:Choice>
              <mc:Fallback>
                <p:oleObj name="Dokumentum" r:id="rId3" imgW="6094080" imgH="42580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1700808"/>
                        <a:ext cx="6094413" cy="425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3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Implementáció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A program kerete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hu-H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fényérzékelő és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rotary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modulok nem rendelkeznek eseményekkel, ezért egy ciklusban le kell kérdezni az értékeket.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értékek szöveges formában kerülnek kiíratásra a kijelzőn. A villogásmentes megjelenítés érdekében </a:t>
            </a:r>
            <a:r>
              <a:rPr lang="hu-HU" sz="2000" dirty="0" smtClean="0">
                <a:latin typeface="Consolas" pitchFamily="49" charset="0"/>
                <a:ea typeface="Verdana" pitchFamily="34" charset="0"/>
                <a:cs typeface="Consolas" pitchFamily="49" charset="0"/>
              </a:rPr>
              <a:t>Bitmap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-re rajzolunk.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Három osztályszintű változó lett bevezetve:</a:t>
            </a:r>
          </a:p>
          <a:p>
            <a:pPr lvl="1" algn="just"/>
            <a:r>
              <a:rPr lang="hu-HU" sz="16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t</a:t>
            </a:r>
            <a:r>
              <a:rPr lang="hu-HU" sz="1600" dirty="0" err="1" smtClean="0">
                <a:latin typeface="Consolas" pitchFamily="49" charset="0"/>
                <a:ea typeface="Verdana" pitchFamily="34" charset="0"/>
                <a:cs typeface="Consolas" pitchFamily="49" charset="0"/>
              </a:rPr>
              <a:t>imer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 az időzítő egy példánya</a:t>
            </a:r>
          </a:p>
          <a:p>
            <a:pPr lvl="1" algn="just"/>
            <a:r>
              <a:rPr lang="hu-HU" sz="16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c</a:t>
            </a:r>
            <a:r>
              <a:rPr lang="hu-HU" sz="1600" dirty="0" err="1" smtClean="0">
                <a:latin typeface="Consolas" pitchFamily="49" charset="0"/>
                <a:ea typeface="Verdana" pitchFamily="34" charset="0"/>
                <a:cs typeface="Consolas" pitchFamily="49" charset="0"/>
              </a:rPr>
              <a:t>anvas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 a Bitmap amire rajzolunk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r>
              <a:rPr lang="hu-HU" sz="1600" dirty="0">
                <a:latin typeface="Consolas" pitchFamily="49" charset="0"/>
                <a:ea typeface="Verdana" pitchFamily="34" charset="0"/>
                <a:cs typeface="Consolas" pitchFamily="49" charset="0"/>
              </a:rPr>
              <a:t>f</a:t>
            </a:r>
            <a:r>
              <a:rPr lang="hu-HU" sz="1600" dirty="0" smtClean="0">
                <a:latin typeface="Consolas" pitchFamily="49" charset="0"/>
                <a:ea typeface="Verdana" pitchFamily="34" charset="0"/>
                <a:cs typeface="Consolas" pitchFamily="49" charset="0"/>
              </a:rPr>
              <a:t>ont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 előre lekérjük, hogy ne kelljen minden ciklusban megtenni</a:t>
            </a:r>
            <a:endParaRPr lang="hu-HU" sz="2000" dirty="0"/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DrawText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egy segéd metódus, ami a szöveg kiíratását könnyíti meg. A paraméterében csak a kijelzendő szöveget és a pozíciót kell megadni.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időzítő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Tick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eseménykezelőben először letöröljük a 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Bitmap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-et, majd végzünk valamilyen feladatot a szenzorokkal, legvégül a kívánt értékeket megjelenítjük a kijelzőn.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180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Implementáció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Fénykapu (1)</a:t>
            </a:r>
          </a:p>
          <a:p>
            <a:pPr algn="just"/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Készítsük el a fénykapcsoló programkódját</a:t>
            </a:r>
          </a:p>
          <a:p>
            <a:pPr algn="just"/>
            <a:endParaRPr lang="hu-H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674696"/>
              </p:ext>
            </p:extLst>
          </p:nvPr>
        </p:nvGraphicFramePr>
        <p:xfrm>
          <a:off x="1547664" y="2060848"/>
          <a:ext cx="609441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8" name="Dokumentum" r:id="rId3" imgW="6094080" imgH="4064040" progId="Word.OpenDocumentText.12">
                  <p:embed/>
                </p:oleObj>
              </mc:Choice>
              <mc:Fallback>
                <p:oleObj name="Dokumentum" r:id="rId3" imgW="6094080" imgH="40640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2060848"/>
                        <a:ext cx="6094413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136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Implementáció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Fénykapu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fényérzékelő modul három metódussal rendelkezik az értékek lekérésére:</a:t>
            </a:r>
          </a:p>
          <a:p>
            <a:pPr lvl="1" algn="just"/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ReadProportion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arányosított értéket ad vissza 0 és 1 között.</a:t>
            </a:r>
          </a:p>
          <a:p>
            <a:pPr lvl="1" algn="just"/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GetIlluminance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szenzor értékét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lux-ban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adja meg 0 és egy Max érték között</a:t>
            </a:r>
          </a:p>
          <a:p>
            <a:pPr lvl="1" algn="just"/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ReadVoltage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szenzor megvilágításával arányos feszültségértéket adja meg 0 és 3.3 Volt között.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fényérzékelő szenzor egy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fototranzisztorból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áll, aminek működése a 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fotoelektromos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hatáson alapszik. 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proporciós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értéket vizsgáljuk úgy, hogy ha ez kisebb, mint 0.5, akkor bekapcsoljuk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LED-et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egyébként ki. (Tehát ha sötét van felkapcsoljuk a világítást, ha világos akkor le)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metódus végén két tizedes jegy pontossággal megjelenítjük az értéket.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időzítő eseménykezelőjéből hívjuk az imént megírt metódust.</a:t>
            </a: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4339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Implementáció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Módosított fénykapu (1)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előzőleg megírt programot alakítsuk át:</a:t>
            </a:r>
          </a:p>
          <a:p>
            <a:pPr marL="0" indent="0">
              <a:buNone/>
            </a:pPr>
            <a:endParaRPr lang="hu-HU" sz="2000" dirty="0"/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11978"/>
              </p:ext>
            </p:extLst>
          </p:nvPr>
        </p:nvGraphicFramePr>
        <p:xfrm>
          <a:off x="1403350" y="2130425"/>
          <a:ext cx="6905625" cy="406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52" name="Dokumentum" r:id="rId3" imgW="6926400" imgH="4079520" progId="Word.OpenDocumentText.12">
                  <p:embed/>
                </p:oleObj>
              </mc:Choice>
              <mc:Fallback>
                <p:oleObj name="Dokumentum" r:id="rId3" imgW="6926400" imgH="40795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350" y="2130425"/>
                        <a:ext cx="6905625" cy="406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96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Implementáció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Módosított fénykapu (2)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előző feladathoz képest a működés eltérő. A LED fényereje fordítottan arányos a fényérzékelő által mért értékkel. Így minél „sötétebb van”, annál erősebb a „világítás” és fordítva.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„Fehér” fényt állítunk elő, amit 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TurnWhite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metódussal is megtehetünk, viszont akkor az intenzitást nem tudjuk szabályozni. 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Ennek megoldására hoztuk létre az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AdjustIntensity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metódust, ahol a három színkomponens azonos arányban történő intenzitás beállításával fehér fényt kapunk. Az intenzitás 0-255 tartományban állítható.</a:t>
            </a:r>
            <a:endParaRPr lang="hu-HU" sz="2000" dirty="0"/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Tick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eseménykezelőből hívjuk 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Menu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_2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metódust is.</a:t>
            </a:r>
            <a:endParaRPr lang="hu-HU" sz="2000" dirty="0"/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1436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Implementáció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Fényerősség szabályzás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rotary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modullal (1)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előzőleg megírt programot alakítsuk át:</a:t>
            </a:r>
          </a:p>
          <a:p>
            <a:pPr marL="0" indent="0">
              <a:buNone/>
            </a:pPr>
            <a:endParaRPr lang="hu-HU" sz="2000" dirty="0"/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694576"/>
              </p:ext>
            </p:extLst>
          </p:nvPr>
        </p:nvGraphicFramePr>
        <p:xfrm>
          <a:off x="1403350" y="2130425"/>
          <a:ext cx="6905625" cy="406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7" name="Dokumentum" r:id="rId3" imgW="6926400" imgH="4079880" progId="Word.OpenDocumentText.12">
                  <p:embed/>
                </p:oleObj>
              </mc:Choice>
              <mc:Fallback>
                <p:oleObj name="Dokumentum" r:id="rId3" imgW="6926400" imgH="40798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350" y="2130425"/>
                        <a:ext cx="6905625" cy="406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987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Implementáció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Fényerősség szabályzás </a:t>
            </a:r>
            <a:r>
              <a:rPr lang="hu-HU" sz="2400" b="1" dirty="0" err="1">
                <a:latin typeface="Times New Roman" pitchFamily="18" charset="0"/>
                <a:cs typeface="Times New Roman" pitchFamily="18" charset="0"/>
              </a:rPr>
              <a:t>rotary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 modullal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RotaryH1 modulnak két működéssel kapcsolatos metódusa van:</a:t>
            </a:r>
          </a:p>
          <a:p>
            <a:pPr lvl="1" algn="just"/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GetDirection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 megadja a forgatás irányát, ami 0 vagy 1 lehet.</a:t>
            </a:r>
          </a:p>
          <a:p>
            <a:pPr lvl="1" algn="just"/>
            <a:r>
              <a:rPr lang="hu-HU" sz="1600" dirty="0" err="1">
                <a:latin typeface="Consolas" pitchFamily="49" charset="0"/>
                <a:cs typeface="Consolas" pitchFamily="49" charset="0"/>
              </a:rPr>
              <a:t>GetCount</a:t>
            </a:r>
            <a:r>
              <a:rPr lang="hu-HU" sz="1600" dirty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megadja az program indulása számlált tekergetések számát. A 0 irány hozzáad, az 1-es irány pedig levon 1-et.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Mivel az intenzitás 0-255 tartományban mozoghat, célszerű egy 256-tal vett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modulót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számolni. 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moduló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után még mindig lehet negatív és pozitív az érték, ezért abszolút értéket véve biztosan a 0-255 tartományban maradunk.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előállított számmal beállítjuk a LED fényerejét.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tekergetések hatására a fényerő arányosan nő a kiszámolt értékkel és a határokon átbillen. (Tehát 255 után 0, 0-t csökkentve pedig 255-öt kapunk)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259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</a:t>
            </a:r>
            <a:r>
              <a:rPr lang="hu-HU" dirty="0" smtClean="0"/>
              <a:t>.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Önálló feladat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Az óra feladatot alakítsa át úgy, hogy egy grafikus menürendszer segítségével váltani lehessen a három üzemmód között.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váltást a gomb megnyomásával kezelje.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Grafikusan a képernyő tetejére középre igazítva írassa ki, hogy:</a:t>
            </a: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Menu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1	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Menu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2	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Menu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3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kiválasztott menü színe legyen piros, a többi fehér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menük közötti váltás körbefordul, tehát a 3. után ismét az 1. jön.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Objektumorientált megközelítést használjon.</a:t>
            </a:r>
          </a:p>
          <a:p>
            <a:endParaRPr lang="hu-HU" sz="2000" dirty="0"/>
          </a:p>
          <a:p>
            <a:pPr lvl="1"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hu-HU" dirty="0"/>
          </a:p>
          <a:p>
            <a:endParaRPr lang="hu-HU" dirty="0"/>
          </a:p>
          <a:p>
            <a:pPr lvl="1"/>
            <a:endParaRPr lang="hu-HU" sz="1600" dirty="0" smtClean="0"/>
          </a:p>
          <a:p>
            <a:endParaRPr lang="hu-HU" sz="2000" dirty="0"/>
          </a:p>
          <a:p>
            <a:endParaRPr lang="hu-HU" sz="2000" dirty="0"/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6480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5</a:t>
            </a:r>
            <a:r>
              <a:rPr lang="hu-HU" dirty="0" smtClean="0"/>
              <a:t>. Felkészülést segítő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Milyen metódusai vannak a fényszenzornak és milyen értéket adnak vissza?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Milyen elven működik a fényszenzor?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Hogyan működik a rotaryH1 modul? Milyen metódusai </a:t>
            </a:r>
            <a:r>
              <a:rPr lang="hu-HU" sz="200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vannak?</a:t>
            </a: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833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32774</TotalTime>
  <Words>703</Words>
  <Application>Microsoft Office PowerPoint</Application>
  <PresentationFormat>Diavetítés a képernyőre (4:3 oldalarány)</PresentationFormat>
  <Paragraphs>136</Paragraphs>
  <Slides>14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6" baseType="lpstr">
      <vt:lpstr>Office-téma</vt:lpstr>
      <vt:lpstr>Dokumentum</vt:lpstr>
      <vt:lpstr>PowerPoint bemutató</vt:lpstr>
      <vt:lpstr>Áttekintés</vt:lpstr>
      <vt:lpstr>1. A feladat</vt:lpstr>
      <vt:lpstr>2. Hardverkonfiguráció</vt:lpstr>
      <vt:lpstr>3. Implementáció</vt:lpstr>
      <vt:lpstr>3. Implementáció</vt:lpstr>
      <vt:lpstr>3. Implementáció</vt:lpstr>
      <vt:lpstr>3. Implementáció</vt:lpstr>
      <vt:lpstr>3. Implementáció</vt:lpstr>
      <vt:lpstr>3. Implementáció</vt:lpstr>
      <vt:lpstr>3. Implementáció</vt:lpstr>
      <vt:lpstr>3. Implementáció</vt:lpstr>
      <vt:lpstr>4. Önálló feladat</vt:lpstr>
      <vt:lpstr>5. Felkészülést segítő kérdések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KJoC</cp:lastModifiedBy>
  <cp:revision>1770</cp:revision>
  <cp:lastPrinted>2013-11-07T12:31:54Z</cp:lastPrinted>
  <dcterms:created xsi:type="dcterms:W3CDTF">2010-11-09T10:40:04Z</dcterms:created>
  <dcterms:modified xsi:type="dcterms:W3CDTF">2015-08-03T13:07:37Z</dcterms:modified>
</cp:coreProperties>
</file>