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324" r:id="rId2"/>
    <p:sldId id="264" r:id="rId3"/>
    <p:sldId id="353" r:id="rId4"/>
    <p:sldId id="354" r:id="rId5"/>
    <p:sldId id="355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92" r:id="rId15"/>
    <p:sldId id="406" r:id="rId16"/>
    <p:sldId id="395" r:id="rId17"/>
    <p:sldId id="397" r:id="rId18"/>
    <p:sldId id="398" r:id="rId19"/>
    <p:sldId id="399" r:id="rId20"/>
    <p:sldId id="400" r:id="rId21"/>
    <p:sldId id="402" r:id="rId22"/>
    <p:sldId id="405" r:id="rId23"/>
  </p:sldIdLst>
  <p:sldSz cx="9144000" cy="6858000" type="screen4x3"/>
  <p:notesSz cx="7099300" cy="102346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5B784-DDBF-4D98-92F6-912EA48E853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7FBC88-D691-4A6E-9F5D-5789E33786A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1238A-54EC-40F8-B95C-A28F7F1387F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A9A16-7099-4653-A8A6-499905883DE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845E9-70C7-47AA-A7AD-B698552F2C4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103D6-56B0-4091-912E-DB77B8135435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15116-D3FD-4440-9020-388FE0EEB72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B79BB-E028-44DC-9F04-781D7E1C7F7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9A2D2-0AE9-4AEF-8951-DE87851D9B9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14BE3-1056-4A4F-B2EF-7C779DF9171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B4E7B-E318-457F-8CB1-1C4725CA43A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546CB2-267C-4791-BE34-8ACA9DFF405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365.uni-obuda.hu/" TargetMode="External"/><Relationship Id="rId2" Type="http://schemas.openxmlformats.org/officeDocument/2006/relationships/hyperlink" Target="http://mathwork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o.uni-obuda.hu/matlab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Intelligent</a:t>
            </a:r>
            <a:r>
              <a:rPr lang="hu-HU" dirty="0"/>
              <a:t> Systems</a:t>
            </a:r>
            <a:br>
              <a:rPr lang="hu-HU" dirty="0"/>
            </a:br>
            <a:r>
              <a:rPr lang="hu-HU" dirty="0"/>
              <a:t>2017 Spring</a:t>
            </a:r>
          </a:p>
        </p:txBody>
      </p:sp>
      <p:sp>
        <p:nvSpPr>
          <p:cNvPr id="5" name="Cím 5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hu-HU"/>
              <a:t>1. Practise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Matlab</a:t>
            </a:r>
            <a:endParaRPr lang="hu-HU" dirty="0"/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00200"/>
            <a:ext cx="8785225" cy="3484563"/>
          </a:xfrm>
        </p:spPr>
        <p:txBody>
          <a:bodyPr/>
          <a:lstStyle/>
          <a:p>
            <a:r>
              <a:rPr lang="hu-HU" u="sng" dirty="0">
                <a:hlinkClick r:id="rId2"/>
              </a:rPr>
              <a:t>http://mathworks.com</a:t>
            </a:r>
            <a:endParaRPr lang="hu-HU" dirty="0"/>
          </a:p>
          <a:p>
            <a:r>
              <a:rPr lang="hu-HU" u="sng" dirty="0">
                <a:hlinkClick r:id="rId3"/>
              </a:rPr>
              <a:t>http://o365.uni-obuda.hu</a:t>
            </a:r>
            <a:endParaRPr lang="hu-HU" u="sng" dirty="0"/>
          </a:p>
          <a:p>
            <a:r>
              <a:rPr lang="hu-HU" u="sng" dirty="0">
                <a:hlinkClick r:id="rId4"/>
              </a:rPr>
              <a:t>https://io.uni-obuda.hu/matlab</a:t>
            </a:r>
            <a:endParaRPr lang="hu-HU" sz="2800" dirty="0"/>
          </a:p>
          <a:p>
            <a:endParaRPr lang="hu-H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Command</a:t>
            </a:r>
            <a:r>
              <a:rPr lang="hu-HU" dirty="0"/>
              <a:t> </a:t>
            </a:r>
            <a:r>
              <a:rPr lang="hu-HU" dirty="0" err="1"/>
              <a:t>Window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/>
              <a:t>Commands</a:t>
            </a:r>
            <a:endParaRPr lang="hu-HU" dirty="0"/>
          </a:p>
          <a:p>
            <a:r>
              <a:rPr lang="hu-HU" dirty="0"/>
              <a:t>More </a:t>
            </a:r>
            <a:r>
              <a:rPr lang="hu-HU" dirty="0" err="1"/>
              <a:t>commands</a:t>
            </a:r>
            <a:r>
              <a:rPr lang="hu-HU" dirty="0"/>
              <a:t> -&gt; .m file</a:t>
            </a:r>
          </a:p>
          <a:p>
            <a:r>
              <a:rPr lang="hu-HU" dirty="0"/>
              <a:t>; mark</a:t>
            </a:r>
          </a:p>
          <a:p>
            <a:pPr lvl="1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mark is </a:t>
            </a:r>
            <a:r>
              <a:rPr lang="hu-HU" dirty="0" err="1"/>
              <a:t>placed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command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done</a:t>
            </a:r>
            <a:r>
              <a:rPr lang="hu-HU" dirty="0"/>
              <a:t>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be </a:t>
            </a:r>
            <a:r>
              <a:rPr lang="hu-HU" dirty="0" err="1"/>
              <a:t>visualized</a:t>
            </a:r>
            <a:r>
              <a:rPr lang="hu-HU" dirty="0"/>
              <a:t>/shown.</a:t>
            </a:r>
          </a:p>
          <a:p>
            <a:pPr lvl="1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mark is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placed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command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done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visualized</a:t>
            </a:r>
            <a:r>
              <a:rPr lang="hu-HU" dirty="0"/>
              <a:t>/shown.</a:t>
            </a:r>
          </a:p>
          <a:p>
            <a:r>
              <a:rPr lang="hu-HU" dirty="0"/>
              <a:t>Comment %</a:t>
            </a:r>
          </a:p>
          <a:p>
            <a:r>
              <a:rPr lang="hu-HU" dirty="0"/>
              <a:t>Indexing </a:t>
            </a:r>
            <a:r>
              <a:rPr lang="hu-HU" dirty="0" err="1"/>
              <a:t>from</a:t>
            </a:r>
            <a:r>
              <a:rPr lang="hu-HU" dirty="0"/>
              <a:t> 1</a:t>
            </a:r>
          </a:p>
          <a:p>
            <a:r>
              <a:rPr lang="hu-HU" dirty="0" err="1"/>
              <a:t>Help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</a:t>
            </a:r>
            <a:r>
              <a:rPr lang="hu-HU" dirty="0">
                <a:sym typeface="Wingdings" pitchFamily="2" charset="2"/>
              </a:rPr>
              <a:t>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Operations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hu-HU" b="1" dirty="0" err="1"/>
              <a:t>Array</a:t>
            </a:r>
            <a:r>
              <a:rPr lang="hu-HU" b="1" dirty="0"/>
              <a:t> </a:t>
            </a:r>
            <a:r>
              <a:rPr lang="hu-HU" b="1" dirty="0" err="1"/>
              <a:t>operations</a:t>
            </a:r>
            <a:endParaRPr lang="hu-HU" dirty="0"/>
          </a:p>
          <a:p>
            <a:pPr>
              <a:buNone/>
            </a:pPr>
            <a:r>
              <a:rPr lang="hu-HU" b="1" dirty="0"/>
              <a:t>+</a:t>
            </a:r>
            <a:r>
              <a:rPr lang="hu-HU" dirty="0"/>
              <a:t>	 </a:t>
            </a:r>
            <a:r>
              <a:rPr lang="hu-HU" dirty="0" err="1"/>
              <a:t>addition</a:t>
            </a:r>
            <a:endParaRPr lang="hu-HU" dirty="0"/>
          </a:p>
          <a:p>
            <a:pPr>
              <a:buNone/>
              <a:tabLst>
                <a:tab pos="3857625" algn="l"/>
              </a:tabLst>
            </a:pPr>
            <a:r>
              <a:rPr lang="hu-HU" b="1" dirty="0"/>
              <a:t>-</a:t>
            </a:r>
            <a:r>
              <a:rPr lang="hu-HU" dirty="0"/>
              <a:t>	</a:t>
            </a:r>
            <a:r>
              <a:rPr lang="hu-HU" dirty="0" err="1"/>
              <a:t>subtraction</a:t>
            </a:r>
            <a:endParaRPr lang="hu-HU" dirty="0"/>
          </a:p>
          <a:p>
            <a:pPr>
              <a:buNone/>
            </a:pPr>
            <a:r>
              <a:rPr lang="hu-HU" b="1" dirty="0"/>
              <a:t>.*</a:t>
            </a:r>
            <a:r>
              <a:rPr lang="hu-HU" dirty="0"/>
              <a:t> </a:t>
            </a:r>
            <a:r>
              <a:rPr lang="hu-HU" dirty="0" err="1"/>
              <a:t>multiplication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elements</a:t>
            </a:r>
            <a:endParaRPr lang="hu-HU" dirty="0"/>
          </a:p>
          <a:p>
            <a:pPr>
              <a:buNone/>
            </a:pPr>
            <a:r>
              <a:rPr lang="hu-HU" b="1" dirty="0"/>
              <a:t>./</a:t>
            </a:r>
            <a:r>
              <a:rPr lang="hu-HU" dirty="0"/>
              <a:t>	 </a:t>
            </a:r>
            <a:r>
              <a:rPr lang="hu-HU" dirty="0" err="1"/>
              <a:t>division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elements</a:t>
            </a:r>
            <a:endParaRPr lang="hu-HU" dirty="0"/>
          </a:p>
          <a:p>
            <a:pPr>
              <a:buNone/>
            </a:pPr>
            <a:r>
              <a:rPr lang="hu-HU" b="1" dirty="0"/>
              <a:t>.^</a:t>
            </a:r>
            <a:r>
              <a:rPr lang="hu-HU" dirty="0"/>
              <a:t>	 </a:t>
            </a:r>
            <a:r>
              <a:rPr lang="hu-HU" dirty="0" err="1"/>
              <a:t>Exponential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elements</a:t>
            </a:r>
            <a:endParaRPr lang="hu-HU" dirty="0"/>
          </a:p>
          <a:p>
            <a:pPr marL="808038">
              <a:buNone/>
            </a:pPr>
            <a:r>
              <a:rPr lang="hu-HU" b="1" dirty="0" err="1"/>
              <a:t>Matrix</a:t>
            </a:r>
            <a:r>
              <a:rPr lang="hu-HU" b="1" dirty="0"/>
              <a:t> </a:t>
            </a:r>
            <a:r>
              <a:rPr lang="hu-HU" b="1" dirty="0" err="1"/>
              <a:t>operations</a:t>
            </a:r>
            <a:endParaRPr lang="hu-HU" dirty="0"/>
          </a:p>
          <a:p>
            <a:pPr marL="808038">
              <a:buNone/>
            </a:pPr>
            <a:r>
              <a:rPr lang="hu-HU" b="1" dirty="0"/>
              <a:t>+</a:t>
            </a:r>
            <a:r>
              <a:rPr lang="hu-HU" dirty="0"/>
              <a:t>	 </a:t>
            </a:r>
            <a:r>
              <a:rPr lang="hu-HU" dirty="0" err="1"/>
              <a:t>addition</a:t>
            </a:r>
            <a:endParaRPr lang="hu-HU" dirty="0"/>
          </a:p>
          <a:p>
            <a:pPr marL="808038">
              <a:buNone/>
            </a:pPr>
            <a:r>
              <a:rPr lang="hu-HU" b="1" dirty="0"/>
              <a:t>-</a:t>
            </a:r>
            <a:r>
              <a:rPr lang="hu-HU" dirty="0"/>
              <a:t>	 </a:t>
            </a:r>
            <a:r>
              <a:rPr lang="hu-HU" dirty="0" err="1"/>
              <a:t>subtraction</a:t>
            </a:r>
            <a:endParaRPr lang="hu-HU" dirty="0"/>
          </a:p>
          <a:p>
            <a:pPr marL="808038">
              <a:buNone/>
            </a:pPr>
            <a:r>
              <a:rPr lang="hu-HU" b="1" dirty="0"/>
              <a:t>*</a:t>
            </a:r>
            <a:r>
              <a:rPr lang="hu-HU" dirty="0"/>
              <a:t>	</a:t>
            </a:r>
            <a:r>
              <a:rPr lang="hu-HU" dirty="0" err="1"/>
              <a:t>multiplication</a:t>
            </a:r>
            <a:br>
              <a:rPr lang="hu-HU" dirty="0"/>
            </a:br>
            <a:endParaRPr lang="hu-HU" dirty="0"/>
          </a:p>
          <a:p>
            <a:pPr marL="808038">
              <a:buNone/>
            </a:pPr>
            <a:r>
              <a:rPr lang="hu-HU" b="1" dirty="0"/>
              <a:t>/</a:t>
            </a:r>
            <a:r>
              <a:rPr lang="hu-HU" dirty="0"/>
              <a:t>	</a:t>
            </a:r>
            <a:r>
              <a:rPr lang="hu-HU" dirty="0" err="1"/>
              <a:t>division</a:t>
            </a:r>
            <a:endParaRPr lang="hu-HU" dirty="0"/>
          </a:p>
          <a:p>
            <a:pPr marL="808038">
              <a:buNone/>
            </a:pPr>
            <a:r>
              <a:rPr lang="hu-HU" b="1" dirty="0"/>
              <a:t>^</a:t>
            </a:r>
            <a:r>
              <a:rPr lang="hu-HU" dirty="0"/>
              <a:t>	</a:t>
            </a:r>
            <a:r>
              <a:rPr lang="hu-HU" dirty="0" err="1"/>
              <a:t>Exponential</a:t>
            </a:r>
            <a:endParaRPr lang="hu-HU" dirty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Relational</a:t>
            </a:r>
            <a:r>
              <a:rPr lang="hu-HU" b="1" dirty="0"/>
              <a:t> and </a:t>
            </a:r>
            <a:r>
              <a:rPr lang="hu-HU" b="1" dirty="0" err="1"/>
              <a:t>logical</a:t>
            </a:r>
            <a:r>
              <a:rPr lang="hu-HU" b="1" dirty="0"/>
              <a:t> operators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u-HU" b="1" dirty="0"/>
              <a:t>&lt;</a:t>
            </a:r>
            <a:r>
              <a:rPr lang="hu-HU" dirty="0"/>
              <a:t>		less</a:t>
            </a:r>
          </a:p>
          <a:p>
            <a:pPr>
              <a:buNone/>
            </a:pPr>
            <a:r>
              <a:rPr lang="hu-HU" b="1" dirty="0"/>
              <a:t>&gt;</a:t>
            </a:r>
            <a:r>
              <a:rPr lang="hu-HU" dirty="0"/>
              <a:t>		</a:t>
            </a:r>
            <a:r>
              <a:rPr lang="hu-HU" dirty="0" err="1"/>
              <a:t>greater</a:t>
            </a:r>
            <a:endParaRPr lang="hu-HU" dirty="0"/>
          </a:p>
          <a:p>
            <a:pPr>
              <a:buNone/>
            </a:pPr>
            <a:r>
              <a:rPr lang="hu-HU" b="1" dirty="0"/>
              <a:t>&lt;=</a:t>
            </a:r>
            <a:r>
              <a:rPr lang="hu-HU" dirty="0"/>
              <a:t>	less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equal</a:t>
            </a:r>
            <a:endParaRPr lang="hu-HU" dirty="0"/>
          </a:p>
          <a:p>
            <a:pPr>
              <a:buNone/>
            </a:pPr>
            <a:r>
              <a:rPr lang="hu-HU" b="1" dirty="0"/>
              <a:t>&gt;=</a:t>
            </a:r>
            <a:r>
              <a:rPr lang="hu-HU" dirty="0"/>
              <a:t>	</a:t>
            </a:r>
            <a:r>
              <a:rPr lang="hu-HU" dirty="0" err="1"/>
              <a:t>greater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equal</a:t>
            </a:r>
            <a:endParaRPr lang="hu-HU" dirty="0"/>
          </a:p>
          <a:p>
            <a:pPr>
              <a:buNone/>
            </a:pPr>
            <a:r>
              <a:rPr lang="hu-HU" b="1" dirty="0"/>
              <a:t>==</a:t>
            </a:r>
            <a:r>
              <a:rPr lang="hu-HU" dirty="0"/>
              <a:t>	</a:t>
            </a:r>
            <a:r>
              <a:rPr lang="hu-HU" dirty="0" err="1"/>
              <a:t>equal</a:t>
            </a:r>
            <a:endParaRPr lang="hu-HU" dirty="0"/>
          </a:p>
          <a:p>
            <a:pPr>
              <a:buNone/>
            </a:pPr>
            <a:r>
              <a:rPr lang="hu-HU" b="1" dirty="0"/>
              <a:t>~=</a:t>
            </a:r>
            <a:r>
              <a:rPr lang="hu-HU" dirty="0"/>
              <a:t>	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equal</a:t>
            </a:r>
            <a:r>
              <a:rPr lang="hu-HU" dirty="0"/>
              <a:t> </a:t>
            </a:r>
            <a:r>
              <a:rPr lang="hu-HU" b="1" dirty="0">
                <a:solidFill>
                  <a:srgbClr val="C00000"/>
                </a:solidFill>
              </a:rPr>
              <a:t>(!!!!!!!)</a:t>
            </a:r>
          </a:p>
          <a:p>
            <a:pPr>
              <a:buNone/>
            </a:pPr>
            <a:r>
              <a:rPr lang="hu-HU" b="1" dirty="0"/>
              <a:t>&amp;</a:t>
            </a:r>
            <a:r>
              <a:rPr lang="hu-HU" dirty="0"/>
              <a:t>		and</a:t>
            </a:r>
          </a:p>
          <a:p>
            <a:pPr>
              <a:buNone/>
            </a:pPr>
            <a:r>
              <a:rPr lang="hu-HU" b="1" dirty="0"/>
              <a:t>|</a:t>
            </a:r>
            <a:r>
              <a:rPr lang="hu-HU" dirty="0"/>
              <a:t>		</a:t>
            </a:r>
            <a:r>
              <a:rPr lang="hu-HU" dirty="0" err="1"/>
              <a:t>or</a:t>
            </a:r>
            <a:endParaRPr lang="hu-HU" dirty="0"/>
          </a:p>
          <a:p>
            <a:pPr>
              <a:buNone/>
            </a:pPr>
            <a:r>
              <a:rPr lang="hu-HU" b="1" dirty="0"/>
              <a:t>~</a:t>
            </a:r>
            <a:r>
              <a:rPr lang="hu-HU" dirty="0"/>
              <a:t>		</a:t>
            </a:r>
            <a:r>
              <a:rPr lang="hu-HU" dirty="0" err="1"/>
              <a:t>negation</a:t>
            </a:r>
            <a:endParaRPr lang="hu-HU" dirty="0"/>
          </a:p>
          <a:p>
            <a:pPr>
              <a:buNone/>
            </a:pPr>
            <a:r>
              <a:rPr lang="hu-HU" b="1" dirty="0" err="1"/>
              <a:t>xor</a:t>
            </a:r>
            <a:r>
              <a:rPr lang="hu-HU" dirty="0"/>
              <a:t>	</a:t>
            </a:r>
            <a:r>
              <a:rPr lang="hu-HU" dirty="0" err="1"/>
              <a:t>exclusive</a:t>
            </a:r>
            <a:r>
              <a:rPr lang="hu-HU" dirty="0"/>
              <a:t> </a:t>
            </a:r>
            <a:r>
              <a:rPr lang="hu-HU" dirty="0" err="1"/>
              <a:t>or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Workspace</a:t>
            </a:r>
            <a:r>
              <a:rPr lang="hu-HU" dirty="0"/>
              <a:t> </a:t>
            </a:r>
            <a:r>
              <a:rPr lang="hu-HU" dirty="0" err="1"/>
              <a:t>variables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hu-HU" sz="1600" dirty="0"/>
              <a:t>&gt;&gt; </a:t>
            </a:r>
            <a:r>
              <a:rPr lang="hu-HU" sz="1600" dirty="0" err="1"/>
              <a:t>clear</a:t>
            </a:r>
            <a:r>
              <a:rPr lang="hu-HU" sz="1600" dirty="0"/>
              <a:t> 		</a:t>
            </a:r>
            <a:r>
              <a:rPr lang="hu-HU" sz="1600" dirty="0">
                <a:solidFill>
                  <a:srgbClr val="00B050"/>
                </a:solidFill>
              </a:rPr>
              <a:t>%</a:t>
            </a:r>
            <a:r>
              <a:rPr lang="hu-HU" sz="1600" dirty="0" err="1">
                <a:solidFill>
                  <a:srgbClr val="00B050"/>
                </a:solidFill>
              </a:rPr>
              <a:t>deletion</a:t>
            </a:r>
            <a:r>
              <a:rPr lang="hu-HU" sz="1600" dirty="0">
                <a:solidFill>
                  <a:srgbClr val="00B050"/>
                </a:solidFill>
              </a:rPr>
              <a:t> of </a:t>
            </a:r>
            <a:r>
              <a:rPr lang="hu-HU" sz="1600" dirty="0" err="1">
                <a:solidFill>
                  <a:srgbClr val="00B050"/>
                </a:solidFill>
              </a:rPr>
              <a:t>variables</a:t>
            </a:r>
            <a:r>
              <a:rPr lang="hu-HU" sz="1600" dirty="0">
                <a:solidFill>
                  <a:srgbClr val="00B050"/>
                </a:solidFill>
              </a:rPr>
              <a:t> </a:t>
            </a:r>
          </a:p>
          <a:p>
            <a:pPr>
              <a:buNone/>
            </a:pPr>
            <a:r>
              <a:rPr lang="hu-HU" sz="1600" dirty="0"/>
              <a:t>&gt;&gt; </a:t>
            </a:r>
            <a:r>
              <a:rPr lang="hu-HU" sz="1600" dirty="0" err="1"/>
              <a:t>clc</a:t>
            </a:r>
            <a:r>
              <a:rPr lang="hu-HU" sz="1600" dirty="0"/>
              <a:t>		</a:t>
            </a:r>
            <a:r>
              <a:rPr lang="hu-HU" sz="1600" dirty="0">
                <a:solidFill>
                  <a:srgbClr val="00B050"/>
                </a:solidFill>
              </a:rPr>
              <a:t>%</a:t>
            </a:r>
            <a:r>
              <a:rPr lang="hu-HU" sz="1600" dirty="0" err="1">
                <a:solidFill>
                  <a:srgbClr val="00B050"/>
                </a:solidFill>
              </a:rPr>
              <a:t>clear</a:t>
            </a:r>
            <a:r>
              <a:rPr lang="hu-HU" sz="1600" dirty="0">
                <a:solidFill>
                  <a:srgbClr val="00B050"/>
                </a:solidFill>
              </a:rPr>
              <a:t> of </a:t>
            </a:r>
            <a:r>
              <a:rPr lang="hu-HU" sz="1600" dirty="0" err="1">
                <a:solidFill>
                  <a:srgbClr val="00B050"/>
                </a:solidFill>
              </a:rPr>
              <a:t>the</a:t>
            </a:r>
            <a:r>
              <a:rPr lang="hu-HU" sz="1600" dirty="0">
                <a:solidFill>
                  <a:srgbClr val="00B050"/>
                </a:solidFill>
              </a:rPr>
              <a:t> </a:t>
            </a:r>
            <a:r>
              <a:rPr lang="hu-HU" sz="1600" dirty="0" err="1">
                <a:solidFill>
                  <a:srgbClr val="00B050"/>
                </a:solidFill>
              </a:rPr>
              <a:t>command</a:t>
            </a:r>
            <a:r>
              <a:rPr lang="hu-HU" sz="1600" dirty="0">
                <a:solidFill>
                  <a:srgbClr val="00B050"/>
                </a:solidFill>
              </a:rPr>
              <a:t> </a:t>
            </a:r>
            <a:r>
              <a:rPr lang="hu-HU" sz="1600" dirty="0" err="1">
                <a:solidFill>
                  <a:srgbClr val="00B050"/>
                </a:solidFill>
              </a:rPr>
              <a:t>window</a:t>
            </a:r>
            <a:r>
              <a:rPr lang="hu-HU" sz="1600" dirty="0"/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Representation</a:t>
            </a:r>
            <a:r>
              <a:rPr lang="hu-HU" dirty="0"/>
              <a:t> of </a:t>
            </a:r>
            <a:r>
              <a:rPr lang="hu-HU" dirty="0" err="1"/>
              <a:t>strings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/>
              <a:t>&gt;&gt; </a:t>
            </a:r>
            <a:r>
              <a:rPr lang="hu-HU" dirty="0" err="1"/>
              <a:t>disp</a:t>
            </a:r>
            <a:r>
              <a:rPr lang="hu-HU" dirty="0"/>
              <a:t>('</a:t>
            </a:r>
            <a:r>
              <a:rPr lang="hu-HU" dirty="0" err="1"/>
              <a:t>String</a:t>
            </a:r>
            <a:r>
              <a:rPr lang="hu-HU" dirty="0"/>
              <a:t>')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Vectors</a:t>
            </a:r>
            <a:r>
              <a:rPr lang="hu-HU" dirty="0"/>
              <a:t>, </a:t>
            </a:r>
            <a:r>
              <a:rPr lang="hu-HU" dirty="0" err="1"/>
              <a:t>arrays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t-BR" dirty="0"/>
              <a:t>&gt;&gt; a=[1 2 3 4]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a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 1     2     3     4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&gt;&gt; b=[1 2 3 4]'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b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 1</a:t>
            </a:r>
          </a:p>
          <a:p>
            <a:pPr>
              <a:buNone/>
            </a:pPr>
            <a:r>
              <a:rPr lang="pt-BR" dirty="0"/>
              <a:t>     2</a:t>
            </a:r>
          </a:p>
          <a:p>
            <a:pPr>
              <a:buNone/>
            </a:pPr>
            <a:r>
              <a:rPr lang="pt-BR" dirty="0"/>
              <a:t>     3</a:t>
            </a:r>
          </a:p>
          <a:p>
            <a:pPr>
              <a:buNone/>
            </a:pPr>
            <a:r>
              <a:rPr lang="pt-BR" dirty="0"/>
              <a:t>     4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Vectors</a:t>
            </a:r>
            <a:r>
              <a:rPr lang="hu-HU" dirty="0"/>
              <a:t>, </a:t>
            </a:r>
            <a:r>
              <a:rPr lang="hu-HU" dirty="0" err="1"/>
              <a:t>arrays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dirty="0"/>
              <a:t>&gt;&gt; a=[1 2; 3 4]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a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 1     2</a:t>
            </a:r>
          </a:p>
          <a:p>
            <a:pPr>
              <a:buNone/>
            </a:pPr>
            <a:r>
              <a:rPr lang="pt-BR" dirty="0"/>
              <a:t>     3     4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&gt;&gt; b=[1 2; 3 4]'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b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 1     3</a:t>
            </a:r>
          </a:p>
          <a:p>
            <a:pPr>
              <a:buNone/>
            </a:pPr>
            <a:r>
              <a:rPr lang="pt-BR" dirty="0"/>
              <a:t>     2     4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Vectors</a:t>
            </a:r>
            <a:r>
              <a:rPr lang="hu-HU" dirty="0"/>
              <a:t>, </a:t>
            </a:r>
            <a:r>
              <a:rPr lang="hu-HU" dirty="0" err="1"/>
              <a:t>arrays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62500" lnSpcReduction="20000"/>
          </a:bodyPr>
          <a:lstStyle/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&gt;&gt; zeros(2)</a:t>
            </a:r>
            <a:r>
              <a:rPr lang="hu-HU" dirty="0"/>
              <a:t>	</a:t>
            </a:r>
            <a:endParaRPr lang="fr-FR" dirty="0"/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ans =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 0     0</a:t>
            </a:r>
          </a:p>
          <a:p>
            <a:pPr>
              <a:buNone/>
            </a:pPr>
            <a:r>
              <a:rPr lang="fr-FR" dirty="0"/>
              <a:t>     0     0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&gt;&gt; ones(2)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ans =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 1     1</a:t>
            </a:r>
          </a:p>
          <a:p>
            <a:pPr>
              <a:buNone/>
            </a:pPr>
            <a:r>
              <a:rPr lang="fr-FR" dirty="0"/>
              <a:t>     1     1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&gt;&gt; eye(2)</a:t>
            </a:r>
            <a:r>
              <a:rPr lang="hu-HU" dirty="0"/>
              <a:t>	</a:t>
            </a:r>
            <a:r>
              <a:rPr lang="hu-HU" dirty="0">
                <a:solidFill>
                  <a:srgbClr val="00B050"/>
                </a:solidFill>
              </a:rPr>
              <a:t>%</a:t>
            </a:r>
            <a:r>
              <a:rPr lang="da-DK" dirty="0">
                <a:solidFill>
                  <a:srgbClr val="00B050"/>
                </a:solidFill>
              </a:rPr>
              <a:t> identity matrix</a:t>
            </a:r>
            <a:endParaRPr lang="fr-FR" dirty="0">
              <a:solidFill>
                <a:srgbClr val="00B050"/>
              </a:solidFill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ans =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 1     0</a:t>
            </a:r>
          </a:p>
          <a:p>
            <a:pPr>
              <a:buNone/>
            </a:pPr>
            <a:r>
              <a:rPr lang="fr-FR" dirty="0"/>
              <a:t>     0     1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fr-FR" dirty="0"/>
              <a:t>&gt;&gt; rand(2)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ans =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0.8147    0.1270</a:t>
            </a:r>
          </a:p>
          <a:p>
            <a:pPr>
              <a:buNone/>
            </a:pPr>
            <a:r>
              <a:rPr lang="fr-FR" dirty="0"/>
              <a:t>    0.9058    0.9134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Vectors</a:t>
            </a:r>
            <a:r>
              <a:rPr lang="hu-HU" dirty="0"/>
              <a:t>, </a:t>
            </a:r>
            <a:r>
              <a:rPr lang="hu-HU" dirty="0" err="1"/>
              <a:t>arrays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u-HU" dirty="0"/>
              <a:t>a(:)  </a:t>
            </a:r>
            <a:r>
              <a:rPr lang="hu-HU" dirty="0">
                <a:solidFill>
                  <a:srgbClr val="00B050"/>
                </a:solidFill>
              </a:rPr>
              <a:t>%</a:t>
            </a:r>
            <a:r>
              <a:rPr lang="hu-HU" dirty="0" err="1">
                <a:solidFill>
                  <a:srgbClr val="00B050"/>
                </a:solidFill>
              </a:rPr>
              <a:t>All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elemenets</a:t>
            </a:r>
            <a:r>
              <a:rPr lang="hu-HU" dirty="0">
                <a:solidFill>
                  <a:srgbClr val="00B050"/>
                </a:solidFill>
              </a:rPr>
              <a:t> – 1D</a:t>
            </a:r>
          </a:p>
          <a:p>
            <a:pPr>
              <a:buNone/>
            </a:pPr>
            <a:r>
              <a:rPr lang="pt-BR" dirty="0"/>
              <a:t>a(:,:)</a:t>
            </a:r>
            <a:r>
              <a:rPr lang="hu-HU" dirty="0"/>
              <a:t> </a:t>
            </a:r>
            <a:r>
              <a:rPr lang="hu-HU" dirty="0">
                <a:solidFill>
                  <a:srgbClr val="00B050"/>
                </a:solidFill>
              </a:rPr>
              <a:t>%</a:t>
            </a:r>
            <a:r>
              <a:rPr lang="hu-HU" dirty="0" err="1">
                <a:solidFill>
                  <a:srgbClr val="00B050"/>
                </a:solidFill>
              </a:rPr>
              <a:t>All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elements</a:t>
            </a:r>
            <a:r>
              <a:rPr lang="hu-HU" dirty="0">
                <a:solidFill>
                  <a:srgbClr val="00B050"/>
                </a:solidFill>
              </a:rPr>
              <a:t> – 2D</a:t>
            </a:r>
            <a:endParaRPr lang="hu-HU" dirty="0"/>
          </a:p>
          <a:p>
            <a:pPr>
              <a:buNone/>
            </a:pPr>
            <a:r>
              <a:rPr lang="hu-HU" dirty="0"/>
              <a:t>a(1,1) </a:t>
            </a:r>
            <a:r>
              <a:rPr lang="hu-HU" dirty="0">
                <a:solidFill>
                  <a:srgbClr val="00B050"/>
                </a:solidFill>
              </a:rPr>
              <a:t>%1,1 </a:t>
            </a:r>
            <a:r>
              <a:rPr lang="hu-HU" dirty="0" err="1">
                <a:solidFill>
                  <a:srgbClr val="00B050"/>
                </a:solidFill>
              </a:rPr>
              <a:t>element</a:t>
            </a:r>
            <a:endParaRPr lang="hu-HU" dirty="0"/>
          </a:p>
          <a:p>
            <a:pPr>
              <a:buNone/>
            </a:pPr>
            <a:r>
              <a:rPr lang="hu-HU" dirty="0"/>
              <a:t>a(:,1)</a:t>
            </a:r>
            <a:r>
              <a:rPr lang="hu-HU" dirty="0">
                <a:solidFill>
                  <a:srgbClr val="00B050"/>
                </a:solidFill>
              </a:rPr>
              <a:t> %1st </a:t>
            </a:r>
            <a:r>
              <a:rPr lang="hu-HU" dirty="0" err="1">
                <a:solidFill>
                  <a:srgbClr val="00B050"/>
                </a:solidFill>
              </a:rPr>
              <a:t>column</a:t>
            </a:r>
            <a:r>
              <a:rPr lang="hu-HU" dirty="0">
                <a:solidFill>
                  <a:srgbClr val="00B050"/>
                </a:solidFill>
              </a:rPr>
              <a:t>   </a:t>
            </a:r>
            <a:r>
              <a:rPr lang="hu-HU" i="1" dirty="0">
                <a:solidFill>
                  <a:srgbClr val="00B050"/>
                </a:solidFill>
              </a:rPr>
              <a:t>(</a:t>
            </a:r>
            <a:r>
              <a:rPr lang="hu-HU" i="1" dirty="0" err="1">
                <a:solidFill>
                  <a:srgbClr val="00B050"/>
                </a:solidFill>
              </a:rPr>
              <a:t>all</a:t>
            </a:r>
            <a:r>
              <a:rPr lang="hu-HU" i="1" dirty="0">
                <a:solidFill>
                  <a:srgbClr val="00B050"/>
                </a:solidFill>
              </a:rPr>
              <a:t> x, 1. y)</a:t>
            </a:r>
          </a:p>
          <a:p>
            <a:pPr>
              <a:buNone/>
            </a:pPr>
            <a:r>
              <a:rPr lang="hu-HU" dirty="0"/>
              <a:t>a(1,:) </a:t>
            </a:r>
            <a:r>
              <a:rPr lang="hu-HU" dirty="0">
                <a:solidFill>
                  <a:srgbClr val="00B050"/>
                </a:solidFill>
              </a:rPr>
              <a:t>%1st </a:t>
            </a:r>
            <a:r>
              <a:rPr lang="hu-HU" dirty="0" err="1">
                <a:solidFill>
                  <a:srgbClr val="00B050"/>
                </a:solidFill>
              </a:rPr>
              <a:t>row</a:t>
            </a:r>
            <a:endParaRPr lang="hu-HU" dirty="0"/>
          </a:p>
          <a:p>
            <a:pPr>
              <a:buNone/>
            </a:pPr>
            <a:endParaRPr lang="hu-HU" i="1" dirty="0"/>
          </a:p>
          <a:p>
            <a:pPr>
              <a:buNone/>
            </a:pPr>
            <a:r>
              <a:rPr lang="da-DK" b="1" dirty="0"/>
              <a:t>size</a:t>
            </a:r>
            <a:r>
              <a:rPr lang="da-DK" dirty="0"/>
              <a:t>	</a:t>
            </a:r>
            <a:r>
              <a:rPr lang="hu-HU" dirty="0"/>
              <a:t>	</a:t>
            </a:r>
            <a:r>
              <a:rPr lang="da-DK" dirty="0"/>
              <a:t>- dimension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array</a:t>
            </a:r>
            <a:endParaRPr lang="da-DK" dirty="0"/>
          </a:p>
          <a:p>
            <a:pPr>
              <a:buNone/>
            </a:pPr>
            <a:r>
              <a:rPr lang="da-DK" b="1" dirty="0"/>
              <a:t>length</a:t>
            </a:r>
            <a:r>
              <a:rPr lang="da-DK" dirty="0"/>
              <a:t>	- </a:t>
            </a:r>
            <a:r>
              <a:rPr lang="hu-HU" dirty="0" err="1"/>
              <a:t>length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vector</a:t>
            </a:r>
            <a:endParaRPr lang="da-DK" dirty="0"/>
          </a:p>
          <a:p>
            <a:pPr>
              <a:buNone/>
            </a:pPr>
            <a:endParaRPr lang="pt-BR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Series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pt-BR" dirty="0"/>
              <a:t>&gt;&gt; a=[20:30]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a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20    21    22    23    24    25    26    27    28    29    30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&gt;&gt; a(1:3)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ans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20    21    22</a:t>
            </a:r>
            <a:endParaRPr lang="hu-HU" dirty="0"/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pt-BR" dirty="0"/>
              <a:t>&gt;&gt; </a:t>
            </a:r>
            <a:r>
              <a:rPr lang="hu-HU" dirty="0"/>
              <a:t>b</a:t>
            </a:r>
            <a:r>
              <a:rPr lang="pt-BR" dirty="0"/>
              <a:t>=[0:0.1:0.5]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hu-HU" dirty="0"/>
              <a:t>b</a:t>
            </a:r>
            <a:r>
              <a:rPr lang="pt-BR" dirty="0"/>
              <a:t> =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         0    0.1000    0.2000    0.3000    0.4000    0.5000</a:t>
            </a:r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structures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pPr>
              <a:buNone/>
            </a:pPr>
            <a:endParaRPr lang="hu-HU" u="sng" dirty="0"/>
          </a:p>
          <a:p>
            <a:pPr>
              <a:buNone/>
            </a:pPr>
            <a:r>
              <a:rPr lang="hu-HU" b="1" i="1" dirty="0" err="1"/>
              <a:t>if</a:t>
            </a:r>
            <a:r>
              <a:rPr lang="hu-HU" b="1" i="1" dirty="0"/>
              <a:t> </a:t>
            </a:r>
            <a:r>
              <a:rPr lang="hu-HU" b="1" i="1" dirty="0" err="1"/>
              <a:t>condition</a:t>
            </a:r>
            <a:endParaRPr lang="hu-HU" b="1" i="1" dirty="0"/>
          </a:p>
          <a:p>
            <a:pPr>
              <a:buNone/>
            </a:pPr>
            <a:r>
              <a:rPr lang="hu-HU" dirty="0"/>
              <a:t>	 </a:t>
            </a:r>
            <a:r>
              <a:rPr lang="hu-HU" dirty="0" err="1"/>
              <a:t>instructions</a:t>
            </a:r>
            <a:endParaRPr lang="hu-HU" dirty="0"/>
          </a:p>
          <a:p>
            <a:pPr>
              <a:buNone/>
            </a:pPr>
            <a:r>
              <a:rPr lang="hu-HU" b="1" i="1" dirty="0" err="1"/>
              <a:t>elseif</a:t>
            </a:r>
            <a:r>
              <a:rPr lang="hu-HU" b="1" i="1" dirty="0"/>
              <a:t> </a:t>
            </a:r>
            <a:r>
              <a:rPr lang="hu-HU" b="1" i="1" dirty="0" err="1"/>
              <a:t>condition</a:t>
            </a:r>
            <a:endParaRPr lang="hu-HU" b="1" i="1" dirty="0"/>
          </a:p>
          <a:p>
            <a:pPr>
              <a:buNone/>
            </a:pPr>
            <a:r>
              <a:rPr lang="hu-HU" dirty="0"/>
              <a:t>	 </a:t>
            </a:r>
            <a:r>
              <a:rPr lang="hu-HU" dirty="0" err="1"/>
              <a:t>instructions</a:t>
            </a:r>
            <a:endParaRPr lang="hu-HU" dirty="0"/>
          </a:p>
          <a:p>
            <a:pPr>
              <a:buNone/>
            </a:pPr>
            <a:r>
              <a:rPr lang="hu-HU" b="1" i="1" dirty="0" err="1"/>
              <a:t>else</a:t>
            </a:r>
            <a:endParaRPr lang="hu-HU" b="1" i="1" dirty="0"/>
          </a:p>
          <a:p>
            <a:pPr>
              <a:buNone/>
            </a:pPr>
            <a:r>
              <a:rPr lang="hu-HU" dirty="0"/>
              <a:t>	 </a:t>
            </a:r>
            <a:r>
              <a:rPr lang="hu-HU" dirty="0" err="1"/>
              <a:t>instructions</a:t>
            </a:r>
            <a:endParaRPr lang="hu-HU" dirty="0"/>
          </a:p>
          <a:p>
            <a:pPr>
              <a:buNone/>
            </a:pPr>
            <a:r>
              <a:rPr lang="hu-HU" b="1" i="1" dirty="0"/>
              <a:t>end</a:t>
            </a:r>
          </a:p>
          <a:p>
            <a:pPr>
              <a:buNone/>
            </a:pPr>
            <a:endParaRPr lang="hu-HU" b="1" i="1" dirty="0"/>
          </a:p>
          <a:p>
            <a:pPr>
              <a:buNone/>
            </a:pPr>
            <a:endParaRPr lang="hu-HU" b="1" i="1" dirty="0"/>
          </a:p>
          <a:p>
            <a:pPr>
              <a:buNone/>
            </a:pPr>
            <a:r>
              <a:rPr lang="hu-HU" u="sng" dirty="0" err="1"/>
              <a:t>For</a:t>
            </a:r>
            <a:r>
              <a:rPr lang="hu-HU" u="sng" dirty="0"/>
              <a:t> </a:t>
            </a:r>
            <a:r>
              <a:rPr lang="hu-HU" u="sng" dirty="0" err="1"/>
              <a:t>loop</a:t>
            </a:r>
            <a:r>
              <a:rPr lang="hu-HU" u="sng" dirty="0"/>
              <a:t>:</a:t>
            </a:r>
          </a:p>
          <a:p>
            <a:pPr>
              <a:buNone/>
            </a:pPr>
            <a:r>
              <a:rPr lang="hu-HU" b="1" i="1" dirty="0" err="1"/>
              <a:t>for</a:t>
            </a:r>
            <a:r>
              <a:rPr lang="hu-HU" b="1" i="1" dirty="0"/>
              <a:t> i = 1:N  </a:t>
            </a:r>
          </a:p>
          <a:p>
            <a:pPr>
              <a:buNone/>
            </a:pPr>
            <a:r>
              <a:rPr lang="hu-HU" b="1" i="1" dirty="0" err="1">
                <a:solidFill>
                  <a:srgbClr val="00B050"/>
                </a:solidFill>
              </a:rPr>
              <a:t>%for</a:t>
            </a:r>
            <a:r>
              <a:rPr lang="hu-HU" b="1" i="1" dirty="0">
                <a:solidFill>
                  <a:srgbClr val="00B050"/>
                </a:solidFill>
              </a:rPr>
              <a:t> start:</a:t>
            </a:r>
            <a:r>
              <a:rPr lang="hu-HU" b="1" i="1" dirty="0" err="1">
                <a:solidFill>
                  <a:srgbClr val="00B050"/>
                </a:solidFill>
              </a:rPr>
              <a:t>step</a:t>
            </a:r>
            <a:r>
              <a:rPr lang="hu-HU" b="1" i="1" dirty="0">
                <a:solidFill>
                  <a:srgbClr val="00B050"/>
                </a:solidFill>
              </a:rPr>
              <a:t>:end</a:t>
            </a:r>
          </a:p>
          <a:p>
            <a:pPr>
              <a:buNone/>
            </a:pPr>
            <a:r>
              <a:rPr lang="hu-HU" dirty="0"/>
              <a:t>		 </a:t>
            </a:r>
            <a:r>
              <a:rPr lang="hu-HU" dirty="0" err="1"/>
              <a:t>instructions</a:t>
            </a:r>
            <a:r>
              <a:rPr lang="hu-HU" dirty="0"/>
              <a:t>;</a:t>
            </a:r>
          </a:p>
          <a:p>
            <a:pPr>
              <a:buNone/>
            </a:pPr>
            <a:r>
              <a:rPr lang="hu-HU" b="1" i="1" dirty="0"/>
              <a:t>end</a:t>
            </a:r>
          </a:p>
          <a:p>
            <a:pPr>
              <a:buNone/>
            </a:pPr>
            <a:endParaRPr lang="hu-HU" b="1" i="1" dirty="0"/>
          </a:p>
          <a:p>
            <a:pPr>
              <a:buNone/>
            </a:pPr>
            <a:r>
              <a:rPr lang="hu-HU" u="sng" dirty="0" err="1"/>
              <a:t>While</a:t>
            </a:r>
            <a:r>
              <a:rPr lang="hu-HU" u="sng" dirty="0"/>
              <a:t> </a:t>
            </a:r>
            <a:r>
              <a:rPr lang="hu-HU" u="sng" dirty="0" err="1"/>
              <a:t>loop</a:t>
            </a:r>
            <a:r>
              <a:rPr lang="hu-HU" u="sng" dirty="0"/>
              <a:t>:</a:t>
            </a:r>
          </a:p>
          <a:p>
            <a:pPr>
              <a:buNone/>
            </a:pPr>
            <a:r>
              <a:rPr lang="hu-HU" b="1" i="1" dirty="0" err="1"/>
              <a:t>while</a:t>
            </a:r>
            <a:r>
              <a:rPr lang="hu-HU" b="1" i="1" dirty="0"/>
              <a:t> </a:t>
            </a:r>
            <a:r>
              <a:rPr lang="hu-HU" b="1" i="1" dirty="0" err="1"/>
              <a:t>condition</a:t>
            </a:r>
            <a:endParaRPr lang="hu-HU" b="1" i="1" dirty="0"/>
          </a:p>
          <a:p>
            <a:pPr>
              <a:buNone/>
            </a:pPr>
            <a:r>
              <a:rPr lang="hu-HU" dirty="0"/>
              <a:t>		 </a:t>
            </a:r>
            <a:r>
              <a:rPr lang="hu-HU" dirty="0" err="1"/>
              <a:t>instructions</a:t>
            </a:r>
            <a:r>
              <a:rPr lang="hu-HU" dirty="0"/>
              <a:t>;</a:t>
            </a:r>
          </a:p>
          <a:p>
            <a:pPr>
              <a:buNone/>
            </a:pPr>
            <a:r>
              <a:rPr lang="hu-HU" b="1" i="1" dirty="0"/>
              <a:t>end</a:t>
            </a:r>
            <a:endParaRPr lang="hu-H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x=[1,2,3;4,5,6;7,8,9]</a:t>
            </a:r>
          </a:p>
          <a:p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min and </a:t>
            </a:r>
            <a:r>
              <a:rPr lang="hu-HU" dirty="0" err="1"/>
              <a:t>max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and </a:t>
            </a:r>
            <a:r>
              <a:rPr lang="hu-HU" dirty="0" err="1"/>
              <a:t>give</a:t>
            </a:r>
            <a:r>
              <a:rPr lang="hu-HU" dirty="0"/>
              <a:t> </a:t>
            </a:r>
            <a:r>
              <a:rPr lang="hu-HU" dirty="0" err="1"/>
              <a:t>their</a:t>
            </a:r>
            <a:r>
              <a:rPr lang="hu-HU" dirty="0"/>
              <a:t> indexes </a:t>
            </a:r>
            <a:r>
              <a:rPr lang="hu-HU" dirty="0" err="1"/>
              <a:t>too</a:t>
            </a:r>
            <a:r>
              <a:rPr lang="hu-HU" dirty="0"/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8732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wheather</a:t>
            </a:r>
            <a:r>
              <a:rPr lang="hu-HU" dirty="0"/>
              <a:t> a </a:t>
            </a:r>
            <a:r>
              <a:rPr lang="hu-HU" dirty="0" err="1"/>
              <a:t>string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same</a:t>
            </a:r>
            <a:r>
              <a:rPr lang="hu-HU" dirty="0"/>
              <a:t> </a:t>
            </a:r>
            <a:r>
              <a:rPr lang="hu-HU" dirty="0" err="1"/>
              <a:t>string</a:t>
            </a:r>
            <a:r>
              <a:rPr lang="hu-HU" dirty="0"/>
              <a:t> </a:t>
            </a:r>
            <a:r>
              <a:rPr lang="hu-HU" dirty="0" err="1"/>
              <a:t>flipped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reversed</a:t>
            </a:r>
            <a:r>
              <a:rPr lang="hu-HU" dirty="0"/>
              <a:t> is a palindrom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.</a:t>
            </a:r>
          </a:p>
          <a:p>
            <a:r>
              <a:rPr lang="hu-HU" dirty="0" err="1"/>
              <a:t>String</a:t>
            </a:r>
            <a:r>
              <a:rPr lang="hu-HU" dirty="0"/>
              <a:t> = ’</a:t>
            </a:r>
            <a:r>
              <a:rPr lang="hu-HU" dirty="0" err="1"/>
              <a:t>dad</a:t>
            </a:r>
            <a:r>
              <a:rPr lang="hu-HU" dirty="0"/>
              <a:t>’</a:t>
            </a:r>
          </a:p>
          <a:p>
            <a:r>
              <a:rPr lang="hu-HU" dirty="0"/>
              <a:t>Hint: </a:t>
            </a:r>
            <a:r>
              <a:rPr lang="hu-HU" dirty="0" err="1"/>
              <a:t>fliplr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73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map=</a:t>
            </a:r>
            <a:r>
              <a:rPr lang="hu-HU" dirty="0" err="1"/>
              <a:t>zeros</a:t>
            </a:r>
            <a:r>
              <a:rPr lang="hu-HU" dirty="0"/>
              <a:t>(50,</a:t>
            </a:r>
            <a:r>
              <a:rPr lang="hu-HU" dirty="0" err="1"/>
              <a:t>50</a:t>
            </a:r>
            <a:r>
              <a:rPr lang="hu-HU" dirty="0"/>
              <a:t>);</a:t>
            </a:r>
          </a:p>
          <a:p>
            <a:pPr marL="0" indent="0">
              <a:buNone/>
            </a:pPr>
            <a:r>
              <a:rPr lang="hu-HU" dirty="0"/>
              <a:t>robot=[25,</a:t>
            </a:r>
            <a:r>
              <a:rPr lang="hu-HU" dirty="0" err="1"/>
              <a:t>25</a:t>
            </a:r>
            <a:r>
              <a:rPr lang="hu-HU" dirty="0"/>
              <a:t>];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Place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map (</a:t>
            </a:r>
            <a:r>
              <a:rPr lang="hu-HU" dirty="0" err="1"/>
              <a:t>value</a:t>
            </a:r>
            <a:r>
              <a:rPr lang="hu-HU" dirty="0"/>
              <a:t> 1 </a:t>
            </a:r>
            <a:r>
              <a:rPr lang="hu-HU" dirty="0" err="1"/>
              <a:t>represents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robot).</a:t>
            </a:r>
          </a:p>
          <a:p>
            <a:pPr marL="0" indent="0">
              <a:buNone/>
            </a:pPr>
            <a:r>
              <a:rPr lang="hu-HU" dirty="0"/>
              <a:t>The robot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middle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2212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The </a:t>
            </a:r>
            <a:r>
              <a:rPr lang="hu-HU" sz="2400" dirty="0" err="1"/>
              <a:t>content</a:t>
            </a:r>
            <a:r>
              <a:rPr lang="hu-HU" sz="2400" dirty="0"/>
              <a:t> of </a:t>
            </a:r>
            <a:r>
              <a:rPr lang="hu-HU" sz="2400" dirty="0" err="1"/>
              <a:t>the</a:t>
            </a:r>
            <a:r>
              <a:rPr lang="hu-HU" sz="2400" dirty="0"/>
              <a:t> map </a:t>
            </a:r>
            <a:r>
              <a:rPr lang="hu-HU" sz="2400" dirty="0" err="1"/>
              <a:t>variable</a:t>
            </a:r>
            <a:r>
              <a:rPr lang="hu-HU" sz="2400" dirty="0"/>
              <a:t> (</a:t>
            </a:r>
            <a:r>
              <a:rPr lang="hu-HU" sz="2400" dirty="0" err="1"/>
              <a:t>workspace</a:t>
            </a:r>
            <a:r>
              <a:rPr lang="hu-HU" sz="2400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006475"/>
            <a:ext cx="7535162" cy="58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54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Display: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/>
              <a:t>imagesc</a:t>
            </a:r>
            <a:r>
              <a:rPr lang="hu-HU" dirty="0"/>
              <a:t>(map)</a:t>
            </a:r>
          </a:p>
          <a:p>
            <a:r>
              <a:rPr lang="hu-HU" dirty="0" err="1"/>
              <a:t>Optional</a:t>
            </a:r>
            <a:r>
              <a:rPr lang="hu-HU" dirty="0"/>
              <a:t> </a:t>
            </a:r>
            <a:r>
              <a:rPr lang="hu-HU" dirty="0" err="1"/>
              <a:t>color</a:t>
            </a:r>
            <a:r>
              <a:rPr lang="hu-HU" dirty="0"/>
              <a:t> </a:t>
            </a:r>
            <a:r>
              <a:rPr lang="hu-HU" dirty="0" err="1"/>
              <a:t>scale</a:t>
            </a:r>
            <a:r>
              <a:rPr lang="hu-HU" dirty="0"/>
              <a:t>:</a:t>
            </a:r>
          </a:p>
          <a:p>
            <a:pPr marL="0" indent="0">
              <a:buNone/>
            </a:pPr>
            <a:r>
              <a:rPr lang="hu-HU" dirty="0" err="1"/>
              <a:t>colorbar</a:t>
            </a:r>
            <a:r>
              <a:rPr lang="hu-HU" dirty="0"/>
              <a:t>;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12768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Put</a:t>
            </a:r>
            <a:r>
              <a:rPr lang="hu-HU" dirty="0"/>
              <a:t> a </a:t>
            </a:r>
            <a:r>
              <a:rPr lang="hu-HU" dirty="0" err="1"/>
              <a:t>border</a:t>
            </a:r>
            <a:r>
              <a:rPr lang="hu-HU" dirty="0"/>
              <a:t> </a:t>
            </a:r>
            <a:r>
              <a:rPr lang="hu-HU" dirty="0" err="1"/>
              <a:t>around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map</a:t>
            </a:r>
          </a:p>
          <a:p>
            <a:r>
              <a:rPr lang="hu-HU" dirty="0"/>
              <a:t>The </a:t>
            </a:r>
            <a:r>
              <a:rPr lang="hu-HU" dirty="0" err="1"/>
              <a:t>border’s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2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8549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robot </a:t>
            </a:r>
            <a:r>
              <a:rPr lang="hu-HU" dirty="0" err="1"/>
              <a:t>should</a:t>
            </a:r>
            <a:r>
              <a:rPr lang="hu-HU" dirty="0"/>
              <a:t> </a:t>
            </a:r>
            <a:r>
              <a:rPr lang="hu-HU" dirty="0" err="1"/>
              <a:t>move</a:t>
            </a:r>
            <a:r>
              <a:rPr lang="hu-HU" dirty="0"/>
              <a:t>.</a:t>
            </a:r>
          </a:p>
          <a:p>
            <a:r>
              <a:rPr lang="hu-HU" dirty="0"/>
              <a:t>10 </a:t>
            </a:r>
            <a:r>
              <a:rPr lang="hu-HU" dirty="0" err="1"/>
              <a:t>step</a:t>
            </a:r>
            <a:r>
              <a:rPr lang="hu-HU" dirty="0"/>
              <a:t> </a:t>
            </a:r>
            <a:r>
              <a:rPr lang="hu-HU" dirty="0" err="1"/>
              <a:t>forward</a:t>
            </a:r>
            <a:r>
              <a:rPr lang="hu-HU" dirty="0"/>
              <a:t>, </a:t>
            </a:r>
            <a:r>
              <a:rPr lang="hu-HU" dirty="0" err="1"/>
              <a:t>then</a:t>
            </a:r>
            <a:r>
              <a:rPr lang="hu-HU" dirty="0"/>
              <a:t> 10 </a:t>
            </a:r>
            <a:r>
              <a:rPr lang="hu-HU" dirty="0" err="1"/>
              <a:t>step</a:t>
            </a:r>
            <a:r>
              <a:rPr lang="hu-HU" dirty="0"/>
              <a:t> </a:t>
            </a:r>
            <a:r>
              <a:rPr lang="hu-HU" dirty="0" err="1"/>
              <a:t>right</a:t>
            </a:r>
            <a:r>
              <a:rPr lang="hu-HU" dirty="0"/>
              <a:t>!</a:t>
            </a:r>
          </a:p>
          <a:p>
            <a:r>
              <a:rPr lang="hu-HU" dirty="0" err="1"/>
              <a:t>Automatically</a:t>
            </a:r>
            <a:r>
              <a:rPr lang="hu-HU" dirty="0"/>
              <a:t> update </a:t>
            </a:r>
            <a:r>
              <a:rPr lang="hu-HU" dirty="0" err="1"/>
              <a:t>the</a:t>
            </a:r>
            <a:r>
              <a:rPr lang="hu-HU" dirty="0"/>
              <a:t> image </a:t>
            </a:r>
            <a:r>
              <a:rPr lang="hu-HU" dirty="0" err="1"/>
              <a:t>through</a:t>
            </a:r>
            <a:r>
              <a:rPr lang="hu-HU" dirty="0"/>
              <a:t> a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loop</a:t>
            </a:r>
            <a:r>
              <a:rPr lang="hu-HU" dirty="0"/>
              <a:t>.</a:t>
            </a:r>
          </a:p>
          <a:p>
            <a:r>
              <a:rPr lang="hu-HU" dirty="0" err="1"/>
              <a:t>Slow</a:t>
            </a:r>
            <a:r>
              <a:rPr lang="hu-HU" dirty="0"/>
              <a:t> down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steps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pause</a:t>
            </a:r>
            <a:r>
              <a:rPr lang="hu-HU" dirty="0"/>
              <a:t> </a:t>
            </a:r>
            <a:r>
              <a:rPr lang="hu-HU" dirty="0" err="1"/>
              <a:t>method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 </a:t>
            </a:r>
            <a:r>
              <a:rPr lang="hu-HU" dirty="0" err="1"/>
              <a:t>pause</a:t>
            </a:r>
            <a:r>
              <a:rPr lang="hu-HU" dirty="0"/>
              <a:t>(0.1);  %100ms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7325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Around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a </a:t>
            </a:r>
            <a:r>
              <a:rPr lang="hu-HU" dirty="0" err="1"/>
              <a:t>border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end. (8 </a:t>
            </a:r>
            <a:r>
              <a:rPr lang="hu-HU" dirty="0" err="1"/>
              <a:t>cells</a:t>
            </a:r>
            <a:r>
              <a:rPr lang="hu-HU" dirty="0"/>
              <a:t>) The </a:t>
            </a:r>
            <a:r>
              <a:rPr lang="hu-HU" dirty="0" err="1"/>
              <a:t>border’s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is 2.</a:t>
            </a:r>
          </a:p>
        </p:txBody>
      </p:sp>
    </p:spTree>
    <p:extLst>
      <p:ext uri="{BB962C8B-B14F-4D97-AF65-F5344CB8AC3E}">
        <p14:creationId xmlns:p14="http://schemas.microsoft.com/office/powerpoint/2010/main" val="852517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Task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Calculate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distance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 made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start and end </a:t>
            </a:r>
            <a:r>
              <a:rPr lang="hu-HU" dirty="0" err="1"/>
              <a:t>point</a:t>
            </a:r>
            <a:r>
              <a:rPr lang="hu-HU" dirty="0"/>
              <a:t>.</a:t>
            </a:r>
          </a:p>
          <a:p>
            <a:r>
              <a:rPr lang="hu-HU" dirty="0"/>
              <a:t>Hint: </a:t>
            </a:r>
            <a:br>
              <a:rPr lang="hu-HU" dirty="0"/>
            </a:br>
            <a:r>
              <a:rPr lang="en-US" dirty="0"/>
              <a:t>n = norm(v) returns the 2-norm or Euclidean norm of vector v.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893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14209</TotalTime>
  <Words>439</Words>
  <Application>Microsoft Office PowerPoint</Application>
  <PresentationFormat>Diavetítés a képernyőre (4:3 oldalarány)</PresentationFormat>
  <Paragraphs>182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Office-téma</vt:lpstr>
      <vt:lpstr>Intelligent Systems 2017 Spring</vt:lpstr>
      <vt:lpstr>Matlab</vt:lpstr>
      <vt:lpstr>Command Window</vt:lpstr>
      <vt:lpstr>Operations</vt:lpstr>
      <vt:lpstr>Relational and logical operators</vt:lpstr>
      <vt:lpstr>Workspace variables</vt:lpstr>
      <vt:lpstr>Representation of strings</vt:lpstr>
      <vt:lpstr>Vectors, arrays</vt:lpstr>
      <vt:lpstr>Vectors, arrays</vt:lpstr>
      <vt:lpstr>Vectors, arrays</vt:lpstr>
      <vt:lpstr>Vectors, arrays</vt:lpstr>
      <vt:lpstr>Series</vt:lpstr>
      <vt:lpstr>Control structures</vt:lpstr>
      <vt:lpstr>Task</vt:lpstr>
      <vt:lpstr>Task</vt:lpstr>
      <vt:lpstr>Task</vt:lpstr>
      <vt:lpstr>The content of the map variable (workspace)</vt:lpstr>
      <vt:lpstr>Display:</vt:lpstr>
      <vt:lpstr>Task</vt:lpstr>
      <vt:lpstr>Task</vt:lpstr>
      <vt:lpstr>Task</vt:lpstr>
      <vt:lpstr>Task</vt:lpstr>
    </vt:vector>
  </TitlesOfParts>
  <Company>BMF 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Intelligens Rendszerek</dc:title>
  <dc:creator>Molnár András</dc:creator>
  <cp:lastModifiedBy>Dunai Zsolt</cp:lastModifiedBy>
  <cp:revision>357</cp:revision>
  <dcterms:created xsi:type="dcterms:W3CDTF">2004-02-16T07:59:38Z</dcterms:created>
  <dcterms:modified xsi:type="dcterms:W3CDTF">2017-02-15T00:39:40Z</dcterms:modified>
</cp:coreProperties>
</file>