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9" r:id="rId2"/>
    <p:sldId id="304" r:id="rId3"/>
    <p:sldId id="357" r:id="rId4"/>
    <p:sldId id="358" r:id="rId5"/>
    <p:sldId id="359" r:id="rId6"/>
    <p:sldId id="363" r:id="rId7"/>
    <p:sldId id="360" r:id="rId8"/>
    <p:sldId id="364" r:id="rId9"/>
    <p:sldId id="361" r:id="rId10"/>
    <p:sldId id="362" r:id="rId11"/>
    <p:sldId id="365" r:id="rId12"/>
    <p:sldId id="366" r:id="rId13"/>
    <p:sldId id="367" r:id="rId14"/>
    <p:sldId id="368" r:id="rId15"/>
    <p:sldId id="369" r:id="rId16"/>
    <p:sldId id="371" r:id="rId17"/>
    <p:sldId id="370" r:id="rId18"/>
    <p:sldId id="356" r:id="rId19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Egyszerű modulok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Feladat egyszerű modulokkal</a:t>
            </a: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LED, nyomógombok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Időzítés alapjai</a:t>
            </a: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defRPr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Feladat egyszerű modulokkal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0" lvl="0" indent="0">
              <a:buNone/>
            </a:pP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Készítsen olyan konfigurációt, mely 2 </a:t>
            </a:r>
            <a:r>
              <a:rPr lang="hu-H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LED-et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 és 2 nyomógombot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tartalmaz (jobb és baloldalra rendezve).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Ha a jobboldali gombot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nyomva tartjuk,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akkor a jobboldali </a:t>
            </a:r>
            <a:r>
              <a:rPr lang="hu-H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LED-et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 kell felgyújtani kék színnel, a baloldali gomb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nyomva tartásával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ugyanez történjen a baloldali </a:t>
            </a:r>
            <a:r>
              <a:rPr lang="hu-H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LED-del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. A két gomb egyidejű nyomva tartása esetén mindkét LED kerüljön felgyújtásra piros színnel. A gombok felengedésének hatására a </a:t>
            </a:r>
            <a:r>
              <a:rPr lang="hu-H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LED-ek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 nem világíthatnak (tehát csak a gombok lenyomásának hatására 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világíthatnak </a:t>
            </a:r>
            <a:r>
              <a:rPr lang="hu-HU" sz="2000" dirty="0">
                <a:latin typeface="Times New Roman" pitchFamily="18" charset="0"/>
                <a:ea typeface="Calibri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LED-ek</a:t>
            </a:r>
            <a:r>
              <a:rPr lang="hu-H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endParaRPr lang="hu-H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59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Konfiguráció készítés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alkatrészek és a szalagkábelek felhasználásával állítsuk össze a következő konfigurációt:</a:t>
            </a: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33" y="2280825"/>
            <a:ext cx="3273743" cy="338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5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alkalmazás létrehozása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Hozzunk létre egy új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projektet, majd a grafikus tervezőben is készítsük el a konfigurációt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evezzük el az egyes komponenseket 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Properties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ablak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bevitelmező segítségével: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Baloldali LED: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leftLED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Balodali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nyomógomb: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leftButton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Jobboldali LED: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rightLED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Jobboldali nyomógomb: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rightButton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alkalmazás készítésekor a fenti nevek felhasználásával hivatkozhatunk az egyes komponensekre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8920"/>
            <a:ext cx="31908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0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Eseménykezelés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Gombnyomás esetén a gombot reprezentáló objektum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ButtonPressed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eseménye kerül végrehajtásra: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gomb felengedését követően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ButtonReleased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esemény kerül kiváltásra: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Mindkét esemény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ButtonEventHandler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típusú: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ender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gomb, mely kiváltotta az eseményt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tate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gomb állapota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eseménykezeléshez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ButtonEventHandler-nek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megfelelő szignatúrájú metódussal kell feliratkozni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51514"/>
              </p:ext>
            </p:extLst>
          </p:nvPr>
        </p:nvGraphicFramePr>
        <p:xfrm>
          <a:off x="1691680" y="2276872"/>
          <a:ext cx="5799138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" name="Dokumentum" r:id="rId3" imgW="5807160" imgH="421920" progId="Word.OpenDocumentText.12">
                  <p:embed/>
                </p:oleObj>
              </mc:Choice>
              <mc:Fallback>
                <p:oleObj name="Dokumentum" r:id="rId3" imgW="5807160" imgH="4219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80" y="2276872"/>
                        <a:ext cx="5799138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621764"/>
              </p:ext>
            </p:extLst>
          </p:nvPr>
        </p:nvGraphicFramePr>
        <p:xfrm>
          <a:off x="1665436" y="3284984"/>
          <a:ext cx="59309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" name="Dokumentum" r:id="rId5" imgW="5939280" imgH="385200" progId="Word.OpenDocumentText.12">
                  <p:embed/>
                </p:oleObj>
              </mc:Choice>
              <mc:Fallback>
                <p:oleObj name="Dokumentum" r:id="rId5" imgW="5939280" imgH="385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5436" y="3284984"/>
                        <a:ext cx="5930900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901607"/>
              </p:ext>
            </p:extLst>
          </p:nvPr>
        </p:nvGraphicFramePr>
        <p:xfrm>
          <a:off x="1619672" y="4005064"/>
          <a:ext cx="659288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" name="Dokumentum" r:id="rId7" imgW="6597000" imgH="590400" progId="Word.OpenDocumentText.12">
                  <p:embed/>
                </p:oleObj>
              </mc:Choice>
              <mc:Fallback>
                <p:oleObj name="Dokumentum" r:id="rId7" imgW="6597000" imgH="5904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9672" y="4005064"/>
                        <a:ext cx="6592887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83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megírása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Explorer” ablakban nyissuk meg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Program.cs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állományt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Ahhoz, hogy a gombok megnyomására, valamint azok felengedésére reagálni tudjon az alkalmazás, fel kell iratkozni a gombok eseménykezelőire a program indításakor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eseménykezelést célszerű egy közös eseménykezelő metódussal végezni, melyre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metóduson belül iratkoztatjuk fel a gombokat: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111355"/>
              </p:ext>
            </p:extLst>
          </p:nvPr>
        </p:nvGraphicFramePr>
        <p:xfrm>
          <a:off x="2759992" y="3861048"/>
          <a:ext cx="4333320" cy="153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7" name="Dokumentum" r:id="rId3" imgW="4333320" imgH="1538640" progId="Word.OpenDocumentText.12">
                  <p:embed/>
                </p:oleObj>
              </mc:Choice>
              <mc:Fallback>
                <p:oleObj name="Dokumentum" r:id="rId3" imgW="4333320" imgH="1538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9992" y="3861048"/>
                        <a:ext cx="4333320" cy="1538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011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Eseménykezelők implementálása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feliratkozást követően az eseménykezelő metódusok implementálása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szükséges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eseménykezelő metódusokon belül lehet ellenőrizni, hogy melyik gomb váltotta ki az eseményt, erre szolgál 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sender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paraméter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gombok állapota lekérdezhető a „Pressed” tulajdonság segítségével. Ennek értéke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nyomva tartott gomb esetén,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false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egyébként.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LED modulok ki-bekapcsolhatók, valamint megadható, hogy bekacsolás esetén milyen színnel világítsanak. Néhány példa: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TurnRed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piros színnel gyújtja ki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ed.TurnBlue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kék színnel gyújtja ki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ed.TurnColor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):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paraméterben megadott színnel gyújtja ki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ed.TurnOff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(): kikapcsolja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LED-et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593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Eseménykezelők implementálása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gombnyomás eseménykezelője: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313067"/>
              </p:ext>
            </p:extLst>
          </p:nvPr>
        </p:nvGraphicFramePr>
        <p:xfrm>
          <a:off x="1403648" y="1988840"/>
          <a:ext cx="4991760" cy="283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8" name="Dokumentum" r:id="rId3" imgW="4991760" imgH="2830320" progId="Word.OpenDocumentText.12">
                  <p:embed/>
                </p:oleObj>
              </mc:Choice>
              <mc:Fallback>
                <p:oleObj name="Dokumentum" r:id="rId3" imgW="499176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1988840"/>
                        <a:ext cx="4991760" cy="283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548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Feladat egyszerű modulokkal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Eseménykezelők implementálása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gomb felengedés eseménykezelője:</a:t>
            </a:r>
          </a:p>
          <a:p>
            <a:endParaRPr lang="hu-HU" dirty="0" smtClean="0"/>
          </a:p>
          <a:p>
            <a:endParaRPr lang="hu-HU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Futtatás segítségével (F5 billentyű) ellenőrizzük az alkalmazás működését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632710"/>
              </p:ext>
            </p:extLst>
          </p:nvPr>
        </p:nvGraphicFramePr>
        <p:xfrm>
          <a:off x="1403648" y="2072904"/>
          <a:ext cx="5127120" cy="157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Dokumentum" r:id="rId3" imgW="5127120" imgH="1572120" progId="Word.OpenDocumentText.12">
                  <p:embed/>
                </p:oleObj>
              </mc:Choice>
              <mc:Fallback>
                <p:oleObj name="Dokumentum" r:id="rId3" imgW="5127120" imgH="15721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072904"/>
                        <a:ext cx="5127120" cy="1572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5225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Időzítés alapjai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Időzítési lehetőségek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Időzítők segítségével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periodikusan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ismétlődő, illetve késleltetett metódushívásokat lehet készíteni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Kétféle időzítő használható:</a:t>
            </a:r>
          </a:p>
          <a:p>
            <a:pPr lvl="1"/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12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Lehetővé teszi egy metódus adott idő intervallumonkénti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hívását: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Konstruktor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paraméterei: 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callback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egy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TimerCallback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mely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periodikusan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hívni kívánt metódust reprezentálja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tetszőleges objektum, mely felhasználható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callback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metódus hívásakor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dueTime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az az idő intervallum, amennyit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Timer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indítása előtt kivár a rendszer [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], 0 ha azonnali indítást szeretnénk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 metódushívások közti időintervallum [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metódus segítségével az idővel kapcsolatos paraméterek a példányosítást követően is  megváltoztathatók</a:t>
            </a:r>
          </a:p>
          <a:p>
            <a:pPr marL="457200" lvl="1" indent="0">
              <a:buNone/>
            </a:pP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032063"/>
              </p:ext>
            </p:extLst>
          </p:nvPr>
        </p:nvGraphicFramePr>
        <p:xfrm>
          <a:off x="1420241" y="1912938"/>
          <a:ext cx="7688263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Dokumentum" r:id="rId3" imgW="7687800" imgH="1711800" progId="Word.OpenDocumentText.12">
                  <p:embed/>
                </p:oleObj>
              </mc:Choice>
              <mc:Fallback>
                <p:oleObj name="Dokumentum" r:id="rId3" imgW="7687800" imgH="1711800" progId="Word.OpenDocumentText.12">
                  <p:embed/>
                  <p:pic>
                    <p:nvPicPr>
                      <p:cNvPr id="0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241" y="1912938"/>
                        <a:ext cx="7688263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924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Rövid példa: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Figyeljük meg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TimerCallback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szignatúráját!</a:t>
            </a: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23975887"/>
              </p:ext>
            </p:extLst>
          </p:nvPr>
        </p:nvGraphicFramePr>
        <p:xfrm>
          <a:off x="1483032" y="1988840"/>
          <a:ext cx="4817160" cy="26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8" name="Dokumentum" r:id="rId3" imgW="4817160" imgH="2676600" progId="Word.OpenDocumentText.12">
                  <p:embed/>
                </p:oleObj>
              </mc:Choice>
              <mc:Fallback>
                <p:oleObj name="Dokumentum" r:id="rId3" imgW="4817160" imgH="267660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3032" y="1988840"/>
                        <a:ext cx="4817160" cy="26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738615"/>
              </p:ext>
            </p:extLst>
          </p:nvPr>
        </p:nvGraphicFramePr>
        <p:xfrm>
          <a:off x="1475656" y="5309168"/>
          <a:ext cx="4240440" cy="352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9" name="Dokumentum" r:id="rId5" imgW="4240440" imgH="352080" progId="Word.OpenDocumentText.12">
                  <p:embed/>
                </p:oleObj>
              </mc:Choice>
              <mc:Fallback>
                <p:oleObj name="Dokumentum" r:id="rId5" imgW="4240440" imgH="352080" progId="Word.OpenDocumentText.12">
                  <p:embed/>
                  <p:pic>
                    <p:nvPicPr>
                      <p:cNvPr id="0" name="Objektum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309168"/>
                        <a:ext cx="4240440" cy="352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82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Microsoft.SPOT.DispatcherTimer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egyszerűsített változata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Egyszerűen újraindítható, indítható, leállítható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Viselkedéstípusokat definiál (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BehaviorType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RunOnce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elindul, meghívja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eseményt a megadott idő elteltével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interval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), majd leáll („felhúzható óra”)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RunContinuously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folyamatosan hívja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eseményt a megadott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időközönként 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interval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), periodikus üzemmód</a:t>
            </a: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Mindkét viselkedéstípusnál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Tick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esemény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kerül hívásra: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3600" dirty="0">
              <a:latin typeface="Times New Roman" pitchFamily="18" charset="0"/>
              <a:cs typeface="Times New Roman" pitchFamily="18" charset="0"/>
            </a:endParaRPr>
          </a:p>
          <a:p>
            <a:endParaRPr lang="hu-H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672972"/>
              </p:ext>
            </p:extLst>
          </p:nvPr>
        </p:nvGraphicFramePr>
        <p:xfrm>
          <a:off x="1501924" y="2348880"/>
          <a:ext cx="609441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" name="Dokumentum" r:id="rId3" imgW="6094080" imgH="640080" progId="Word.OpenDocumentText.12">
                  <p:embed/>
                </p:oleObj>
              </mc:Choice>
              <mc:Fallback>
                <p:oleObj name="Dokumentum" r:id="rId3" imgW="6094080" imgH="640080" progId="Word.OpenDocumentText.12">
                  <p:embed/>
                  <p:pic>
                    <p:nvPicPr>
                      <p:cNvPr id="0" name="Objektum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924" y="2348880"/>
                        <a:ext cx="6094412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520733"/>
              </p:ext>
            </p:extLst>
          </p:nvPr>
        </p:nvGraphicFramePr>
        <p:xfrm>
          <a:off x="1907704" y="4509120"/>
          <a:ext cx="553561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8" name="Dokumentum" r:id="rId5" imgW="5538960" imgH="939960" progId="Word.OpenDocumentText.12">
                  <p:embed/>
                </p:oleObj>
              </mc:Choice>
              <mc:Fallback>
                <p:oleObj name="Dokumentum" r:id="rId5" imgW="5538960" imgH="939960" progId="Word.OpenDocumentText.12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509120"/>
                        <a:ext cx="5535613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721213"/>
              </p:ext>
            </p:extLst>
          </p:nvPr>
        </p:nvGraphicFramePr>
        <p:xfrm>
          <a:off x="1547664" y="5805264"/>
          <a:ext cx="59721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9" name="Dokumentum" r:id="rId7" imgW="5972760" imgH="501480" progId="Word.OpenDocumentText.12">
                  <p:embed/>
                </p:oleObj>
              </mc:Choice>
              <mc:Fallback>
                <p:oleObj name="Dokumentum" r:id="rId7" imgW="5972760" imgH="501480" progId="Word.OpenDocumentText.12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5805264"/>
                        <a:ext cx="5972175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5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87133951"/>
              </p:ext>
            </p:extLst>
          </p:nvPr>
        </p:nvGraphicFramePr>
        <p:xfrm>
          <a:off x="1115616" y="1600200"/>
          <a:ext cx="6994440" cy="514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" name="Dokumentum" r:id="rId3" imgW="6994440" imgH="5141880" progId="Word.OpenDocumentText.12">
                  <p:embed/>
                </p:oleObj>
              </mc:Choice>
              <mc:Fallback>
                <p:oleObj name="Dokumentum" r:id="rId3" imgW="6994440" imgH="514188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600200"/>
                        <a:ext cx="6994440" cy="5141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3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(3)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projekt létrehozását követően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Program.cs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állományban számos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névtér hivatkozás látható: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egyszerű használhatóság, illetve a névütközések elkerülésének érdekében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névtérre egy rövidített GT „alias”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definiálható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GT alias használatával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névtér helyettesíthető GT rövidítéssel, így pl.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nevű osztályra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GT.Timer-ként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is lehet hivatkozni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527274"/>
              </p:ext>
            </p:extLst>
          </p:nvPr>
        </p:nvGraphicFramePr>
        <p:xfrm>
          <a:off x="1470819" y="2392363"/>
          <a:ext cx="5405437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7" name="Dokumentum" r:id="rId3" imgW="5405040" imgH="1036800" progId="Word.OpenDocumentText.12">
                  <p:embed/>
                </p:oleObj>
              </mc:Choice>
              <mc:Fallback>
                <p:oleObj name="Dokumentum" r:id="rId3" imgW="5405040" imgH="1036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0819" y="2392363"/>
                        <a:ext cx="5405437" cy="103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35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Időzítés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Rövid példa: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Figyeljük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meg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TickEventHandler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szignatúráját!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96389556"/>
              </p:ext>
            </p:extLst>
          </p:nvPr>
        </p:nvGraphicFramePr>
        <p:xfrm>
          <a:off x="1466632" y="2054360"/>
          <a:ext cx="6273720" cy="317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3" name="Dokumentum" r:id="rId3" imgW="6273720" imgH="3174840" progId="Word.OpenDocumentText.12">
                  <p:embed/>
                </p:oleObj>
              </mc:Choice>
              <mc:Fallback>
                <p:oleObj name="Dokumentum" r:id="rId3" imgW="6273720" imgH="317484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632" y="2054360"/>
                        <a:ext cx="6273720" cy="3174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558481"/>
              </p:ext>
            </p:extLst>
          </p:nvPr>
        </p:nvGraphicFramePr>
        <p:xfrm>
          <a:off x="1437992" y="5649064"/>
          <a:ext cx="4502160" cy="51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4" name="Dokumentum" r:id="rId5" imgW="4502160" imgH="516240" progId="Word.OpenDocumentText.12">
                  <p:embed/>
                </p:oleObj>
              </mc:Choice>
              <mc:Fallback>
                <p:oleObj name="Dokumentum" r:id="rId5" imgW="4502160" imgH="5162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37992" y="5649064"/>
                        <a:ext cx="4502160" cy="516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293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</a:t>
            </a:r>
            <a:r>
              <a:rPr lang="hu-HU" dirty="0" smtClean="0"/>
              <a:t>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Hogyan észlelhető programkódból a gombnyomás, illetve a gomb felengedésének ténye?</a:t>
            </a:r>
          </a:p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Mutassa be 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System.Threading.Timer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időzítő működését!</a:t>
            </a:r>
          </a:p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Mutassa be 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Gadgeteer.Timer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időzítő működését!</a:t>
            </a:r>
          </a:p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Hasonlítsa össze a megismert időzítőket!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48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29562</TotalTime>
  <Words>813</Words>
  <Application>Microsoft Office PowerPoint</Application>
  <PresentationFormat>Diavetítés a képernyőre (4:3 oldalarány)</PresentationFormat>
  <Paragraphs>163</Paragraphs>
  <Slides>18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0" baseType="lpstr">
      <vt:lpstr>Office-téma</vt:lpstr>
      <vt:lpstr>Dokumentum</vt:lpstr>
      <vt:lpstr>PowerPoint bemutató</vt:lpstr>
      <vt:lpstr>Áttekintés</vt:lpstr>
      <vt:lpstr>1. Feladat egyszerű modulokkal</vt:lpstr>
      <vt:lpstr>1. Feladat egyszerű modulokkal</vt:lpstr>
      <vt:lpstr>1. Feladat egyszerű modulokkal</vt:lpstr>
      <vt:lpstr>1. Feladat egyszerű modulokkal</vt:lpstr>
      <vt:lpstr>1. Feladat egyszerű modulokkal</vt:lpstr>
      <vt:lpstr>1. Feladat egyszerű modulokkal</vt:lpstr>
      <vt:lpstr>1. Feladat egyszerű modulokkal</vt:lpstr>
      <vt:lpstr>1. Feladat egyszerű modulokkal</vt:lpstr>
      <vt:lpstr>2. Időzítés alapjai</vt:lpstr>
      <vt:lpstr>2. Időzítés alapjai</vt:lpstr>
      <vt:lpstr>2. Időzítés alapjai</vt:lpstr>
      <vt:lpstr>2. Időzítés alapjai</vt:lpstr>
      <vt:lpstr>2. Időzítés alapjai</vt:lpstr>
      <vt:lpstr>2. Időzítés alapjai</vt:lpstr>
      <vt:lpstr>2. Időzítés alapjai</vt:lpstr>
      <vt:lpstr>3.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1194</cp:revision>
  <cp:lastPrinted>2013-11-07T12:31:54Z</cp:lastPrinted>
  <dcterms:created xsi:type="dcterms:W3CDTF">2010-11-09T10:40:04Z</dcterms:created>
  <dcterms:modified xsi:type="dcterms:W3CDTF">2015-08-12T10:18:39Z</dcterms:modified>
</cp:coreProperties>
</file>