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 id="2147483653" r:id="rId2"/>
  </p:sldMasterIdLst>
  <p:notesMasterIdLst>
    <p:notesMasterId r:id="rId28"/>
  </p:notesMasterIdLst>
  <p:handoutMasterIdLst>
    <p:handoutMasterId r:id="rId29"/>
  </p:handoutMasterIdLst>
  <p:sldIdLst>
    <p:sldId id="444" r:id="rId3"/>
    <p:sldId id="707" r:id="rId4"/>
    <p:sldId id="708" r:id="rId5"/>
    <p:sldId id="714" r:id="rId6"/>
    <p:sldId id="710" r:id="rId7"/>
    <p:sldId id="696" r:id="rId8"/>
    <p:sldId id="698" r:id="rId9"/>
    <p:sldId id="699" r:id="rId10"/>
    <p:sldId id="700" r:id="rId11"/>
    <p:sldId id="703" r:id="rId12"/>
    <p:sldId id="716" r:id="rId13"/>
    <p:sldId id="717" r:id="rId14"/>
    <p:sldId id="711" r:id="rId15"/>
    <p:sldId id="668" r:id="rId16"/>
    <p:sldId id="712" r:id="rId17"/>
    <p:sldId id="713" r:id="rId18"/>
    <p:sldId id="697" r:id="rId19"/>
    <p:sldId id="674" r:id="rId20"/>
    <p:sldId id="672" r:id="rId21"/>
    <p:sldId id="675" r:id="rId22"/>
    <p:sldId id="677" r:id="rId23"/>
    <p:sldId id="676" r:id="rId24"/>
    <p:sldId id="705" r:id="rId25"/>
    <p:sldId id="715" r:id="rId26"/>
    <p:sldId id="300" r:id="rId27"/>
  </p:sldIdLst>
  <p:sldSz cx="9144000" cy="6858000" type="screen4x3"/>
  <p:notesSz cx="6858000" cy="9144000"/>
  <p:embeddedFontLst>
    <p:embeddedFont>
      <p:font typeface="Segoe UI" panose="020B0502040204020203" pitchFamily="34" charset="0"/>
      <p:regular r:id="rId30"/>
      <p:bold r:id="rId31"/>
      <p:italic r:id="rId32"/>
      <p:boldItalic r:id="rId33"/>
    </p:embeddedFont>
    <p:embeddedFont>
      <p:font typeface="Consolas" panose="020B0609020204030204" pitchFamily="49"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a:defRPr lang="hu-HU"/>
    </a:defPPr>
    <a:lvl1pPr algn="ctr" rtl="0" fontAlgn="base">
      <a:spcBef>
        <a:spcPct val="0"/>
      </a:spcBef>
      <a:spcAft>
        <a:spcPct val="0"/>
      </a:spcAft>
      <a:defRPr sz="2400" kern="1200">
        <a:solidFill>
          <a:srgbClr val="4B4B36"/>
        </a:solidFill>
        <a:latin typeface="Calibri" pitchFamily="34" charset="0"/>
        <a:ea typeface="+mn-ea"/>
        <a:cs typeface="+mn-cs"/>
      </a:defRPr>
    </a:lvl1pPr>
    <a:lvl2pPr marL="457200" algn="ctr" rtl="0" fontAlgn="base">
      <a:spcBef>
        <a:spcPct val="0"/>
      </a:spcBef>
      <a:spcAft>
        <a:spcPct val="0"/>
      </a:spcAft>
      <a:defRPr sz="2400" kern="1200">
        <a:solidFill>
          <a:srgbClr val="4B4B36"/>
        </a:solidFill>
        <a:latin typeface="Calibri" pitchFamily="34" charset="0"/>
        <a:ea typeface="+mn-ea"/>
        <a:cs typeface="+mn-cs"/>
      </a:defRPr>
    </a:lvl2pPr>
    <a:lvl3pPr marL="914400" algn="ctr" rtl="0" fontAlgn="base">
      <a:spcBef>
        <a:spcPct val="0"/>
      </a:spcBef>
      <a:spcAft>
        <a:spcPct val="0"/>
      </a:spcAft>
      <a:defRPr sz="2400" kern="1200">
        <a:solidFill>
          <a:srgbClr val="4B4B36"/>
        </a:solidFill>
        <a:latin typeface="Calibri" pitchFamily="34" charset="0"/>
        <a:ea typeface="+mn-ea"/>
        <a:cs typeface="+mn-cs"/>
      </a:defRPr>
    </a:lvl3pPr>
    <a:lvl4pPr marL="1371600" algn="ctr" rtl="0" fontAlgn="base">
      <a:spcBef>
        <a:spcPct val="0"/>
      </a:spcBef>
      <a:spcAft>
        <a:spcPct val="0"/>
      </a:spcAft>
      <a:defRPr sz="2400" kern="1200">
        <a:solidFill>
          <a:srgbClr val="4B4B36"/>
        </a:solidFill>
        <a:latin typeface="Calibri" pitchFamily="34" charset="0"/>
        <a:ea typeface="+mn-ea"/>
        <a:cs typeface="+mn-cs"/>
      </a:defRPr>
    </a:lvl4pPr>
    <a:lvl5pPr marL="1828800" algn="ctr" rtl="0" fontAlgn="base">
      <a:spcBef>
        <a:spcPct val="0"/>
      </a:spcBef>
      <a:spcAft>
        <a:spcPct val="0"/>
      </a:spcAft>
      <a:defRPr sz="2400" kern="1200">
        <a:solidFill>
          <a:srgbClr val="4B4B36"/>
        </a:solidFill>
        <a:latin typeface="Calibri" pitchFamily="34" charset="0"/>
        <a:ea typeface="+mn-ea"/>
        <a:cs typeface="+mn-cs"/>
      </a:defRPr>
    </a:lvl5pPr>
    <a:lvl6pPr marL="2286000" algn="l" defTabSz="914400" rtl="0" eaLnBrk="1" latinLnBrk="0" hangingPunct="1">
      <a:defRPr sz="2400" kern="1200">
        <a:solidFill>
          <a:srgbClr val="4B4B36"/>
        </a:solidFill>
        <a:latin typeface="Calibri" pitchFamily="34" charset="0"/>
        <a:ea typeface="+mn-ea"/>
        <a:cs typeface="+mn-cs"/>
      </a:defRPr>
    </a:lvl6pPr>
    <a:lvl7pPr marL="2743200" algn="l" defTabSz="914400" rtl="0" eaLnBrk="1" latinLnBrk="0" hangingPunct="1">
      <a:defRPr sz="2400" kern="1200">
        <a:solidFill>
          <a:srgbClr val="4B4B36"/>
        </a:solidFill>
        <a:latin typeface="Calibri" pitchFamily="34" charset="0"/>
        <a:ea typeface="+mn-ea"/>
        <a:cs typeface="+mn-cs"/>
      </a:defRPr>
    </a:lvl7pPr>
    <a:lvl8pPr marL="3200400" algn="l" defTabSz="914400" rtl="0" eaLnBrk="1" latinLnBrk="0" hangingPunct="1">
      <a:defRPr sz="2400" kern="1200">
        <a:solidFill>
          <a:srgbClr val="4B4B36"/>
        </a:solidFill>
        <a:latin typeface="Calibri" pitchFamily="34" charset="0"/>
        <a:ea typeface="+mn-ea"/>
        <a:cs typeface="+mn-cs"/>
      </a:defRPr>
    </a:lvl8pPr>
    <a:lvl9pPr marL="3657600" algn="l" defTabSz="914400" rtl="0" eaLnBrk="1" latinLnBrk="0" hangingPunct="1">
      <a:defRPr sz="2400" kern="1200">
        <a:solidFill>
          <a:srgbClr val="4B4B36"/>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64CC64"/>
    <a:srgbClr val="0066FF"/>
    <a:srgbClr val="C0C0C0"/>
    <a:srgbClr val="0C0684"/>
    <a:srgbClr val="000066"/>
    <a:srgbClr val="7E1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EEE2C5-6847-4F28-9040-93F830086CB3}" v="1071" dt="2018-10-15T21:54:13.722"/>
  </p1510:revLst>
</p1510:revInfo>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Közepesen sötét stílus 4 – 2. jelölőszín">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3" autoAdjust="0"/>
    <p:restoredTop sz="94236" autoAdjust="0"/>
  </p:normalViewPr>
  <p:slideViewPr>
    <p:cSldViewPr>
      <p:cViewPr varScale="1">
        <p:scale>
          <a:sx n="67" d="100"/>
          <a:sy n="67" d="100"/>
        </p:scale>
        <p:origin x="654" y="60"/>
      </p:cViewPr>
      <p:guideLst>
        <p:guide orient="horz" pos="2160"/>
        <p:guide pos="2880"/>
      </p:guideLst>
    </p:cSldViewPr>
  </p:slideViewPr>
  <p:outlineViewPr>
    <p:cViewPr>
      <p:scale>
        <a:sx n="33" d="100"/>
        <a:sy n="33" d="100"/>
      </p:scale>
      <p:origin x="0" y="-17117"/>
    </p:cViewPr>
  </p:outlineViewPr>
  <p:notesTextViewPr>
    <p:cViewPr>
      <p:scale>
        <a:sx n="100" d="100"/>
        <a:sy n="100" d="100"/>
      </p:scale>
      <p:origin x="0" y="0"/>
    </p:cViewPr>
  </p:notesTextViewPr>
  <p:sorterViewPr>
    <p:cViewPr>
      <p:scale>
        <a:sx n="100" d="100"/>
        <a:sy n="100" d="100"/>
      </p:scale>
      <p:origin x="0" y="4200"/>
    </p:cViewPr>
  </p:sorterViewPr>
  <p:notesViewPr>
    <p:cSldViewPr>
      <p:cViewPr varScale="1">
        <p:scale>
          <a:sx n="78" d="100"/>
          <a:sy n="78" d="100"/>
        </p:scale>
        <p:origin x="-1878" y="-90"/>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67"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rsolya Eszter Cseri" userId="f9d512b01b9be33b" providerId="LiveId" clId="{F2C03DBA-24E2-4C75-BAC3-5F9A992F13E1}"/>
    <pc:docChg chg="undo custSel addSld delSld modSld sldOrd">
      <pc:chgData name="Orsolya Eszter Cseri" userId="f9d512b01b9be33b" providerId="LiveId" clId="{F2C03DBA-24E2-4C75-BAC3-5F9A992F13E1}" dt="2018-10-13T13:22:53.380" v="1288" actId="5793"/>
      <pc:docMkLst>
        <pc:docMk/>
      </pc:docMkLst>
      <pc:sldChg chg="modSp">
        <pc:chgData name="Orsolya Eszter Cseri" userId="f9d512b01b9be33b" providerId="LiveId" clId="{F2C03DBA-24E2-4C75-BAC3-5F9A992F13E1}" dt="2018-10-13T08:12:24.100" v="5" actId="20577"/>
        <pc:sldMkLst>
          <pc:docMk/>
          <pc:sldMk cId="0" sldId="444"/>
        </pc:sldMkLst>
        <pc:spChg chg="mod">
          <ac:chgData name="Orsolya Eszter Cseri" userId="f9d512b01b9be33b" providerId="LiveId" clId="{F2C03DBA-24E2-4C75-BAC3-5F9A992F13E1}" dt="2018-10-13T08:12:24.100" v="5" actId="20577"/>
          <ac:spMkLst>
            <pc:docMk/>
            <pc:sldMk cId="0" sldId="444"/>
            <ac:spMk id="88068" creationId="{00000000-0000-0000-0000-000000000000}"/>
          </ac:spMkLst>
        </pc:spChg>
      </pc:sldChg>
      <pc:sldChg chg="modSp">
        <pc:chgData name="Orsolya Eszter Cseri" userId="f9d512b01b9be33b" providerId="LiveId" clId="{F2C03DBA-24E2-4C75-BAC3-5F9A992F13E1}" dt="2018-10-13T08:21:04.689" v="107" actId="20577"/>
        <pc:sldMkLst>
          <pc:docMk/>
          <pc:sldMk cId="3760910961" sldId="634"/>
        </pc:sldMkLst>
        <pc:spChg chg="mod">
          <ac:chgData name="Orsolya Eszter Cseri" userId="f9d512b01b9be33b" providerId="LiveId" clId="{F2C03DBA-24E2-4C75-BAC3-5F9A992F13E1}" dt="2018-10-13T08:21:04.689" v="107" actId="20577"/>
          <ac:spMkLst>
            <pc:docMk/>
            <pc:sldMk cId="3760910961" sldId="634"/>
            <ac:spMk id="3" creationId="{00000000-0000-0000-0000-000000000000}"/>
          </ac:spMkLst>
        </pc:spChg>
      </pc:sldChg>
      <pc:sldChg chg="delSp modSp add del ord modNotesTx">
        <pc:chgData name="Orsolya Eszter Cseri" userId="f9d512b01b9be33b" providerId="LiveId" clId="{F2C03DBA-24E2-4C75-BAC3-5F9A992F13E1}" dt="2018-10-13T13:22:53.380" v="1288" actId="5793"/>
        <pc:sldMkLst>
          <pc:docMk/>
          <pc:sldMk cId="2325973445" sldId="636"/>
        </pc:sldMkLst>
        <pc:spChg chg="mod">
          <ac:chgData name="Orsolya Eszter Cseri" userId="f9d512b01b9be33b" providerId="LiveId" clId="{F2C03DBA-24E2-4C75-BAC3-5F9A992F13E1}" dt="2018-10-13T13:22:53.380" v="1288" actId="5793"/>
          <ac:spMkLst>
            <pc:docMk/>
            <pc:sldMk cId="2325973445" sldId="636"/>
            <ac:spMk id="2" creationId="{00000000-0000-0000-0000-000000000000}"/>
          </ac:spMkLst>
        </pc:spChg>
        <pc:spChg chg="mod">
          <ac:chgData name="Orsolya Eszter Cseri" userId="f9d512b01b9be33b" providerId="LiveId" clId="{F2C03DBA-24E2-4C75-BAC3-5F9A992F13E1}" dt="2018-10-13T10:27:18.113" v="1231" actId="20577"/>
          <ac:spMkLst>
            <pc:docMk/>
            <pc:sldMk cId="2325973445" sldId="636"/>
            <ac:spMk id="3" creationId="{00000000-0000-0000-0000-000000000000}"/>
          </ac:spMkLst>
        </pc:spChg>
        <pc:spChg chg="del">
          <ac:chgData name="Orsolya Eszter Cseri" userId="f9d512b01b9be33b" providerId="LiveId" clId="{F2C03DBA-24E2-4C75-BAC3-5F9A992F13E1}" dt="2018-10-13T08:25:06.401" v="392" actId="478"/>
          <ac:spMkLst>
            <pc:docMk/>
            <pc:sldMk cId="2325973445" sldId="636"/>
            <ac:spMk id="8" creationId="{00000000-0000-0000-0000-000000000000}"/>
          </ac:spMkLst>
        </pc:spChg>
        <pc:picChg chg="del">
          <ac:chgData name="Orsolya Eszter Cseri" userId="f9d512b01b9be33b" providerId="LiveId" clId="{F2C03DBA-24E2-4C75-BAC3-5F9A992F13E1}" dt="2018-10-13T08:25:09.621" v="393" actId="478"/>
          <ac:picMkLst>
            <pc:docMk/>
            <pc:sldMk cId="2325973445" sldId="636"/>
            <ac:picMk id="7" creationId="{00000000-0000-0000-0000-000000000000}"/>
          </ac:picMkLst>
        </pc:picChg>
      </pc:sldChg>
      <pc:sldChg chg="modSp ord">
        <pc:chgData name="Orsolya Eszter Cseri" userId="f9d512b01b9be33b" providerId="LiveId" clId="{F2C03DBA-24E2-4C75-BAC3-5F9A992F13E1}" dt="2018-10-13T08:18:40.850" v="9"/>
        <pc:sldMkLst>
          <pc:docMk/>
          <pc:sldMk cId="3787012810" sldId="660"/>
        </pc:sldMkLst>
        <pc:spChg chg="mod">
          <ac:chgData name="Orsolya Eszter Cseri" userId="f9d512b01b9be33b" providerId="LiveId" clId="{F2C03DBA-24E2-4C75-BAC3-5F9A992F13E1}" dt="2018-10-13T08:18:06.489" v="6" actId="20577"/>
          <ac:spMkLst>
            <pc:docMk/>
            <pc:sldMk cId="3787012810" sldId="660"/>
            <ac:spMk id="3" creationId="{00000000-0000-0000-0000-000000000000}"/>
          </ac:spMkLst>
        </pc:spChg>
      </pc:sldChg>
      <pc:sldChg chg="add">
        <pc:chgData name="Orsolya Eszter Cseri" userId="f9d512b01b9be33b" providerId="LiveId" clId="{F2C03DBA-24E2-4C75-BAC3-5F9A992F13E1}" dt="2018-10-13T08:10:28.339" v="2"/>
        <pc:sldMkLst>
          <pc:docMk/>
          <pc:sldMk cId="436681447" sldId="668"/>
        </pc:sldMkLst>
      </pc:sldChg>
      <pc:sldChg chg="add">
        <pc:chgData name="Orsolya Eszter Cseri" userId="f9d512b01b9be33b" providerId="LiveId" clId="{F2C03DBA-24E2-4C75-BAC3-5F9A992F13E1}" dt="2018-10-13T08:10:28.339" v="2"/>
        <pc:sldMkLst>
          <pc:docMk/>
          <pc:sldMk cId="3544411806" sldId="669"/>
        </pc:sldMkLst>
      </pc:sldChg>
      <pc:sldChg chg="add">
        <pc:chgData name="Orsolya Eszter Cseri" userId="f9d512b01b9be33b" providerId="LiveId" clId="{F2C03DBA-24E2-4C75-BAC3-5F9A992F13E1}" dt="2018-10-13T08:10:28.339" v="2"/>
        <pc:sldMkLst>
          <pc:docMk/>
          <pc:sldMk cId="1615845080" sldId="670"/>
        </pc:sldMkLst>
      </pc:sldChg>
      <pc:sldChg chg="add">
        <pc:chgData name="Orsolya Eszter Cseri" userId="f9d512b01b9be33b" providerId="LiveId" clId="{F2C03DBA-24E2-4C75-BAC3-5F9A992F13E1}" dt="2018-10-13T08:10:28.339" v="2"/>
        <pc:sldMkLst>
          <pc:docMk/>
          <pc:sldMk cId="354294388" sldId="672"/>
        </pc:sldMkLst>
      </pc:sldChg>
      <pc:sldChg chg="add">
        <pc:chgData name="Orsolya Eszter Cseri" userId="f9d512b01b9be33b" providerId="LiveId" clId="{F2C03DBA-24E2-4C75-BAC3-5F9A992F13E1}" dt="2018-10-13T08:10:28.339" v="2"/>
        <pc:sldMkLst>
          <pc:docMk/>
          <pc:sldMk cId="376715331" sldId="674"/>
        </pc:sldMkLst>
      </pc:sldChg>
      <pc:sldChg chg="add">
        <pc:chgData name="Orsolya Eszter Cseri" userId="f9d512b01b9be33b" providerId="LiveId" clId="{F2C03DBA-24E2-4C75-BAC3-5F9A992F13E1}" dt="2018-10-13T08:10:28.339" v="2"/>
        <pc:sldMkLst>
          <pc:docMk/>
          <pc:sldMk cId="4098223912" sldId="675"/>
        </pc:sldMkLst>
      </pc:sldChg>
      <pc:sldChg chg="add">
        <pc:chgData name="Orsolya Eszter Cseri" userId="f9d512b01b9be33b" providerId="LiveId" clId="{F2C03DBA-24E2-4C75-BAC3-5F9A992F13E1}" dt="2018-10-13T08:10:28.339" v="2"/>
        <pc:sldMkLst>
          <pc:docMk/>
          <pc:sldMk cId="4156340638" sldId="676"/>
        </pc:sldMkLst>
      </pc:sldChg>
      <pc:sldChg chg="add">
        <pc:chgData name="Orsolya Eszter Cseri" userId="f9d512b01b9be33b" providerId="LiveId" clId="{F2C03DBA-24E2-4C75-BAC3-5F9A992F13E1}" dt="2018-10-13T08:10:28.339" v="2"/>
        <pc:sldMkLst>
          <pc:docMk/>
          <pc:sldMk cId="1623912286" sldId="677"/>
        </pc:sldMkLst>
      </pc:sldChg>
      <pc:sldChg chg="modSp add">
        <pc:chgData name="Orsolya Eszter Cseri" userId="f9d512b01b9be33b" providerId="LiveId" clId="{F2C03DBA-24E2-4C75-BAC3-5F9A992F13E1}" dt="2018-10-13T10:10:17.207" v="535" actId="20577"/>
        <pc:sldMkLst>
          <pc:docMk/>
          <pc:sldMk cId="2371867559" sldId="681"/>
        </pc:sldMkLst>
        <pc:spChg chg="mod">
          <ac:chgData name="Orsolya Eszter Cseri" userId="f9d512b01b9be33b" providerId="LiveId" clId="{F2C03DBA-24E2-4C75-BAC3-5F9A992F13E1}" dt="2018-10-13T10:10:17.207" v="535" actId="20577"/>
          <ac:spMkLst>
            <pc:docMk/>
            <pc:sldMk cId="2371867559" sldId="681"/>
            <ac:spMk id="2" creationId="{FCFE3513-AD5B-476F-B1C0-98138BF9EEF6}"/>
          </ac:spMkLst>
        </pc:spChg>
      </pc:sldChg>
      <pc:sldChg chg="modSp add">
        <pc:chgData name="Orsolya Eszter Cseri" userId="f9d512b01b9be33b" providerId="LiveId" clId="{F2C03DBA-24E2-4C75-BAC3-5F9A992F13E1}" dt="2018-10-13T13:19:47.520" v="1282" actId="20577"/>
        <pc:sldMkLst>
          <pc:docMk/>
          <pc:sldMk cId="3521305767" sldId="683"/>
        </pc:sldMkLst>
        <pc:spChg chg="mod">
          <ac:chgData name="Orsolya Eszter Cseri" userId="f9d512b01b9be33b" providerId="LiveId" clId="{F2C03DBA-24E2-4C75-BAC3-5F9A992F13E1}" dt="2018-10-13T13:19:47.520" v="1282" actId="20577"/>
          <ac:spMkLst>
            <pc:docMk/>
            <pc:sldMk cId="3521305767" sldId="683"/>
            <ac:spMk id="3" creationId="{00000000-0000-0000-0000-000000000000}"/>
          </ac:spMkLst>
        </pc:spChg>
      </pc:sldChg>
    </pc:docChg>
  </pc:docChgLst>
  <pc:docChgLst>
    <pc:chgData name="Orsolya Eszter Cseri" userId="f9d512b01b9be33b" providerId="LiveId" clId="{1BEEE2C5-6847-4F28-9040-93F830086CB3}"/>
    <pc:docChg chg="undo custSel addSld delSld modSld sldOrd modMainMaster">
      <pc:chgData name="Orsolya Eszter Cseri" userId="f9d512b01b9be33b" providerId="LiveId" clId="{1BEEE2C5-6847-4F28-9040-93F830086CB3}" dt="2018-10-15T22:00:33.369" v="9283" actId="20577"/>
      <pc:docMkLst>
        <pc:docMk/>
      </pc:docMkLst>
      <pc:sldChg chg="add">
        <pc:chgData name="Orsolya Eszter Cseri" userId="f9d512b01b9be33b" providerId="LiveId" clId="{1BEEE2C5-6847-4F28-9040-93F830086CB3}" dt="2018-10-15T20:34:53.054" v="8520"/>
        <pc:sldMkLst>
          <pc:docMk/>
          <pc:sldMk cId="0" sldId="300"/>
        </pc:sldMkLst>
      </pc:sldChg>
      <pc:sldChg chg="add del setBg">
        <pc:chgData name="Orsolya Eszter Cseri" userId="f9d512b01b9be33b" providerId="LiveId" clId="{1BEEE2C5-6847-4F28-9040-93F830086CB3}" dt="2018-10-15T20:35:26.040" v="8522" actId="2696"/>
        <pc:sldMkLst>
          <pc:docMk/>
          <pc:sldMk cId="0" sldId="301"/>
        </pc:sldMkLst>
      </pc:sldChg>
      <pc:sldChg chg="addSp delSp modSp">
        <pc:chgData name="Orsolya Eszter Cseri" userId="f9d512b01b9be33b" providerId="LiveId" clId="{1BEEE2C5-6847-4F28-9040-93F830086CB3}" dt="2018-10-13T18:06:14.419" v="2223" actId="1036"/>
        <pc:sldMkLst>
          <pc:docMk/>
          <pc:sldMk cId="0" sldId="444"/>
        </pc:sldMkLst>
        <pc:spChg chg="add mod">
          <ac:chgData name="Orsolya Eszter Cseri" userId="f9d512b01b9be33b" providerId="LiveId" clId="{1BEEE2C5-6847-4F28-9040-93F830086CB3}" dt="2018-10-13T18:06:14.419" v="2223" actId="1036"/>
          <ac:spMkLst>
            <pc:docMk/>
            <pc:sldMk cId="0" sldId="444"/>
            <ac:spMk id="6" creationId="{BB0EE1B3-6061-4F2F-9CA7-3CF7B3483476}"/>
          </ac:spMkLst>
        </pc:spChg>
        <pc:spChg chg="del">
          <ac:chgData name="Orsolya Eszter Cseri" userId="f9d512b01b9be33b" providerId="LiveId" clId="{1BEEE2C5-6847-4F28-9040-93F830086CB3}" dt="2018-10-13T16:47:03.630" v="615" actId="478"/>
          <ac:spMkLst>
            <pc:docMk/>
            <pc:sldMk cId="0" sldId="444"/>
            <ac:spMk id="5122" creationId="{00000000-0000-0000-0000-000000000000}"/>
          </ac:spMkLst>
        </pc:spChg>
        <pc:spChg chg="del">
          <ac:chgData name="Orsolya Eszter Cseri" userId="f9d512b01b9be33b" providerId="LiveId" clId="{1BEEE2C5-6847-4F28-9040-93F830086CB3}" dt="2018-10-13T18:06:07.294" v="2203" actId="478"/>
          <ac:spMkLst>
            <pc:docMk/>
            <pc:sldMk cId="0" sldId="444"/>
            <ac:spMk id="5124" creationId="{00000000-0000-0000-0000-000000000000}"/>
          </ac:spMkLst>
        </pc:spChg>
        <pc:spChg chg="mod">
          <ac:chgData name="Orsolya Eszter Cseri" userId="f9d512b01b9be33b" providerId="LiveId" clId="{1BEEE2C5-6847-4F28-9040-93F830086CB3}" dt="2018-10-13T18:05:38.854" v="2202" actId="20577"/>
          <ac:spMkLst>
            <pc:docMk/>
            <pc:sldMk cId="0" sldId="444"/>
            <ac:spMk id="88068" creationId="{00000000-0000-0000-0000-000000000000}"/>
          </ac:spMkLst>
        </pc:spChg>
      </pc:sldChg>
      <pc:sldChg chg="addSp delSp modSp ord modAnim">
        <pc:chgData name="Orsolya Eszter Cseri" userId="f9d512b01b9be33b" providerId="LiveId" clId="{1BEEE2C5-6847-4F28-9040-93F830086CB3}" dt="2018-10-15T16:38:47.729" v="8022"/>
        <pc:sldMkLst>
          <pc:docMk/>
          <pc:sldMk cId="2325973445" sldId="636"/>
        </pc:sldMkLst>
        <pc:spChg chg="mod">
          <ac:chgData name="Orsolya Eszter Cseri" userId="f9d512b01b9be33b" providerId="LiveId" clId="{1BEEE2C5-6847-4F28-9040-93F830086CB3}" dt="2018-10-13T18:20:13.026" v="2555" actId="20577"/>
          <ac:spMkLst>
            <pc:docMk/>
            <pc:sldMk cId="2325973445" sldId="636"/>
            <ac:spMk id="2" creationId="{00000000-0000-0000-0000-000000000000}"/>
          </ac:spMkLst>
        </pc:spChg>
        <pc:spChg chg="mod">
          <ac:chgData name="Orsolya Eszter Cseri" userId="f9d512b01b9be33b" providerId="LiveId" clId="{1BEEE2C5-6847-4F28-9040-93F830086CB3}" dt="2018-10-13T18:37:37.322" v="2732" actId="255"/>
          <ac:spMkLst>
            <pc:docMk/>
            <pc:sldMk cId="2325973445" sldId="636"/>
            <ac:spMk id="3" creationId="{00000000-0000-0000-0000-000000000000}"/>
          </ac:spMkLst>
        </pc:spChg>
        <pc:spChg chg="del">
          <ac:chgData name="Orsolya Eszter Cseri" userId="f9d512b01b9be33b" providerId="LiveId" clId="{1BEEE2C5-6847-4F28-9040-93F830086CB3}" dt="2018-10-13T16:47:11.870" v="617" actId="478"/>
          <ac:spMkLst>
            <pc:docMk/>
            <pc:sldMk cId="2325973445" sldId="636"/>
            <ac:spMk id="4" creationId="{00000000-0000-0000-0000-000000000000}"/>
          </ac:spMkLst>
        </pc:spChg>
        <pc:spChg chg="add del mod">
          <ac:chgData name="Orsolya Eszter Cseri" userId="f9d512b01b9be33b" providerId="LiveId" clId="{1BEEE2C5-6847-4F28-9040-93F830086CB3}" dt="2018-10-13T16:26:54.227" v="206" actId="478"/>
          <ac:spMkLst>
            <pc:docMk/>
            <pc:sldMk cId="2325973445" sldId="636"/>
            <ac:spMk id="8" creationId="{B96A5BF6-FE3A-487A-8DA8-AFE166E1D291}"/>
          </ac:spMkLst>
        </pc:spChg>
        <pc:spChg chg="add del mod">
          <ac:chgData name="Orsolya Eszter Cseri" userId="f9d512b01b9be33b" providerId="LiveId" clId="{1BEEE2C5-6847-4F28-9040-93F830086CB3}" dt="2018-10-13T16:27:01.855" v="211" actId="478"/>
          <ac:spMkLst>
            <pc:docMk/>
            <pc:sldMk cId="2325973445" sldId="636"/>
            <ac:spMk id="13" creationId="{36F7B933-4A77-473C-B982-572C5316D6F4}"/>
          </ac:spMkLst>
        </pc:spChg>
        <pc:spChg chg="add del mod">
          <ac:chgData name="Orsolya Eszter Cseri" userId="f9d512b01b9be33b" providerId="LiveId" clId="{1BEEE2C5-6847-4F28-9040-93F830086CB3}" dt="2018-10-13T16:27:49.125" v="215" actId="478"/>
          <ac:spMkLst>
            <pc:docMk/>
            <pc:sldMk cId="2325973445" sldId="636"/>
            <ac:spMk id="15" creationId="{B05A16ED-0A4C-43F1-9ECC-4F2BCCEB368D}"/>
          </ac:spMkLst>
        </pc:spChg>
        <pc:spChg chg="add mod">
          <ac:chgData name="Orsolya Eszter Cseri" userId="f9d512b01b9be33b" providerId="LiveId" clId="{1BEEE2C5-6847-4F28-9040-93F830086CB3}" dt="2018-10-13T18:15:33.599" v="2358" actId="207"/>
          <ac:spMkLst>
            <pc:docMk/>
            <pc:sldMk cId="2325973445" sldId="636"/>
            <ac:spMk id="30" creationId="{D1984A2E-6222-4F01-B707-A8BF254D8160}"/>
          </ac:spMkLst>
        </pc:spChg>
        <pc:spChg chg="add del mod">
          <ac:chgData name="Orsolya Eszter Cseri" userId="f9d512b01b9be33b" providerId="LiveId" clId="{1BEEE2C5-6847-4F28-9040-93F830086CB3}" dt="2018-10-13T18:11:44.506" v="2324" actId="478"/>
          <ac:spMkLst>
            <pc:docMk/>
            <pc:sldMk cId="2325973445" sldId="636"/>
            <ac:spMk id="31" creationId="{2513FAB8-E60A-4A64-AA28-FBDF7F985704}"/>
          </ac:spMkLst>
        </pc:spChg>
        <pc:spChg chg="add del mod">
          <ac:chgData name="Orsolya Eszter Cseri" userId="f9d512b01b9be33b" providerId="LiveId" clId="{1BEEE2C5-6847-4F28-9040-93F830086CB3}" dt="2018-10-13T18:11:42.314" v="2323" actId="478"/>
          <ac:spMkLst>
            <pc:docMk/>
            <pc:sldMk cId="2325973445" sldId="636"/>
            <ac:spMk id="33" creationId="{9B8598C0-6982-4846-8441-63C4E5EDC796}"/>
          </ac:spMkLst>
        </pc:spChg>
        <pc:spChg chg="add del mod">
          <ac:chgData name="Orsolya Eszter Cseri" userId="f9d512b01b9be33b" providerId="LiveId" clId="{1BEEE2C5-6847-4F28-9040-93F830086CB3}" dt="2018-10-13T18:11:38.049" v="2321" actId="478"/>
          <ac:spMkLst>
            <pc:docMk/>
            <pc:sldMk cId="2325973445" sldId="636"/>
            <ac:spMk id="34" creationId="{39F6C01C-5F11-4097-9EDE-5D737E253966}"/>
          </ac:spMkLst>
        </pc:spChg>
        <pc:spChg chg="add del mod">
          <ac:chgData name="Orsolya Eszter Cseri" userId="f9d512b01b9be33b" providerId="LiveId" clId="{1BEEE2C5-6847-4F28-9040-93F830086CB3}" dt="2018-10-13T18:11:40.211" v="2322" actId="478"/>
          <ac:spMkLst>
            <pc:docMk/>
            <pc:sldMk cId="2325973445" sldId="636"/>
            <ac:spMk id="35" creationId="{59C45538-E269-4F15-A504-50A35D98AAE6}"/>
          </ac:spMkLst>
        </pc:spChg>
        <pc:spChg chg="add del mod">
          <ac:chgData name="Orsolya Eszter Cseri" userId="f9d512b01b9be33b" providerId="LiveId" clId="{1BEEE2C5-6847-4F28-9040-93F830086CB3}" dt="2018-10-13T16:31:44.126" v="288" actId="478"/>
          <ac:spMkLst>
            <pc:docMk/>
            <pc:sldMk cId="2325973445" sldId="636"/>
            <ac:spMk id="36" creationId="{934723CD-2134-4A22-A6EF-E7D566404F87}"/>
          </ac:spMkLst>
        </pc:spChg>
        <pc:spChg chg="add del mod">
          <ac:chgData name="Orsolya Eszter Cseri" userId="f9d512b01b9be33b" providerId="LiveId" clId="{1BEEE2C5-6847-4F28-9040-93F830086CB3}" dt="2018-10-13T18:13:00.588" v="2333" actId="478"/>
          <ac:spMkLst>
            <pc:docMk/>
            <pc:sldMk cId="2325973445" sldId="636"/>
            <ac:spMk id="37" creationId="{DF001578-FE0C-4F74-AF19-E698FF26C290}"/>
          </ac:spMkLst>
        </pc:spChg>
        <pc:spChg chg="add mod">
          <ac:chgData name="Orsolya Eszter Cseri" userId="f9d512b01b9be33b" providerId="LiveId" clId="{1BEEE2C5-6847-4F28-9040-93F830086CB3}" dt="2018-10-13T18:15:23.189" v="2356" actId="2085"/>
          <ac:spMkLst>
            <pc:docMk/>
            <pc:sldMk cId="2325973445" sldId="636"/>
            <ac:spMk id="39" creationId="{BAC7C85F-710B-4EDE-9CDC-9BDFC46A9FAB}"/>
          </ac:spMkLst>
        </pc:spChg>
        <pc:spChg chg="add mod">
          <ac:chgData name="Orsolya Eszter Cseri" userId="f9d512b01b9be33b" providerId="LiveId" clId="{1BEEE2C5-6847-4F28-9040-93F830086CB3}" dt="2018-10-13T18:15:51.319" v="2360" actId="207"/>
          <ac:spMkLst>
            <pc:docMk/>
            <pc:sldMk cId="2325973445" sldId="636"/>
            <ac:spMk id="44" creationId="{8C5D4913-0641-426B-9B0A-E822E5EA89C1}"/>
          </ac:spMkLst>
        </pc:spChg>
        <pc:spChg chg="del">
          <ac:chgData name="Orsolya Eszter Cseri" userId="f9d512b01b9be33b" providerId="LiveId" clId="{1BEEE2C5-6847-4F28-9040-93F830086CB3}" dt="2018-10-13T16:57:18.103" v="698" actId="478"/>
          <ac:spMkLst>
            <pc:docMk/>
            <pc:sldMk cId="2325973445" sldId="636"/>
            <ac:spMk id="52" creationId="{692F78AE-1B05-4FC7-B0CD-A01468C3FACE}"/>
          </ac:spMkLst>
        </pc:spChg>
        <pc:spChg chg="del">
          <ac:chgData name="Orsolya Eszter Cseri" userId="f9d512b01b9be33b" providerId="LiveId" clId="{1BEEE2C5-6847-4F28-9040-93F830086CB3}" dt="2018-10-13T18:10:41.207" v="2308" actId="478"/>
          <ac:spMkLst>
            <pc:docMk/>
            <pc:sldMk cId="2325973445" sldId="636"/>
            <ac:spMk id="53" creationId="{B9209970-9179-43A1-A520-AAAAA21DD153}"/>
          </ac:spMkLst>
        </pc:spChg>
        <pc:spChg chg="del">
          <ac:chgData name="Orsolya Eszter Cseri" userId="f9d512b01b9be33b" providerId="LiveId" clId="{1BEEE2C5-6847-4F28-9040-93F830086CB3}" dt="2018-10-13T18:10:43.562" v="2309" actId="478"/>
          <ac:spMkLst>
            <pc:docMk/>
            <pc:sldMk cId="2325973445" sldId="636"/>
            <ac:spMk id="54" creationId="{7D702B17-DFF8-4111-A59F-BDB988779DD0}"/>
          </ac:spMkLst>
        </pc:spChg>
        <pc:spChg chg="del">
          <ac:chgData name="Orsolya Eszter Cseri" userId="f9d512b01b9be33b" providerId="LiveId" clId="{1BEEE2C5-6847-4F28-9040-93F830086CB3}" dt="2018-10-13T18:10:47.414" v="2310" actId="478"/>
          <ac:spMkLst>
            <pc:docMk/>
            <pc:sldMk cId="2325973445" sldId="636"/>
            <ac:spMk id="55" creationId="{ED896491-2B67-476E-849B-D95087F4112B}"/>
          </ac:spMkLst>
        </pc:spChg>
        <pc:spChg chg="del">
          <ac:chgData name="Orsolya Eszter Cseri" userId="f9d512b01b9be33b" providerId="LiveId" clId="{1BEEE2C5-6847-4F28-9040-93F830086CB3}" dt="2018-10-13T18:10:49.657" v="2311" actId="478"/>
          <ac:spMkLst>
            <pc:docMk/>
            <pc:sldMk cId="2325973445" sldId="636"/>
            <ac:spMk id="56" creationId="{93257B90-FE6C-4C09-B19F-9A0C53A43A6B}"/>
          </ac:spMkLst>
        </pc:spChg>
        <pc:spChg chg="add del mod">
          <ac:chgData name="Orsolya Eszter Cseri" userId="f9d512b01b9be33b" providerId="LiveId" clId="{1BEEE2C5-6847-4F28-9040-93F830086CB3}" dt="2018-10-13T16:57:53.657" v="702" actId="478"/>
          <ac:spMkLst>
            <pc:docMk/>
            <pc:sldMk cId="2325973445" sldId="636"/>
            <ac:spMk id="57" creationId="{719F0FFE-6740-4F57-995C-E265EF0EC567}"/>
          </ac:spMkLst>
        </pc:spChg>
        <pc:spChg chg="add del mod">
          <ac:chgData name="Orsolya Eszter Cseri" userId="f9d512b01b9be33b" providerId="LiveId" clId="{1BEEE2C5-6847-4F28-9040-93F830086CB3}" dt="2018-10-13T18:10:37.217" v="2307" actId="478"/>
          <ac:spMkLst>
            <pc:docMk/>
            <pc:sldMk cId="2325973445" sldId="636"/>
            <ac:spMk id="59" creationId="{EC996D91-4C3A-466D-909E-6C526523AF42}"/>
          </ac:spMkLst>
        </pc:spChg>
        <pc:spChg chg="add del mod">
          <ac:chgData name="Orsolya Eszter Cseri" userId="f9d512b01b9be33b" providerId="LiveId" clId="{1BEEE2C5-6847-4F28-9040-93F830086CB3}" dt="2018-10-13T18:10:35.251" v="2305" actId="478"/>
          <ac:spMkLst>
            <pc:docMk/>
            <pc:sldMk cId="2325973445" sldId="636"/>
            <ac:spMk id="67" creationId="{B0BDA45F-8AC6-4BBE-9A99-7D97C9791DFC}"/>
          </ac:spMkLst>
        </pc:spChg>
        <pc:spChg chg="add del mod">
          <ac:chgData name="Orsolya Eszter Cseri" userId="f9d512b01b9be33b" providerId="LiveId" clId="{1BEEE2C5-6847-4F28-9040-93F830086CB3}" dt="2018-10-13T18:39:04.615" v="2745" actId="478"/>
          <ac:spMkLst>
            <pc:docMk/>
            <pc:sldMk cId="2325973445" sldId="636"/>
            <ac:spMk id="1038" creationId="{B60C38BE-4925-4CF7-B241-0711F5A66586}"/>
          </ac:spMkLst>
        </pc:spChg>
        <pc:spChg chg="add mod">
          <ac:chgData name="Orsolya Eszter Cseri" userId="f9d512b01b9be33b" providerId="LiveId" clId="{1BEEE2C5-6847-4F28-9040-93F830086CB3}" dt="2018-10-13T18:40:04.703" v="2755" actId="164"/>
          <ac:spMkLst>
            <pc:docMk/>
            <pc:sldMk cId="2325973445" sldId="636"/>
            <ac:spMk id="1039" creationId="{E3599D3A-F955-4231-B811-6F10EE13F37D}"/>
          </ac:spMkLst>
        </pc:spChg>
        <pc:grpChg chg="add mod">
          <ac:chgData name="Orsolya Eszter Cseri" userId="f9d512b01b9be33b" providerId="LiveId" clId="{1BEEE2C5-6847-4F28-9040-93F830086CB3}" dt="2018-10-13T18:16:07.221" v="2361" actId="1076"/>
          <ac:grpSpMkLst>
            <pc:docMk/>
            <pc:sldMk cId="2325973445" sldId="636"/>
            <ac:grpSpMk id="32" creationId="{AC573AFE-9354-4389-8D4E-B85653120D31}"/>
          </ac:grpSpMkLst>
        </pc:grpChg>
        <pc:grpChg chg="add mod">
          <ac:chgData name="Orsolya Eszter Cseri" userId="f9d512b01b9be33b" providerId="LiveId" clId="{1BEEE2C5-6847-4F28-9040-93F830086CB3}" dt="2018-10-13T18:16:23.629" v="2363" actId="1076"/>
          <ac:grpSpMkLst>
            <pc:docMk/>
            <pc:sldMk cId="2325973445" sldId="636"/>
            <ac:grpSpMk id="41" creationId="{6A22E0A0-422A-477D-8E81-48CE8AAE90E8}"/>
          </ac:grpSpMkLst>
        </pc:grpChg>
        <pc:grpChg chg="add mod">
          <ac:chgData name="Orsolya Eszter Cseri" userId="f9d512b01b9be33b" providerId="LiveId" clId="{1BEEE2C5-6847-4F28-9040-93F830086CB3}" dt="2018-10-13T18:40:04.703" v="2755" actId="164"/>
          <ac:grpSpMkLst>
            <pc:docMk/>
            <pc:sldMk cId="2325973445" sldId="636"/>
            <ac:grpSpMk id="42" creationId="{C5A4676A-AF05-4678-80AF-93B7351B89C7}"/>
          </ac:grpSpMkLst>
        </pc:grpChg>
        <pc:grpChg chg="add mod">
          <ac:chgData name="Orsolya Eszter Cseri" userId="f9d512b01b9be33b" providerId="LiveId" clId="{1BEEE2C5-6847-4F28-9040-93F830086CB3}" dt="2018-10-13T16:58:17.607" v="707" actId="164"/>
          <ac:grpSpMkLst>
            <pc:docMk/>
            <pc:sldMk cId="2325973445" sldId="636"/>
            <ac:grpSpMk id="46" creationId="{E3F87242-0A43-42AF-AC5C-40F862542438}"/>
          </ac:grpSpMkLst>
        </pc:grpChg>
        <pc:grpChg chg="add del mod topLvl">
          <ac:chgData name="Orsolya Eszter Cseri" userId="f9d512b01b9be33b" providerId="LiveId" clId="{1BEEE2C5-6847-4F28-9040-93F830086CB3}" dt="2018-10-13T18:10:37.217" v="2307" actId="478"/>
          <ac:grpSpMkLst>
            <pc:docMk/>
            <pc:sldMk cId="2325973445" sldId="636"/>
            <ac:grpSpMk id="58" creationId="{C78FEEAD-7838-4D6D-9584-BB16501D5F90}"/>
          </ac:grpSpMkLst>
        </pc:grpChg>
        <pc:grpChg chg="add del mod">
          <ac:chgData name="Orsolya Eszter Cseri" userId="f9d512b01b9be33b" providerId="LiveId" clId="{1BEEE2C5-6847-4F28-9040-93F830086CB3}" dt="2018-10-13T17:00:48.478" v="715" actId="478"/>
          <ac:grpSpMkLst>
            <pc:docMk/>
            <pc:sldMk cId="2325973445" sldId="636"/>
            <ac:grpSpMk id="62" creationId="{667C6046-90D2-4D22-9A49-6551D40615F5}"/>
          </ac:grpSpMkLst>
        </pc:grpChg>
        <pc:grpChg chg="add mod topLvl">
          <ac:chgData name="Orsolya Eszter Cseri" userId="f9d512b01b9be33b" providerId="LiveId" clId="{1BEEE2C5-6847-4F28-9040-93F830086CB3}" dt="2018-10-13T18:14:04.855" v="2343" actId="164"/>
          <ac:grpSpMkLst>
            <pc:docMk/>
            <pc:sldMk cId="2325973445" sldId="636"/>
            <ac:grpSpMk id="65" creationId="{3E333CCD-1BD9-4AA0-8085-D007C01AC496}"/>
          </ac:grpSpMkLst>
        </pc:grpChg>
        <pc:grpChg chg="add del mod">
          <ac:chgData name="Orsolya Eszter Cseri" userId="f9d512b01b9be33b" providerId="LiveId" clId="{1BEEE2C5-6847-4F28-9040-93F830086CB3}" dt="2018-10-13T18:10:33.077" v="2304" actId="478"/>
          <ac:grpSpMkLst>
            <pc:docMk/>
            <pc:sldMk cId="2325973445" sldId="636"/>
            <ac:grpSpMk id="73" creationId="{4474CBD0-E4EE-43F8-A462-F20BEF4941AF}"/>
          </ac:grpSpMkLst>
        </pc:grpChg>
        <pc:grpChg chg="add mod">
          <ac:chgData name="Orsolya Eszter Cseri" userId="f9d512b01b9be33b" providerId="LiveId" clId="{1BEEE2C5-6847-4F28-9040-93F830086CB3}" dt="2018-10-13T18:14:04.855" v="2343" actId="164"/>
          <ac:grpSpMkLst>
            <pc:docMk/>
            <pc:sldMk cId="2325973445" sldId="636"/>
            <ac:grpSpMk id="1029" creationId="{0A29CB29-9A04-4D55-A286-AE0B95A7D724}"/>
          </ac:grpSpMkLst>
        </pc:grpChg>
        <pc:grpChg chg="add mod">
          <ac:chgData name="Orsolya Eszter Cseri" userId="f9d512b01b9be33b" providerId="LiveId" clId="{1BEEE2C5-6847-4F28-9040-93F830086CB3}" dt="2018-10-13T18:40:04.703" v="2755" actId="164"/>
          <ac:grpSpMkLst>
            <pc:docMk/>
            <pc:sldMk cId="2325973445" sldId="636"/>
            <ac:grpSpMk id="1040" creationId="{277C2CEC-81CC-4116-B131-F33D012F7C64}"/>
          </ac:grpSpMkLst>
        </pc:grpChg>
        <pc:picChg chg="add del mod">
          <ac:chgData name="Orsolya Eszter Cseri" userId="f9d512b01b9be33b" providerId="LiveId" clId="{1BEEE2C5-6847-4F28-9040-93F830086CB3}" dt="2018-10-13T16:26:55.396" v="207" actId="478"/>
          <ac:picMkLst>
            <pc:docMk/>
            <pc:sldMk cId="2325973445" sldId="636"/>
            <ac:picMk id="7" creationId="{69D9C302-E641-479C-AE33-77960B37428E}"/>
          </ac:picMkLst>
        </pc:picChg>
        <pc:picChg chg="add del mod">
          <ac:chgData name="Orsolya Eszter Cseri" userId="f9d512b01b9be33b" providerId="LiveId" clId="{1BEEE2C5-6847-4F28-9040-93F830086CB3}" dt="2018-10-13T16:26:58.146" v="210" actId="478"/>
          <ac:picMkLst>
            <pc:docMk/>
            <pc:sldMk cId="2325973445" sldId="636"/>
            <ac:picMk id="9" creationId="{28056578-49CB-435F-93A3-699EB94C117E}"/>
          </ac:picMkLst>
        </pc:picChg>
        <pc:picChg chg="add del mod">
          <ac:chgData name="Orsolya Eszter Cseri" userId="f9d512b01b9be33b" providerId="LiveId" clId="{1BEEE2C5-6847-4F28-9040-93F830086CB3}" dt="2018-10-13T16:26:56.145" v="208" actId="478"/>
          <ac:picMkLst>
            <pc:docMk/>
            <pc:sldMk cId="2325973445" sldId="636"/>
            <ac:picMk id="10" creationId="{1AFF992D-026E-474B-B6B8-05386DC09118}"/>
          </ac:picMkLst>
        </pc:picChg>
        <pc:picChg chg="add del mod">
          <ac:chgData name="Orsolya Eszter Cseri" userId="f9d512b01b9be33b" providerId="LiveId" clId="{1BEEE2C5-6847-4F28-9040-93F830086CB3}" dt="2018-10-13T16:26:57.245" v="209" actId="478"/>
          <ac:picMkLst>
            <pc:docMk/>
            <pc:sldMk cId="2325973445" sldId="636"/>
            <ac:picMk id="11" creationId="{F6341389-30A2-4C5A-B90C-FE650F3F98B5}"/>
          </ac:picMkLst>
        </pc:picChg>
        <pc:picChg chg="add del mod topLvl">
          <ac:chgData name="Orsolya Eszter Cseri" userId="f9d512b01b9be33b" providerId="LiveId" clId="{1BEEE2C5-6847-4F28-9040-93F830086CB3}" dt="2018-10-13T17:00:48.478" v="715" actId="478"/>
          <ac:picMkLst>
            <pc:docMk/>
            <pc:sldMk cId="2325973445" sldId="636"/>
            <ac:picMk id="61" creationId="{DE850DFE-3F79-4FAF-8FE2-843C62D02AB3}"/>
          </ac:picMkLst>
        </pc:picChg>
        <pc:picChg chg="add del mod topLvl">
          <ac:chgData name="Orsolya Eszter Cseri" userId="f9d512b01b9be33b" providerId="LiveId" clId="{1BEEE2C5-6847-4F28-9040-93F830086CB3}" dt="2018-10-13T18:10:33.077" v="2304" actId="478"/>
          <ac:picMkLst>
            <pc:docMk/>
            <pc:sldMk cId="2325973445" sldId="636"/>
            <ac:picMk id="72" creationId="{3B20BEA7-265A-4B85-B3D5-8BA490AC428E}"/>
          </ac:picMkLst>
        </pc:picChg>
        <pc:picChg chg="add mod">
          <ac:chgData name="Orsolya Eszter Cseri" userId="f9d512b01b9be33b" providerId="LiveId" clId="{1BEEE2C5-6847-4F28-9040-93F830086CB3}" dt="2018-10-13T18:39:32.374" v="2753" actId="1076"/>
          <ac:picMkLst>
            <pc:docMk/>
            <pc:sldMk cId="2325973445" sldId="636"/>
            <ac:picMk id="1026" creationId="{CB19D5FC-1198-4AB4-9091-79AF2BFA3BE7}"/>
          </ac:picMkLst>
        </pc:picChg>
        <pc:cxnChg chg="add del mod">
          <ac:chgData name="Orsolya Eszter Cseri" userId="f9d512b01b9be33b" providerId="LiveId" clId="{1BEEE2C5-6847-4F28-9040-93F830086CB3}" dt="2018-10-13T16:27:34.986" v="213" actId="478"/>
          <ac:cxnSpMkLst>
            <pc:docMk/>
            <pc:sldMk cId="2325973445" sldId="636"/>
            <ac:cxnSpMk id="14" creationId="{32ABA268-7F3D-4F0E-8FBE-BB4F76CF5205}"/>
          </ac:cxnSpMkLst>
        </pc:cxnChg>
        <pc:cxnChg chg="add mod">
          <ac:chgData name="Orsolya Eszter Cseri" userId="f9d512b01b9be33b" providerId="LiveId" clId="{1BEEE2C5-6847-4F28-9040-93F830086CB3}" dt="2018-10-13T18:15:12.232" v="2355" actId="208"/>
          <ac:cxnSpMkLst>
            <pc:docMk/>
            <pc:sldMk cId="2325973445" sldId="636"/>
            <ac:cxnSpMk id="17" creationId="{D90827A8-BAC8-42B7-A7C4-FF824FB9D65D}"/>
          </ac:cxnSpMkLst>
        </pc:cxnChg>
        <pc:cxnChg chg="add mod">
          <ac:chgData name="Orsolya Eszter Cseri" userId="f9d512b01b9be33b" providerId="LiveId" clId="{1BEEE2C5-6847-4F28-9040-93F830086CB3}" dt="2018-10-13T18:15:12.232" v="2355" actId="208"/>
          <ac:cxnSpMkLst>
            <pc:docMk/>
            <pc:sldMk cId="2325973445" sldId="636"/>
            <ac:cxnSpMk id="21" creationId="{AC449FB5-ABB8-406A-B946-76A08F9FFEE9}"/>
          </ac:cxnSpMkLst>
        </pc:cxnChg>
        <pc:cxnChg chg="add mod">
          <ac:chgData name="Orsolya Eszter Cseri" userId="f9d512b01b9be33b" providerId="LiveId" clId="{1BEEE2C5-6847-4F28-9040-93F830086CB3}" dt="2018-10-13T18:15:12.232" v="2355" actId="208"/>
          <ac:cxnSpMkLst>
            <pc:docMk/>
            <pc:sldMk cId="2325973445" sldId="636"/>
            <ac:cxnSpMk id="25" creationId="{61E556C6-D6E3-44B7-950A-4802D02D25E3}"/>
          </ac:cxnSpMkLst>
        </pc:cxnChg>
        <pc:cxnChg chg="add mod">
          <ac:chgData name="Orsolya Eszter Cseri" userId="f9d512b01b9be33b" providerId="LiveId" clId="{1BEEE2C5-6847-4F28-9040-93F830086CB3}" dt="2018-10-13T18:15:12.232" v="2355" actId="208"/>
          <ac:cxnSpMkLst>
            <pc:docMk/>
            <pc:sldMk cId="2325973445" sldId="636"/>
            <ac:cxnSpMk id="27" creationId="{6B8ED4EB-F2EC-4421-801B-B5FA36FD7546}"/>
          </ac:cxnSpMkLst>
        </pc:cxnChg>
        <pc:cxnChg chg="add mod">
          <ac:chgData name="Orsolya Eszter Cseri" userId="f9d512b01b9be33b" providerId="LiveId" clId="{1BEEE2C5-6847-4F28-9040-93F830086CB3}" dt="2018-10-13T18:15:12.232" v="2355" actId="208"/>
          <ac:cxnSpMkLst>
            <pc:docMk/>
            <pc:sldMk cId="2325973445" sldId="636"/>
            <ac:cxnSpMk id="29" creationId="{74E0B3A5-88E0-466C-9D50-59B082ABC6A5}"/>
          </ac:cxnSpMkLst>
        </pc:cxnChg>
        <pc:cxnChg chg="add mod">
          <ac:chgData name="Orsolya Eszter Cseri" userId="f9d512b01b9be33b" providerId="LiveId" clId="{1BEEE2C5-6847-4F28-9040-93F830086CB3}" dt="2018-10-13T18:15:00.311" v="2353" actId="208"/>
          <ac:cxnSpMkLst>
            <pc:docMk/>
            <pc:sldMk cId="2325973445" sldId="636"/>
            <ac:cxnSpMk id="40" creationId="{190E26AE-1573-4E3F-96C0-023284EA3468}"/>
          </ac:cxnSpMkLst>
        </pc:cxnChg>
        <pc:cxnChg chg="add mod">
          <ac:chgData name="Orsolya Eszter Cseri" userId="f9d512b01b9be33b" providerId="LiveId" clId="{1BEEE2C5-6847-4F28-9040-93F830086CB3}" dt="2018-10-13T18:15:47.591" v="2359" actId="208"/>
          <ac:cxnSpMkLst>
            <pc:docMk/>
            <pc:sldMk cId="2325973445" sldId="636"/>
            <ac:cxnSpMk id="43" creationId="{6D27C05E-ACF4-4869-AAD8-887E5DB7D9DC}"/>
          </ac:cxnSpMkLst>
        </pc:cxnChg>
        <pc:cxnChg chg="mod">
          <ac:chgData name="Orsolya Eszter Cseri" userId="f9d512b01b9be33b" providerId="LiveId" clId="{1BEEE2C5-6847-4F28-9040-93F830086CB3}" dt="2018-10-13T18:14:55.240" v="2352" actId="208"/>
          <ac:cxnSpMkLst>
            <pc:docMk/>
            <pc:sldMk cId="2325973445" sldId="636"/>
            <ac:cxnSpMk id="47" creationId="{72AEEADF-31C2-4EC1-8392-8E2FE3A08D0A}"/>
          </ac:cxnSpMkLst>
        </pc:cxnChg>
        <pc:cxnChg chg="mod">
          <ac:chgData name="Orsolya Eszter Cseri" userId="f9d512b01b9be33b" providerId="LiveId" clId="{1BEEE2C5-6847-4F28-9040-93F830086CB3}" dt="2018-10-13T18:14:55.240" v="2352" actId="208"/>
          <ac:cxnSpMkLst>
            <pc:docMk/>
            <pc:sldMk cId="2325973445" sldId="636"/>
            <ac:cxnSpMk id="48" creationId="{7EE20042-8C8D-47AF-9E79-AED57D4A34B8}"/>
          </ac:cxnSpMkLst>
        </pc:cxnChg>
        <pc:cxnChg chg="mod">
          <ac:chgData name="Orsolya Eszter Cseri" userId="f9d512b01b9be33b" providerId="LiveId" clId="{1BEEE2C5-6847-4F28-9040-93F830086CB3}" dt="2018-10-13T18:14:55.240" v="2352" actId="208"/>
          <ac:cxnSpMkLst>
            <pc:docMk/>
            <pc:sldMk cId="2325973445" sldId="636"/>
            <ac:cxnSpMk id="49" creationId="{732A5E5D-14C2-4FC5-8D39-B936219CFD6F}"/>
          </ac:cxnSpMkLst>
        </pc:cxnChg>
        <pc:cxnChg chg="mod">
          <ac:chgData name="Orsolya Eszter Cseri" userId="f9d512b01b9be33b" providerId="LiveId" clId="{1BEEE2C5-6847-4F28-9040-93F830086CB3}" dt="2018-10-13T18:14:55.240" v="2352" actId="208"/>
          <ac:cxnSpMkLst>
            <pc:docMk/>
            <pc:sldMk cId="2325973445" sldId="636"/>
            <ac:cxnSpMk id="50" creationId="{DA65C8A2-F4FB-4147-AF7F-FD74C268E204}"/>
          </ac:cxnSpMkLst>
        </pc:cxnChg>
        <pc:cxnChg chg="mod">
          <ac:chgData name="Orsolya Eszter Cseri" userId="f9d512b01b9be33b" providerId="LiveId" clId="{1BEEE2C5-6847-4F28-9040-93F830086CB3}" dt="2018-10-13T18:14:55.240" v="2352" actId="208"/>
          <ac:cxnSpMkLst>
            <pc:docMk/>
            <pc:sldMk cId="2325973445" sldId="636"/>
            <ac:cxnSpMk id="51" creationId="{C61A3018-D179-4A9B-9BC5-E3C577934C69}"/>
          </ac:cxnSpMkLst>
        </pc:cxnChg>
        <pc:cxnChg chg="add mod">
          <ac:chgData name="Orsolya Eszter Cseri" userId="f9d512b01b9be33b" providerId="LiveId" clId="{1BEEE2C5-6847-4F28-9040-93F830086CB3}" dt="2018-10-13T18:14:55.240" v="2352" actId="208"/>
          <ac:cxnSpMkLst>
            <pc:docMk/>
            <pc:sldMk cId="2325973445" sldId="636"/>
            <ac:cxnSpMk id="64" creationId="{7A27E108-C4EA-4A51-81BD-17AAF96F9109}"/>
          </ac:cxnSpMkLst>
        </pc:cxnChg>
        <pc:cxnChg chg="add del mod">
          <ac:chgData name="Orsolya Eszter Cseri" userId="f9d512b01b9be33b" providerId="LiveId" clId="{1BEEE2C5-6847-4F28-9040-93F830086CB3}" dt="2018-10-13T18:10:31.021" v="2303" actId="478"/>
          <ac:cxnSpMkLst>
            <pc:docMk/>
            <pc:sldMk cId="2325973445" sldId="636"/>
            <ac:cxnSpMk id="66" creationId="{5415DFCE-A193-4103-A7EB-7297C50EF6EB}"/>
          </ac:cxnSpMkLst>
        </pc:cxnChg>
        <pc:cxnChg chg="add mod">
          <ac:chgData name="Orsolya Eszter Cseri" userId="f9d512b01b9be33b" providerId="LiveId" clId="{1BEEE2C5-6847-4F28-9040-93F830086CB3}" dt="2018-10-13T18:14:55.240" v="2352" actId="208"/>
          <ac:cxnSpMkLst>
            <pc:docMk/>
            <pc:sldMk cId="2325973445" sldId="636"/>
            <ac:cxnSpMk id="99" creationId="{6EF79509-5580-427F-B7CB-5D96AE744033}"/>
          </ac:cxnSpMkLst>
        </pc:cxnChg>
      </pc:sldChg>
      <pc:sldChg chg="delSp">
        <pc:chgData name="Orsolya Eszter Cseri" userId="f9d512b01b9be33b" providerId="LiveId" clId="{1BEEE2C5-6847-4F28-9040-93F830086CB3}" dt="2018-10-13T16:48:10.349" v="627" actId="478"/>
        <pc:sldMkLst>
          <pc:docMk/>
          <pc:sldMk cId="215574211" sldId="655"/>
        </pc:sldMkLst>
        <pc:spChg chg="del">
          <ac:chgData name="Orsolya Eszter Cseri" userId="f9d512b01b9be33b" providerId="LiveId" clId="{1BEEE2C5-6847-4F28-9040-93F830086CB3}" dt="2018-10-13T16:48:10.349" v="627" actId="478"/>
          <ac:spMkLst>
            <pc:docMk/>
            <pc:sldMk cId="215574211" sldId="655"/>
            <ac:spMk id="4" creationId="{00000000-0000-0000-0000-000000000000}"/>
          </ac:spMkLst>
        </pc:spChg>
      </pc:sldChg>
      <pc:sldChg chg="setBg">
        <pc:chgData name="Orsolya Eszter Cseri" userId="f9d512b01b9be33b" providerId="LiveId" clId="{1BEEE2C5-6847-4F28-9040-93F830086CB3}" dt="2018-10-13T18:34:48.068" v="2713"/>
        <pc:sldMkLst>
          <pc:docMk/>
          <pc:sldMk cId="679138605" sldId="659"/>
        </pc:sldMkLst>
      </pc:sldChg>
      <pc:sldChg chg="modSp">
        <pc:chgData name="Orsolya Eszter Cseri" userId="f9d512b01b9be33b" providerId="LiveId" clId="{1BEEE2C5-6847-4F28-9040-93F830086CB3}" dt="2018-10-15T16:54:00.032" v="8088" actId="20577"/>
        <pc:sldMkLst>
          <pc:docMk/>
          <pc:sldMk cId="3787012810" sldId="660"/>
        </pc:sldMkLst>
        <pc:spChg chg="mod">
          <ac:chgData name="Orsolya Eszter Cseri" userId="f9d512b01b9be33b" providerId="LiveId" clId="{1BEEE2C5-6847-4F28-9040-93F830086CB3}" dt="2018-10-15T16:54:00.032" v="8088" actId="20577"/>
          <ac:spMkLst>
            <pc:docMk/>
            <pc:sldMk cId="3787012810" sldId="660"/>
            <ac:spMk id="3" creationId="{00000000-0000-0000-0000-000000000000}"/>
          </ac:spMkLst>
        </pc:spChg>
      </pc:sldChg>
      <pc:sldChg chg="addSp modSp">
        <pc:chgData name="Orsolya Eszter Cseri" userId="f9d512b01b9be33b" providerId="LiveId" clId="{1BEEE2C5-6847-4F28-9040-93F830086CB3}" dt="2018-10-15T17:11:09.040" v="8191" actId="1076"/>
        <pc:sldMkLst>
          <pc:docMk/>
          <pc:sldMk cId="3773238600" sldId="662"/>
        </pc:sldMkLst>
        <pc:picChg chg="add mod">
          <ac:chgData name="Orsolya Eszter Cseri" userId="f9d512b01b9be33b" providerId="LiveId" clId="{1BEEE2C5-6847-4F28-9040-93F830086CB3}" dt="2018-10-15T17:11:09.040" v="8191" actId="1076"/>
          <ac:picMkLst>
            <pc:docMk/>
            <pc:sldMk cId="3773238600" sldId="662"/>
            <ac:picMk id="6" creationId="{E91A7082-8EBF-4666-A97D-794AF549399E}"/>
          </ac:picMkLst>
        </pc:picChg>
      </pc:sldChg>
      <pc:sldChg chg="delSp modSp">
        <pc:chgData name="Orsolya Eszter Cseri" userId="f9d512b01b9be33b" providerId="LiveId" clId="{1BEEE2C5-6847-4F28-9040-93F830086CB3}" dt="2018-10-15T17:20:29.139" v="8223" actId="20577"/>
        <pc:sldMkLst>
          <pc:docMk/>
          <pc:sldMk cId="80366441" sldId="663"/>
        </pc:sldMkLst>
        <pc:spChg chg="mod">
          <ac:chgData name="Orsolya Eszter Cseri" userId="f9d512b01b9be33b" providerId="LiveId" clId="{1BEEE2C5-6847-4F28-9040-93F830086CB3}" dt="2018-10-15T17:20:29.139" v="8223" actId="20577"/>
          <ac:spMkLst>
            <pc:docMk/>
            <pc:sldMk cId="80366441" sldId="663"/>
            <ac:spMk id="3" creationId="{00000000-0000-0000-0000-000000000000}"/>
          </ac:spMkLst>
        </pc:spChg>
        <pc:spChg chg="del">
          <ac:chgData name="Orsolya Eszter Cseri" userId="f9d512b01b9be33b" providerId="LiveId" clId="{1BEEE2C5-6847-4F28-9040-93F830086CB3}" dt="2018-10-13T16:47:49.526" v="621" actId="478"/>
          <ac:spMkLst>
            <pc:docMk/>
            <pc:sldMk cId="80366441" sldId="663"/>
            <ac:spMk id="4" creationId="{00000000-0000-0000-0000-000000000000}"/>
          </ac:spMkLst>
        </pc:spChg>
      </pc:sldChg>
      <pc:sldChg chg="delSp modSp">
        <pc:chgData name="Orsolya Eszter Cseri" userId="f9d512b01b9be33b" providerId="LiveId" clId="{1BEEE2C5-6847-4F28-9040-93F830086CB3}" dt="2018-10-14T09:18:15.488" v="2983"/>
        <pc:sldMkLst>
          <pc:docMk/>
          <pc:sldMk cId="2465149410" sldId="664"/>
        </pc:sldMkLst>
        <pc:spChg chg="del">
          <ac:chgData name="Orsolya Eszter Cseri" userId="f9d512b01b9be33b" providerId="LiveId" clId="{1BEEE2C5-6847-4F28-9040-93F830086CB3}" dt="2018-10-13T16:47:52.880" v="622" actId="478"/>
          <ac:spMkLst>
            <pc:docMk/>
            <pc:sldMk cId="2465149410" sldId="664"/>
            <ac:spMk id="4" creationId="{00000000-0000-0000-0000-000000000000}"/>
          </ac:spMkLst>
        </pc:spChg>
        <pc:spChg chg="mod">
          <ac:chgData name="Orsolya Eszter Cseri" userId="f9d512b01b9be33b" providerId="LiveId" clId="{1BEEE2C5-6847-4F28-9040-93F830086CB3}" dt="2018-10-14T09:18:15.488" v="2983"/>
          <ac:spMkLst>
            <pc:docMk/>
            <pc:sldMk cId="2465149410" sldId="664"/>
            <ac:spMk id="8" creationId="{00000000-0000-0000-0000-000000000000}"/>
          </ac:spMkLst>
        </pc:spChg>
      </pc:sldChg>
      <pc:sldChg chg="delSp modSp">
        <pc:chgData name="Orsolya Eszter Cseri" userId="f9d512b01b9be33b" providerId="LiveId" clId="{1BEEE2C5-6847-4F28-9040-93F830086CB3}" dt="2018-10-15T09:26:24.223" v="7717" actId="20577"/>
        <pc:sldMkLst>
          <pc:docMk/>
          <pc:sldMk cId="803510367" sldId="665"/>
        </pc:sldMkLst>
        <pc:spChg chg="del mod">
          <ac:chgData name="Orsolya Eszter Cseri" userId="f9d512b01b9be33b" providerId="LiveId" clId="{1BEEE2C5-6847-4F28-9040-93F830086CB3}" dt="2018-10-13T16:48:06.676" v="626" actId="478"/>
          <ac:spMkLst>
            <pc:docMk/>
            <pc:sldMk cId="803510367" sldId="665"/>
            <ac:spMk id="4" creationId="{00000000-0000-0000-0000-000000000000}"/>
          </ac:spMkLst>
        </pc:spChg>
        <pc:spChg chg="mod">
          <ac:chgData name="Orsolya Eszter Cseri" userId="f9d512b01b9be33b" providerId="LiveId" clId="{1BEEE2C5-6847-4F28-9040-93F830086CB3}" dt="2018-10-15T09:26:24.223" v="7717" actId="20577"/>
          <ac:spMkLst>
            <pc:docMk/>
            <pc:sldMk cId="803510367" sldId="665"/>
            <ac:spMk id="6" creationId="{00000000-0000-0000-0000-000000000000}"/>
          </ac:spMkLst>
        </pc:spChg>
      </pc:sldChg>
      <pc:sldChg chg="delSp">
        <pc:chgData name="Orsolya Eszter Cseri" userId="f9d512b01b9be33b" providerId="LiveId" clId="{1BEEE2C5-6847-4F28-9040-93F830086CB3}" dt="2018-10-13T16:48:27.338" v="631" actId="478"/>
        <pc:sldMkLst>
          <pc:docMk/>
          <pc:sldMk cId="3544411806" sldId="669"/>
        </pc:sldMkLst>
        <pc:spChg chg="del">
          <ac:chgData name="Orsolya Eszter Cseri" userId="f9d512b01b9be33b" providerId="LiveId" clId="{1BEEE2C5-6847-4F28-9040-93F830086CB3}" dt="2018-10-13T16:48:27.338" v="631" actId="478"/>
          <ac:spMkLst>
            <pc:docMk/>
            <pc:sldMk cId="3544411806" sldId="669"/>
            <ac:spMk id="4" creationId="{00000000-0000-0000-0000-000000000000}"/>
          </ac:spMkLst>
        </pc:spChg>
      </pc:sldChg>
      <pc:sldChg chg="delSp modSp">
        <pc:chgData name="Orsolya Eszter Cseri" userId="f9d512b01b9be33b" providerId="LiveId" clId="{1BEEE2C5-6847-4F28-9040-93F830086CB3}" dt="2018-10-15T20:33:33.150" v="8519" actId="20577"/>
        <pc:sldMkLst>
          <pc:docMk/>
          <pc:sldMk cId="1615845080" sldId="670"/>
        </pc:sldMkLst>
        <pc:spChg chg="mod">
          <ac:chgData name="Orsolya Eszter Cseri" userId="f9d512b01b9be33b" providerId="LiveId" clId="{1BEEE2C5-6847-4F28-9040-93F830086CB3}" dt="2018-10-15T20:33:33.150" v="8519" actId="20577"/>
          <ac:spMkLst>
            <pc:docMk/>
            <pc:sldMk cId="1615845080" sldId="670"/>
            <ac:spMk id="3" creationId="{00000000-0000-0000-0000-000000000000}"/>
          </ac:spMkLst>
        </pc:spChg>
        <pc:spChg chg="del">
          <ac:chgData name="Orsolya Eszter Cseri" userId="f9d512b01b9be33b" providerId="LiveId" clId="{1BEEE2C5-6847-4F28-9040-93F830086CB3}" dt="2018-10-13T16:48:30.736" v="632" actId="478"/>
          <ac:spMkLst>
            <pc:docMk/>
            <pc:sldMk cId="1615845080" sldId="670"/>
            <ac:spMk id="4" creationId="{00000000-0000-0000-0000-000000000000}"/>
          </ac:spMkLst>
        </pc:spChg>
      </pc:sldChg>
      <pc:sldChg chg="addSp delSp modSp del modTransition">
        <pc:chgData name="Orsolya Eszter Cseri" userId="f9d512b01b9be33b" providerId="LiveId" clId="{1BEEE2C5-6847-4F28-9040-93F830086CB3}" dt="2018-10-15T20:30:32.324" v="8313" actId="2696"/>
        <pc:sldMkLst>
          <pc:docMk/>
          <pc:sldMk cId="4096777531" sldId="671"/>
        </pc:sldMkLst>
        <pc:spChg chg="del">
          <ac:chgData name="Orsolya Eszter Cseri" userId="f9d512b01b9be33b" providerId="LiveId" clId="{1BEEE2C5-6847-4F28-9040-93F830086CB3}" dt="2018-10-13T16:48:41.006" v="633" actId="478"/>
          <ac:spMkLst>
            <pc:docMk/>
            <pc:sldMk cId="4096777531" sldId="671"/>
            <ac:spMk id="4" creationId="{00000000-0000-0000-0000-000000000000}"/>
          </ac:spMkLst>
        </pc:spChg>
        <pc:spChg chg="del">
          <ac:chgData name="Orsolya Eszter Cseri" userId="f9d512b01b9be33b" providerId="LiveId" clId="{1BEEE2C5-6847-4F28-9040-93F830086CB3}" dt="2018-10-14T18:51:10.924" v="3882" actId="478"/>
          <ac:spMkLst>
            <pc:docMk/>
            <pc:sldMk cId="4096777531" sldId="671"/>
            <ac:spMk id="8" creationId="{00000000-0000-0000-0000-000000000000}"/>
          </ac:spMkLst>
        </pc:spChg>
        <pc:picChg chg="add mod">
          <ac:chgData name="Orsolya Eszter Cseri" userId="f9d512b01b9be33b" providerId="LiveId" clId="{1BEEE2C5-6847-4F28-9040-93F830086CB3}" dt="2018-10-14T19:59:36.599" v="4094" actId="14100"/>
          <ac:picMkLst>
            <pc:docMk/>
            <pc:sldMk cId="4096777531" sldId="671"/>
            <ac:picMk id="6" creationId="{8F304199-E4BC-4993-8B4D-08EE1198FBD9}"/>
          </ac:picMkLst>
        </pc:picChg>
      </pc:sldChg>
      <pc:sldChg chg="delSp modSp">
        <pc:chgData name="Orsolya Eszter Cseri" userId="f9d512b01b9be33b" providerId="LiveId" clId="{1BEEE2C5-6847-4F28-9040-93F830086CB3}" dt="2018-10-15T21:13:28.997" v="8689" actId="20577"/>
        <pc:sldMkLst>
          <pc:docMk/>
          <pc:sldMk cId="354294388" sldId="672"/>
        </pc:sldMkLst>
        <pc:spChg chg="mod">
          <ac:chgData name="Orsolya Eszter Cseri" userId="f9d512b01b9be33b" providerId="LiveId" clId="{1BEEE2C5-6847-4F28-9040-93F830086CB3}" dt="2018-10-15T21:13:28.997" v="8689" actId="20577"/>
          <ac:spMkLst>
            <pc:docMk/>
            <pc:sldMk cId="354294388" sldId="672"/>
            <ac:spMk id="3" creationId="{00000000-0000-0000-0000-000000000000}"/>
          </ac:spMkLst>
        </pc:spChg>
        <pc:spChg chg="del">
          <ac:chgData name="Orsolya Eszter Cseri" userId="f9d512b01b9be33b" providerId="LiveId" clId="{1BEEE2C5-6847-4F28-9040-93F830086CB3}" dt="2018-10-13T16:48:47.906" v="634" actId="478"/>
          <ac:spMkLst>
            <pc:docMk/>
            <pc:sldMk cId="354294388" sldId="672"/>
            <ac:spMk id="4" creationId="{00000000-0000-0000-0000-000000000000}"/>
          </ac:spMkLst>
        </pc:spChg>
        <pc:spChg chg="mod">
          <ac:chgData name="Orsolya Eszter Cseri" userId="f9d512b01b9be33b" providerId="LiveId" clId="{1BEEE2C5-6847-4F28-9040-93F830086CB3}" dt="2018-10-15T21:13:23.380" v="8688" actId="20577"/>
          <ac:spMkLst>
            <pc:docMk/>
            <pc:sldMk cId="354294388" sldId="672"/>
            <ac:spMk id="8" creationId="{00000000-0000-0000-0000-000000000000}"/>
          </ac:spMkLst>
        </pc:spChg>
      </pc:sldChg>
      <pc:sldChg chg="modSp del modTransition">
        <pc:chgData name="Orsolya Eszter Cseri" userId="f9d512b01b9be33b" providerId="LiveId" clId="{1BEEE2C5-6847-4F28-9040-93F830086CB3}" dt="2018-10-15T20:57:05.216" v="8560" actId="2696"/>
        <pc:sldMkLst>
          <pc:docMk/>
          <pc:sldMk cId="2409070511" sldId="673"/>
        </pc:sldMkLst>
        <pc:spChg chg="mod">
          <ac:chgData name="Orsolya Eszter Cseri" userId="f9d512b01b9be33b" providerId="LiveId" clId="{1BEEE2C5-6847-4F28-9040-93F830086CB3}" dt="2018-10-14T19:59:27.415" v="4093" actId="20577"/>
          <ac:spMkLst>
            <pc:docMk/>
            <pc:sldMk cId="2409070511" sldId="673"/>
            <ac:spMk id="2" creationId="{00000000-0000-0000-0000-000000000000}"/>
          </ac:spMkLst>
        </pc:spChg>
      </pc:sldChg>
      <pc:sldChg chg="addSp delSp modSp">
        <pc:chgData name="Orsolya Eszter Cseri" userId="f9d512b01b9be33b" providerId="LiveId" clId="{1BEEE2C5-6847-4F28-9040-93F830086CB3}" dt="2018-10-15T21:11:42.767" v="8591" actId="1076"/>
        <pc:sldMkLst>
          <pc:docMk/>
          <pc:sldMk cId="376715331" sldId="674"/>
        </pc:sldMkLst>
        <pc:spChg chg="del">
          <ac:chgData name="Orsolya Eszter Cseri" userId="f9d512b01b9be33b" providerId="LiveId" clId="{1BEEE2C5-6847-4F28-9040-93F830086CB3}" dt="2018-10-14T18:53:02.769" v="3894" actId="478"/>
          <ac:spMkLst>
            <pc:docMk/>
            <pc:sldMk cId="376715331" sldId="674"/>
            <ac:spMk id="4" creationId="{00000000-0000-0000-0000-000000000000}"/>
          </ac:spMkLst>
        </pc:spChg>
        <pc:spChg chg="add mod">
          <ac:chgData name="Orsolya Eszter Cseri" userId="f9d512b01b9be33b" providerId="LiveId" clId="{1BEEE2C5-6847-4F28-9040-93F830086CB3}" dt="2018-10-14T18:51:44.421" v="3888" actId="478"/>
          <ac:spMkLst>
            <pc:docMk/>
            <pc:sldMk cId="376715331" sldId="674"/>
            <ac:spMk id="6" creationId="{7AB11A2F-C895-4584-A582-80E581B1FD9D}"/>
          </ac:spMkLst>
        </pc:spChg>
        <pc:spChg chg="del">
          <ac:chgData name="Orsolya Eszter Cseri" userId="f9d512b01b9be33b" providerId="LiveId" clId="{1BEEE2C5-6847-4F28-9040-93F830086CB3}" dt="2018-10-14T18:51:53.300" v="3890" actId="478"/>
          <ac:spMkLst>
            <pc:docMk/>
            <pc:sldMk cId="376715331" sldId="674"/>
            <ac:spMk id="7" creationId="{00000000-0000-0000-0000-000000000000}"/>
          </ac:spMkLst>
        </pc:spChg>
        <pc:picChg chg="add mod">
          <ac:chgData name="Orsolya Eszter Cseri" userId="f9d512b01b9be33b" providerId="LiveId" clId="{1BEEE2C5-6847-4F28-9040-93F830086CB3}" dt="2018-10-15T21:11:12.486" v="8586" actId="1076"/>
          <ac:picMkLst>
            <pc:docMk/>
            <pc:sldMk cId="376715331" sldId="674"/>
            <ac:picMk id="3" creationId="{61083DC8-5A07-4D95-8670-65BEF61B17FB}"/>
          </ac:picMkLst>
        </pc:picChg>
        <pc:picChg chg="add mod">
          <ac:chgData name="Orsolya Eszter Cseri" userId="f9d512b01b9be33b" providerId="LiveId" clId="{1BEEE2C5-6847-4F28-9040-93F830086CB3}" dt="2018-10-15T21:11:42.767" v="8591" actId="1076"/>
          <ac:picMkLst>
            <pc:docMk/>
            <pc:sldMk cId="376715331" sldId="674"/>
            <ac:picMk id="4" creationId="{5F244F47-CED2-4704-B3D8-4C573632CB93}"/>
          </ac:picMkLst>
        </pc:picChg>
        <pc:picChg chg="del">
          <ac:chgData name="Orsolya Eszter Cseri" userId="f9d512b01b9be33b" providerId="LiveId" clId="{1BEEE2C5-6847-4F28-9040-93F830086CB3}" dt="2018-10-14T18:51:44.421" v="3888" actId="478"/>
          <ac:picMkLst>
            <pc:docMk/>
            <pc:sldMk cId="376715331" sldId="674"/>
            <ac:picMk id="8" creationId="{00000000-0000-0000-0000-000000000000}"/>
          </ac:picMkLst>
        </pc:picChg>
        <pc:picChg chg="add del mod">
          <ac:chgData name="Orsolya Eszter Cseri" userId="f9d512b01b9be33b" providerId="LiveId" clId="{1BEEE2C5-6847-4F28-9040-93F830086CB3}" dt="2018-10-15T21:11:05.273" v="8582" actId="478"/>
          <ac:picMkLst>
            <pc:docMk/>
            <pc:sldMk cId="376715331" sldId="674"/>
            <ac:picMk id="9" creationId="{A59C51F3-7948-4141-8217-9699C222E594}"/>
          </ac:picMkLst>
        </pc:picChg>
        <pc:picChg chg="add del mod">
          <ac:chgData name="Orsolya Eszter Cseri" userId="f9d512b01b9be33b" providerId="LiveId" clId="{1BEEE2C5-6847-4F28-9040-93F830086CB3}" dt="2018-10-15T21:11:07.414" v="8583" actId="478"/>
          <ac:picMkLst>
            <pc:docMk/>
            <pc:sldMk cId="376715331" sldId="674"/>
            <ac:picMk id="10" creationId="{A4F1CBB6-E3C6-49B3-8535-059B951D5AFB}"/>
          </ac:picMkLst>
        </pc:picChg>
        <pc:picChg chg="del">
          <ac:chgData name="Orsolya Eszter Cseri" userId="f9d512b01b9be33b" providerId="LiveId" clId="{1BEEE2C5-6847-4F28-9040-93F830086CB3}" dt="2018-10-14T18:51:49.492" v="3889" actId="478"/>
          <ac:picMkLst>
            <pc:docMk/>
            <pc:sldMk cId="376715331" sldId="674"/>
            <ac:picMk id="11" creationId="{00000000-0000-0000-0000-000000000000}"/>
          </ac:picMkLst>
        </pc:picChg>
      </pc:sldChg>
      <pc:sldChg chg="delSp modSp">
        <pc:chgData name="Orsolya Eszter Cseri" userId="f9d512b01b9be33b" providerId="LiveId" clId="{1BEEE2C5-6847-4F28-9040-93F830086CB3}" dt="2018-10-15T21:46:56.823" v="9043" actId="108"/>
        <pc:sldMkLst>
          <pc:docMk/>
          <pc:sldMk cId="4098223912" sldId="675"/>
        </pc:sldMkLst>
        <pc:spChg chg="del mod">
          <ac:chgData name="Orsolya Eszter Cseri" userId="f9d512b01b9be33b" providerId="LiveId" clId="{1BEEE2C5-6847-4F28-9040-93F830086CB3}" dt="2018-10-13T16:48:52.856" v="636" actId="478"/>
          <ac:spMkLst>
            <pc:docMk/>
            <pc:sldMk cId="4098223912" sldId="675"/>
            <ac:spMk id="4" creationId="{00000000-0000-0000-0000-000000000000}"/>
          </ac:spMkLst>
        </pc:spChg>
        <pc:spChg chg="mod">
          <ac:chgData name="Orsolya Eszter Cseri" userId="f9d512b01b9be33b" providerId="LiveId" clId="{1BEEE2C5-6847-4F28-9040-93F830086CB3}" dt="2018-10-15T21:46:56.823" v="9043" actId="108"/>
          <ac:spMkLst>
            <pc:docMk/>
            <pc:sldMk cId="4098223912" sldId="675"/>
            <ac:spMk id="6" creationId="{00000000-0000-0000-0000-000000000000}"/>
          </ac:spMkLst>
        </pc:spChg>
      </pc:sldChg>
      <pc:sldChg chg="addSp delSp modSp">
        <pc:chgData name="Orsolya Eszter Cseri" userId="f9d512b01b9be33b" providerId="LiveId" clId="{1BEEE2C5-6847-4F28-9040-93F830086CB3}" dt="2018-10-15T21:54:17.360" v="9072" actId="1076"/>
        <pc:sldMkLst>
          <pc:docMk/>
          <pc:sldMk cId="4156340638" sldId="676"/>
        </pc:sldMkLst>
        <pc:spChg chg="del">
          <ac:chgData name="Orsolya Eszter Cseri" userId="f9d512b01b9be33b" providerId="LiveId" clId="{1BEEE2C5-6847-4F28-9040-93F830086CB3}" dt="2018-10-13T16:49:03.956" v="638" actId="478"/>
          <ac:spMkLst>
            <pc:docMk/>
            <pc:sldMk cId="4156340638" sldId="676"/>
            <ac:spMk id="4" creationId="{00000000-0000-0000-0000-000000000000}"/>
          </ac:spMkLst>
        </pc:spChg>
        <pc:spChg chg="del">
          <ac:chgData name="Orsolya Eszter Cseri" userId="f9d512b01b9be33b" providerId="LiveId" clId="{1BEEE2C5-6847-4F28-9040-93F830086CB3}" dt="2018-10-14T19:01:41.798" v="3909" actId="478"/>
          <ac:spMkLst>
            <pc:docMk/>
            <pc:sldMk cId="4156340638" sldId="676"/>
            <ac:spMk id="6" creationId="{00000000-0000-0000-0000-000000000000}"/>
          </ac:spMkLst>
        </pc:spChg>
        <pc:picChg chg="add mod">
          <ac:chgData name="Orsolya Eszter Cseri" userId="f9d512b01b9be33b" providerId="LiveId" clId="{1BEEE2C5-6847-4F28-9040-93F830086CB3}" dt="2018-10-15T21:53:16.087" v="9067" actId="1076"/>
          <ac:picMkLst>
            <pc:docMk/>
            <pc:sldMk cId="4156340638" sldId="676"/>
            <ac:picMk id="4" creationId="{CC6C1EA3-367D-45FF-ACBA-53E19139AA46}"/>
          </ac:picMkLst>
        </pc:picChg>
        <pc:picChg chg="add del mod">
          <ac:chgData name="Orsolya Eszter Cseri" userId="f9d512b01b9be33b" providerId="LiveId" clId="{1BEEE2C5-6847-4F28-9040-93F830086CB3}" dt="2018-10-15T21:54:13.248" v="9070" actId="478"/>
          <ac:picMkLst>
            <pc:docMk/>
            <pc:sldMk cId="4156340638" sldId="676"/>
            <ac:picMk id="6" creationId="{6EDD1EC0-9C93-4CBB-A56C-9768F5A8A13D}"/>
          </ac:picMkLst>
        </pc:picChg>
        <pc:picChg chg="add del mod">
          <ac:chgData name="Orsolya Eszter Cseri" userId="f9d512b01b9be33b" providerId="LiveId" clId="{1BEEE2C5-6847-4F28-9040-93F830086CB3}" dt="2018-10-15T21:53:08.448" v="9062" actId="478"/>
          <ac:picMkLst>
            <pc:docMk/>
            <pc:sldMk cId="4156340638" sldId="676"/>
            <ac:picMk id="7" creationId="{6506AE26-AA77-4689-A32E-E8260441B03D}"/>
          </ac:picMkLst>
        </pc:picChg>
        <pc:picChg chg="add del mod">
          <ac:chgData name="Orsolya Eszter Cseri" userId="f9d512b01b9be33b" providerId="LiveId" clId="{1BEEE2C5-6847-4F28-9040-93F830086CB3}" dt="2018-10-15T21:53:10.219" v="9063" actId="478"/>
          <ac:picMkLst>
            <pc:docMk/>
            <pc:sldMk cId="4156340638" sldId="676"/>
            <ac:picMk id="8" creationId="{3AA09B25-C223-433E-90D9-973CA2162606}"/>
          </ac:picMkLst>
        </pc:picChg>
        <pc:picChg chg="add mod">
          <ac:chgData name="Orsolya Eszter Cseri" userId="f9d512b01b9be33b" providerId="LiveId" clId="{1BEEE2C5-6847-4F28-9040-93F830086CB3}" dt="2018-10-15T21:54:17.360" v="9072" actId="1076"/>
          <ac:picMkLst>
            <pc:docMk/>
            <pc:sldMk cId="4156340638" sldId="676"/>
            <ac:picMk id="9" creationId="{F2F10EF6-1D4B-41A4-8B70-9AE30C4CF9AF}"/>
          </ac:picMkLst>
        </pc:picChg>
      </pc:sldChg>
      <pc:sldChg chg="delSp modSp">
        <pc:chgData name="Orsolya Eszter Cseri" userId="f9d512b01b9be33b" providerId="LiveId" clId="{1BEEE2C5-6847-4F28-9040-93F830086CB3}" dt="2018-10-15T21:49:05.055" v="9061" actId="108"/>
        <pc:sldMkLst>
          <pc:docMk/>
          <pc:sldMk cId="1623912286" sldId="677"/>
        </pc:sldMkLst>
        <pc:spChg chg="del">
          <ac:chgData name="Orsolya Eszter Cseri" userId="f9d512b01b9be33b" providerId="LiveId" clId="{1BEEE2C5-6847-4F28-9040-93F830086CB3}" dt="2018-10-13T16:49:00.497" v="637" actId="478"/>
          <ac:spMkLst>
            <pc:docMk/>
            <pc:sldMk cId="1623912286" sldId="677"/>
            <ac:spMk id="4" creationId="{00000000-0000-0000-0000-000000000000}"/>
          </ac:spMkLst>
        </pc:spChg>
        <pc:spChg chg="mod">
          <ac:chgData name="Orsolya Eszter Cseri" userId="f9d512b01b9be33b" providerId="LiveId" clId="{1BEEE2C5-6847-4F28-9040-93F830086CB3}" dt="2018-10-15T21:49:05.055" v="9061" actId="108"/>
          <ac:spMkLst>
            <pc:docMk/>
            <pc:sldMk cId="1623912286" sldId="677"/>
            <ac:spMk id="6" creationId="{00000000-0000-0000-0000-000000000000}"/>
          </ac:spMkLst>
        </pc:spChg>
      </pc:sldChg>
      <pc:sldChg chg="addSp delSp del">
        <pc:chgData name="Orsolya Eszter Cseri" userId="f9d512b01b9be33b" providerId="LiveId" clId="{1BEEE2C5-6847-4F28-9040-93F830086CB3}" dt="2018-10-14T15:25:21.665" v="3824" actId="2696"/>
        <pc:sldMkLst>
          <pc:docMk/>
          <pc:sldMk cId="3487177991" sldId="678"/>
        </pc:sldMkLst>
        <pc:spChg chg="del">
          <ac:chgData name="Orsolya Eszter Cseri" userId="f9d512b01b9be33b" providerId="LiveId" clId="{1BEEE2C5-6847-4F28-9040-93F830086CB3}" dt="2018-10-13T16:48:22.417" v="630" actId="478"/>
          <ac:spMkLst>
            <pc:docMk/>
            <pc:sldMk cId="3487177991" sldId="678"/>
            <ac:spMk id="4" creationId="{C802D93F-C2B5-4056-ADD0-308B7613BF09}"/>
          </ac:spMkLst>
        </pc:spChg>
        <pc:spChg chg="add">
          <ac:chgData name="Orsolya Eszter Cseri" userId="f9d512b01b9be33b" providerId="LiveId" clId="{1BEEE2C5-6847-4F28-9040-93F830086CB3}" dt="2018-10-13T19:00:06.956" v="2831"/>
          <ac:spMkLst>
            <pc:docMk/>
            <pc:sldMk cId="3487177991" sldId="678"/>
            <ac:spMk id="6" creationId="{177818FA-B272-4C56-B580-9CE17CD2CB93}"/>
          </ac:spMkLst>
        </pc:spChg>
      </pc:sldChg>
      <pc:sldChg chg="modSp add ord modTransition">
        <pc:chgData name="Orsolya Eszter Cseri" userId="f9d512b01b9be33b" providerId="LiveId" clId="{1BEEE2C5-6847-4F28-9040-93F830086CB3}" dt="2018-10-15T09:07:47.154" v="7582"/>
        <pc:sldMkLst>
          <pc:docMk/>
          <pc:sldMk cId="1384808254" sldId="680"/>
        </pc:sldMkLst>
        <pc:spChg chg="mod">
          <ac:chgData name="Orsolya Eszter Cseri" userId="f9d512b01b9be33b" providerId="LiveId" clId="{1BEEE2C5-6847-4F28-9040-93F830086CB3}" dt="2018-10-15T08:45:51.872" v="7508" actId="20577"/>
          <ac:spMkLst>
            <pc:docMk/>
            <pc:sldMk cId="1384808254" sldId="680"/>
            <ac:spMk id="8" creationId="{00000000-0000-0000-0000-000000000000}"/>
          </ac:spMkLst>
        </pc:spChg>
      </pc:sldChg>
      <pc:sldChg chg="addSp delSp modSp modAnim">
        <pc:chgData name="Orsolya Eszter Cseri" userId="f9d512b01b9be33b" providerId="LiveId" clId="{1BEEE2C5-6847-4F28-9040-93F830086CB3}" dt="2018-10-15T17:39:45.121" v="8233"/>
        <pc:sldMkLst>
          <pc:docMk/>
          <pc:sldMk cId="2371867559" sldId="681"/>
        </pc:sldMkLst>
        <pc:spChg chg="del">
          <ac:chgData name="Orsolya Eszter Cseri" userId="f9d512b01b9be33b" providerId="LiveId" clId="{1BEEE2C5-6847-4F28-9040-93F830086CB3}" dt="2018-10-14T09:10:09.846" v="2929" actId="478"/>
          <ac:spMkLst>
            <pc:docMk/>
            <pc:sldMk cId="2371867559" sldId="681"/>
            <ac:spMk id="3" creationId="{8B8B650A-88F3-4F8B-B7F1-3D091F196668}"/>
          </ac:spMkLst>
        </pc:spChg>
        <pc:spChg chg="del">
          <ac:chgData name="Orsolya Eszter Cseri" userId="f9d512b01b9be33b" providerId="LiveId" clId="{1BEEE2C5-6847-4F28-9040-93F830086CB3}" dt="2018-10-13T16:48:15.367" v="628" actId="478"/>
          <ac:spMkLst>
            <pc:docMk/>
            <pc:sldMk cId="2371867559" sldId="681"/>
            <ac:spMk id="4" creationId="{308FA67B-7B0A-4166-8C49-6D60EE2E98A0}"/>
          </ac:spMkLst>
        </pc:spChg>
        <pc:spChg chg="add del mod">
          <ac:chgData name="Orsolya Eszter Cseri" userId="f9d512b01b9be33b" providerId="LiveId" clId="{1BEEE2C5-6847-4F28-9040-93F830086CB3}" dt="2018-10-14T09:10:03.446" v="2928" actId="478"/>
          <ac:spMkLst>
            <pc:docMk/>
            <pc:sldMk cId="2371867559" sldId="681"/>
            <ac:spMk id="6" creationId="{1B601D94-6DA0-4C86-BDFC-CEE118A74663}"/>
          </ac:spMkLst>
        </pc:spChg>
        <pc:spChg chg="add mod ord">
          <ac:chgData name="Orsolya Eszter Cseri" userId="f9d512b01b9be33b" providerId="LiveId" clId="{1BEEE2C5-6847-4F28-9040-93F830086CB3}" dt="2018-10-14T09:19:53.838" v="3000" actId="1076"/>
          <ac:spMkLst>
            <pc:docMk/>
            <pc:sldMk cId="2371867559" sldId="681"/>
            <ac:spMk id="17" creationId="{792D2D54-0515-4370-89E7-DF331B045513}"/>
          </ac:spMkLst>
        </pc:spChg>
        <pc:spChg chg="add del mod ord">
          <ac:chgData name="Orsolya Eszter Cseri" userId="f9d512b01b9be33b" providerId="LiveId" clId="{1BEEE2C5-6847-4F28-9040-93F830086CB3}" dt="2018-10-14T09:33:54.735" v="3109" actId="478"/>
          <ac:spMkLst>
            <pc:docMk/>
            <pc:sldMk cId="2371867559" sldId="681"/>
            <ac:spMk id="18" creationId="{DC1BD6FA-1A35-4FC3-B503-2C1A7FBBDC80}"/>
          </ac:spMkLst>
        </pc:spChg>
        <pc:picChg chg="add del mod">
          <ac:chgData name="Orsolya Eszter Cseri" userId="f9d512b01b9be33b" providerId="LiveId" clId="{1BEEE2C5-6847-4F28-9040-93F830086CB3}" dt="2018-10-14T09:09:44.459" v="2923" actId="478"/>
          <ac:picMkLst>
            <pc:docMk/>
            <pc:sldMk cId="2371867559" sldId="681"/>
            <ac:picMk id="7" creationId="{C2DCCA44-0372-46A5-BCE6-47027603A28D}"/>
          </ac:picMkLst>
        </pc:picChg>
        <pc:picChg chg="add del mod">
          <ac:chgData name="Orsolya Eszter Cseri" userId="f9d512b01b9be33b" providerId="LiveId" clId="{1BEEE2C5-6847-4F28-9040-93F830086CB3}" dt="2018-10-14T09:53:31.236" v="3175" actId="478"/>
          <ac:picMkLst>
            <pc:docMk/>
            <pc:sldMk cId="2371867559" sldId="681"/>
            <ac:picMk id="8" creationId="{77515E99-1E2C-48F7-B611-14CA8F5D5CC7}"/>
          </ac:picMkLst>
        </pc:picChg>
        <pc:picChg chg="add del mod">
          <ac:chgData name="Orsolya Eszter Cseri" userId="f9d512b01b9be33b" providerId="LiveId" clId="{1BEEE2C5-6847-4F28-9040-93F830086CB3}" dt="2018-10-14T09:45:43.291" v="3139" actId="478"/>
          <ac:picMkLst>
            <pc:docMk/>
            <pc:sldMk cId="2371867559" sldId="681"/>
            <ac:picMk id="9" creationId="{6911BCF3-AFA6-4A2F-9281-B50A7391AAB8}"/>
          </ac:picMkLst>
        </pc:picChg>
        <pc:picChg chg="add del mod">
          <ac:chgData name="Orsolya Eszter Cseri" userId="f9d512b01b9be33b" providerId="LiveId" clId="{1BEEE2C5-6847-4F28-9040-93F830086CB3}" dt="2018-10-14T09:45:48.610" v="3142" actId="478"/>
          <ac:picMkLst>
            <pc:docMk/>
            <pc:sldMk cId="2371867559" sldId="681"/>
            <ac:picMk id="10" creationId="{E54A069A-FF1B-4742-AD41-3E1F9FF677B5}"/>
          </ac:picMkLst>
        </pc:picChg>
        <pc:picChg chg="add del mod">
          <ac:chgData name="Orsolya Eszter Cseri" userId="f9d512b01b9be33b" providerId="LiveId" clId="{1BEEE2C5-6847-4F28-9040-93F830086CB3}" dt="2018-10-14T09:53:08.831" v="3168" actId="478"/>
          <ac:picMkLst>
            <pc:docMk/>
            <pc:sldMk cId="2371867559" sldId="681"/>
            <ac:picMk id="11" creationId="{32C792EA-2576-4823-9297-2619B7BAD708}"/>
          </ac:picMkLst>
        </pc:picChg>
        <pc:picChg chg="add del mod">
          <ac:chgData name="Orsolya Eszter Cseri" userId="f9d512b01b9be33b" providerId="LiveId" clId="{1BEEE2C5-6847-4F28-9040-93F830086CB3}" dt="2018-10-14T09:46:08.188" v="3145" actId="478"/>
          <ac:picMkLst>
            <pc:docMk/>
            <pc:sldMk cId="2371867559" sldId="681"/>
            <ac:picMk id="12" creationId="{7C2CB754-2CC1-4DAF-9517-35E5A4BFE80A}"/>
          </ac:picMkLst>
        </pc:picChg>
        <pc:picChg chg="add del mod">
          <ac:chgData name="Orsolya Eszter Cseri" userId="f9d512b01b9be33b" providerId="LiveId" clId="{1BEEE2C5-6847-4F28-9040-93F830086CB3}" dt="2018-10-14T09:07:19.120" v="2913" actId="478"/>
          <ac:picMkLst>
            <pc:docMk/>
            <pc:sldMk cId="2371867559" sldId="681"/>
            <ac:picMk id="13" creationId="{432471DF-6FEB-44F2-87A4-BAF260AA8FB0}"/>
          </ac:picMkLst>
        </pc:picChg>
        <pc:picChg chg="add del mod">
          <ac:chgData name="Orsolya Eszter Cseri" userId="f9d512b01b9be33b" providerId="LiveId" clId="{1BEEE2C5-6847-4F28-9040-93F830086CB3}" dt="2018-10-14T09:52:21.178" v="3160" actId="478"/>
          <ac:picMkLst>
            <pc:docMk/>
            <pc:sldMk cId="2371867559" sldId="681"/>
            <ac:picMk id="14" creationId="{4FEC6414-9C1B-4957-97A3-10DE5F1E8935}"/>
          </ac:picMkLst>
        </pc:picChg>
        <pc:picChg chg="add del mod">
          <ac:chgData name="Orsolya Eszter Cseri" userId="f9d512b01b9be33b" providerId="LiveId" clId="{1BEEE2C5-6847-4F28-9040-93F830086CB3}" dt="2018-10-14T09:48:28.329" v="3148" actId="478"/>
          <ac:picMkLst>
            <pc:docMk/>
            <pc:sldMk cId="2371867559" sldId="681"/>
            <ac:picMk id="15" creationId="{3BCBEFA1-304F-47B8-BDB1-08D316550A0A}"/>
          </ac:picMkLst>
        </pc:picChg>
        <pc:picChg chg="add mod ord">
          <ac:chgData name="Orsolya Eszter Cseri" userId="f9d512b01b9be33b" providerId="LiveId" clId="{1BEEE2C5-6847-4F28-9040-93F830086CB3}" dt="2018-10-15T17:39:09.425" v="8230" actId="167"/>
          <ac:picMkLst>
            <pc:docMk/>
            <pc:sldMk cId="2371867559" sldId="681"/>
            <ac:picMk id="16" creationId="{F2EAAE59-CDC3-44AD-98F8-EAD37B9555D3}"/>
          </ac:picMkLst>
        </pc:picChg>
        <pc:picChg chg="add mod ord">
          <ac:chgData name="Orsolya Eszter Cseri" userId="f9d512b01b9be33b" providerId="LiveId" clId="{1BEEE2C5-6847-4F28-9040-93F830086CB3}" dt="2018-10-15T17:39:31.580" v="8231" actId="1038"/>
          <ac:picMkLst>
            <pc:docMk/>
            <pc:sldMk cId="2371867559" sldId="681"/>
            <ac:picMk id="18" creationId="{D4913B7A-AF24-4629-9C71-4505F28D008C}"/>
          </ac:picMkLst>
        </pc:picChg>
        <pc:picChg chg="add del mod">
          <ac:chgData name="Orsolya Eszter Cseri" userId="f9d512b01b9be33b" providerId="LiveId" clId="{1BEEE2C5-6847-4F28-9040-93F830086CB3}" dt="2018-10-14T09:23:10.857" v="3021" actId="478"/>
          <ac:picMkLst>
            <pc:docMk/>
            <pc:sldMk cId="2371867559" sldId="681"/>
            <ac:picMk id="19" creationId="{25673666-7F36-4298-91A7-9448B84DD899}"/>
          </ac:picMkLst>
        </pc:picChg>
        <pc:picChg chg="add mod ord">
          <ac:chgData name="Orsolya Eszter Cseri" userId="f9d512b01b9be33b" providerId="LiveId" clId="{1BEEE2C5-6847-4F28-9040-93F830086CB3}" dt="2018-10-14T11:36:49.618" v="3481" actId="1076"/>
          <ac:picMkLst>
            <pc:docMk/>
            <pc:sldMk cId="2371867559" sldId="681"/>
            <ac:picMk id="20" creationId="{53722FA3-CCB1-404D-8B8B-01AE8E329C1E}"/>
          </ac:picMkLst>
        </pc:picChg>
        <pc:picChg chg="add del mod">
          <ac:chgData name="Orsolya Eszter Cseri" userId="f9d512b01b9be33b" providerId="LiveId" clId="{1BEEE2C5-6847-4F28-9040-93F830086CB3}" dt="2018-10-14T09:50:07.074" v="3154" actId="478"/>
          <ac:picMkLst>
            <pc:docMk/>
            <pc:sldMk cId="2371867559" sldId="681"/>
            <ac:picMk id="21" creationId="{4C4AFD10-757D-465B-A331-672823D721CC}"/>
          </ac:picMkLst>
        </pc:picChg>
        <pc:picChg chg="add del mod">
          <ac:chgData name="Orsolya Eszter Cseri" userId="f9d512b01b9be33b" providerId="LiveId" clId="{1BEEE2C5-6847-4F28-9040-93F830086CB3}" dt="2018-10-14T09:25:56.339" v="3044" actId="478"/>
          <ac:picMkLst>
            <pc:docMk/>
            <pc:sldMk cId="2371867559" sldId="681"/>
            <ac:picMk id="22" creationId="{D47D3C10-9BFF-435C-94AF-E6D2F8A1C76C}"/>
          </ac:picMkLst>
        </pc:picChg>
        <pc:picChg chg="add del mod">
          <ac:chgData name="Orsolya Eszter Cseri" userId="f9d512b01b9be33b" providerId="LiveId" clId="{1BEEE2C5-6847-4F28-9040-93F830086CB3}" dt="2018-10-14T09:26:48.078" v="3049" actId="478"/>
          <ac:picMkLst>
            <pc:docMk/>
            <pc:sldMk cId="2371867559" sldId="681"/>
            <ac:picMk id="23" creationId="{C2FED3B7-4965-47EB-BBD4-224F42C40E0A}"/>
          </ac:picMkLst>
        </pc:picChg>
        <pc:picChg chg="add del mod">
          <ac:chgData name="Orsolya Eszter Cseri" userId="f9d512b01b9be33b" providerId="LiveId" clId="{1BEEE2C5-6847-4F28-9040-93F830086CB3}" dt="2018-10-14T09:50:06.280" v="3153" actId="478"/>
          <ac:picMkLst>
            <pc:docMk/>
            <pc:sldMk cId="2371867559" sldId="681"/>
            <ac:picMk id="24" creationId="{40ADF311-21C2-4EDB-93DF-F2F3BB7F0B88}"/>
          </ac:picMkLst>
        </pc:picChg>
        <pc:picChg chg="add mod">
          <ac:chgData name="Orsolya Eszter Cseri" userId="f9d512b01b9be33b" providerId="LiveId" clId="{1BEEE2C5-6847-4F28-9040-93F830086CB3}" dt="2018-10-14T11:35:27.930" v="3475" actId="1036"/>
          <ac:picMkLst>
            <pc:docMk/>
            <pc:sldMk cId="2371867559" sldId="681"/>
            <ac:picMk id="25" creationId="{3D164046-075A-4D21-B545-AD90DC79763A}"/>
          </ac:picMkLst>
        </pc:picChg>
        <pc:picChg chg="add mod">
          <ac:chgData name="Orsolya Eszter Cseri" userId="f9d512b01b9be33b" providerId="LiveId" clId="{1BEEE2C5-6847-4F28-9040-93F830086CB3}" dt="2018-10-14T11:35:27.930" v="3475" actId="1036"/>
          <ac:picMkLst>
            <pc:docMk/>
            <pc:sldMk cId="2371867559" sldId="681"/>
            <ac:picMk id="26" creationId="{421E8C06-FCAE-4258-ABCC-19B4FA475873}"/>
          </ac:picMkLst>
        </pc:picChg>
        <pc:picChg chg="add mod">
          <ac:chgData name="Orsolya Eszter Cseri" userId="f9d512b01b9be33b" providerId="LiveId" clId="{1BEEE2C5-6847-4F28-9040-93F830086CB3}" dt="2018-10-14T11:35:27.930" v="3475" actId="1036"/>
          <ac:picMkLst>
            <pc:docMk/>
            <pc:sldMk cId="2371867559" sldId="681"/>
            <ac:picMk id="27" creationId="{5DEC0F93-E9EB-4B26-B7AC-1444274738B2}"/>
          </ac:picMkLst>
        </pc:picChg>
        <pc:picChg chg="add mod">
          <ac:chgData name="Orsolya Eszter Cseri" userId="f9d512b01b9be33b" providerId="LiveId" clId="{1BEEE2C5-6847-4F28-9040-93F830086CB3}" dt="2018-10-14T11:35:27.930" v="3475" actId="1036"/>
          <ac:picMkLst>
            <pc:docMk/>
            <pc:sldMk cId="2371867559" sldId="681"/>
            <ac:picMk id="28" creationId="{2C193428-C3EF-4DB3-9E27-61E221CC7AB6}"/>
          </ac:picMkLst>
        </pc:picChg>
        <pc:picChg chg="add mod">
          <ac:chgData name="Orsolya Eszter Cseri" userId="f9d512b01b9be33b" providerId="LiveId" clId="{1BEEE2C5-6847-4F28-9040-93F830086CB3}" dt="2018-10-14T11:35:27.930" v="3475" actId="1036"/>
          <ac:picMkLst>
            <pc:docMk/>
            <pc:sldMk cId="2371867559" sldId="681"/>
            <ac:picMk id="29" creationId="{E395A612-8ED5-45FF-9EF3-13DCFE27F1BE}"/>
          </ac:picMkLst>
        </pc:picChg>
        <pc:picChg chg="add mod">
          <ac:chgData name="Orsolya Eszter Cseri" userId="f9d512b01b9be33b" providerId="LiveId" clId="{1BEEE2C5-6847-4F28-9040-93F830086CB3}" dt="2018-10-14T11:35:27.930" v="3475" actId="1036"/>
          <ac:picMkLst>
            <pc:docMk/>
            <pc:sldMk cId="2371867559" sldId="681"/>
            <ac:picMk id="30" creationId="{AE387B5F-8720-4288-B9E7-A8AA6E26934B}"/>
          </ac:picMkLst>
        </pc:picChg>
        <pc:picChg chg="add mod ord">
          <ac:chgData name="Orsolya Eszter Cseri" userId="f9d512b01b9be33b" providerId="LiveId" clId="{1BEEE2C5-6847-4F28-9040-93F830086CB3}" dt="2018-10-14T11:36:44.696" v="3480" actId="1076"/>
          <ac:picMkLst>
            <pc:docMk/>
            <pc:sldMk cId="2371867559" sldId="681"/>
            <ac:picMk id="31" creationId="{26BDA327-03A8-4FD2-9F48-FE8E4355B61B}"/>
          </ac:picMkLst>
        </pc:picChg>
        <pc:picChg chg="add mod ord">
          <ac:chgData name="Orsolya Eszter Cseri" userId="f9d512b01b9be33b" providerId="LiveId" clId="{1BEEE2C5-6847-4F28-9040-93F830086CB3}" dt="2018-10-14T11:36:38.848" v="3479" actId="1076"/>
          <ac:picMkLst>
            <pc:docMk/>
            <pc:sldMk cId="2371867559" sldId="681"/>
            <ac:picMk id="32" creationId="{74BD3FA8-3F62-4F51-9232-D26CA6AE8D9C}"/>
          </ac:picMkLst>
        </pc:picChg>
        <pc:picChg chg="add mod">
          <ac:chgData name="Orsolya Eszter Cseri" userId="f9d512b01b9be33b" providerId="LiveId" clId="{1BEEE2C5-6847-4F28-9040-93F830086CB3}" dt="2018-10-14T11:26:07.349" v="3423" actId="1076"/>
          <ac:picMkLst>
            <pc:docMk/>
            <pc:sldMk cId="2371867559" sldId="681"/>
            <ac:picMk id="33" creationId="{42AA5E7A-A325-4640-8C91-5BAB99E7E456}"/>
          </ac:picMkLst>
        </pc:picChg>
      </pc:sldChg>
      <pc:sldChg chg="addSp delSp del">
        <pc:chgData name="Orsolya Eszter Cseri" userId="f9d512b01b9be33b" providerId="LiveId" clId="{1BEEE2C5-6847-4F28-9040-93F830086CB3}" dt="2018-10-14T09:11:44.556" v="2932" actId="2696"/>
        <pc:sldMkLst>
          <pc:docMk/>
          <pc:sldMk cId="3273669622" sldId="682"/>
        </pc:sldMkLst>
        <pc:spChg chg="del">
          <ac:chgData name="Orsolya Eszter Cseri" userId="f9d512b01b9be33b" providerId="LiveId" clId="{1BEEE2C5-6847-4F28-9040-93F830086CB3}" dt="2018-10-13T16:48:18.166" v="629" actId="478"/>
          <ac:spMkLst>
            <pc:docMk/>
            <pc:sldMk cId="3273669622" sldId="682"/>
            <ac:spMk id="4" creationId="{A694CA04-AB61-4BE3-8408-480AC12E2A99}"/>
          </ac:spMkLst>
        </pc:spChg>
        <pc:spChg chg="add">
          <ac:chgData name="Orsolya Eszter Cseri" userId="f9d512b01b9be33b" providerId="LiveId" clId="{1BEEE2C5-6847-4F28-9040-93F830086CB3}" dt="2018-10-13T18:59:55.138" v="2830"/>
          <ac:spMkLst>
            <pc:docMk/>
            <pc:sldMk cId="3273669622" sldId="682"/>
            <ac:spMk id="6" creationId="{3E7A1450-EE6E-472F-A89A-D9F4DB1B8EF7}"/>
          </ac:spMkLst>
        </pc:spChg>
      </pc:sldChg>
      <pc:sldChg chg="delSp modSp ord">
        <pc:chgData name="Orsolya Eszter Cseri" userId="f9d512b01b9be33b" providerId="LiveId" clId="{1BEEE2C5-6847-4F28-9040-93F830086CB3}" dt="2018-10-15T16:43:12.256" v="8024" actId="20577"/>
        <pc:sldMkLst>
          <pc:docMk/>
          <pc:sldMk cId="3521305767" sldId="683"/>
        </pc:sldMkLst>
        <pc:spChg chg="mod">
          <ac:chgData name="Orsolya Eszter Cseri" userId="f9d512b01b9be33b" providerId="LiveId" clId="{1BEEE2C5-6847-4F28-9040-93F830086CB3}" dt="2018-10-13T18:05:01.385" v="2144" actId="20577"/>
          <ac:spMkLst>
            <pc:docMk/>
            <pc:sldMk cId="3521305767" sldId="683"/>
            <ac:spMk id="2" creationId="{00000000-0000-0000-0000-000000000000}"/>
          </ac:spMkLst>
        </pc:spChg>
        <pc:spChg chg="mod">
          <ac:chgData name="Orsolya Eszter Cseri" userId="f9d512b01b9be33b" providerId="LiveId" clId="{1BEEE2C5-6847-4F28-9040-93F830086CB3}" dt="2018-10-15T16:43:12.256" v="8024" actId="20577"/>
          <ac:spMkLst>
            <pc:docMk/>
            <pc:sldMk cId="3521305767" sldId="683"/>
            <ac:spMk id="3" creationId="{00000000-0000-0000-0000-000000000000}"/>
          </ac:spMkLst>
        </pc:spChg>
        <pc:spChg chg="del">
          <ac:chgData name="Orsolya Eszter Cseri" userId="f9d512b01b9be33b" providerId="LiveId" clId="{1BEEE2C5-6847-4F28-9040-93F830086CB3}" dt="2018-10-13T16:47:14.827" v="618" actId="478"/>
          <ac:spMkLst>
            <pc:docMk/>
            <pc:sldMk cId="3521305767" sldId="683"/>
            <ac:spMk id="4" creationId="{00000000-0000-0000-0000-000000000000}"/>
          </ac:spMkLst>
        </pc:spChg>
      </pc:sldChg>
      <pc:sldChg chg="addSp delSp modSp add ord">
        <pc:chgData name="Orsolya Eszter Cseri" userId="f9d512b01b9be33b" providerId="LiveId" clId="{1BEEE2C5-6847-4F28-9040-93F830086CB3}" dt="2018-10-14T22:27:22.463" v="6317" actId="948"/>
        <pc:sldMkLst>
          <pc:docMk/>
          <pc:sldMk cId="4280736982" sldId="684"/>
        </pc:sldMkLst>
        <pc:spChg chg="mod">
          <ac:chgData name="Orsolya Eszter Cseri" userId="f9d512b01b9be33b" providerId="LiveId" clId="{1BEEE2C5-6847-4F28-9040-93F830086CB3}" dt="2018-10-13T16:15:30.238" v="60" actId="20577"/>
          <ac:spMkLst>
            <pc:docMk/>
            <pc:sldMk cId="4280736982" sldId="684"/>
            <ac:spMk id="2" creationId="{6CE604D0-DD42-44D8-A3AC-30E51CBE3029}"/>
          </ac:spMkLst>
        </pc:spChg>
        <pc:spChg chg="del mod">
          <ac:chgData name="Orsolya Eszter Cseri" userId="f9d512b01b9be33b" providerId="LiveId" clId="{1BEEE2C5-6847-4F28-9040-93F830086CB3}" dt="2018-10-14T22:25:47.224" v="6276" actId="478"/>
          <ac:spMkLst>
            <pc:docMk/>
            <pc:sldMk cId="4280736982" sldId="684"/>
            <ac:spMk id="3" creationId="{E04E04AC-F668-464E-B261-B319337F7AC3}"/>
          </ac:spMkLst>
        </pc:spChg>
        <pc:spChg chg="del">
          <ac:chgData name="Orsolya Eszter Cseri" userId="f9d512b01b9be33b" providerId="LiveId" clId="{1BEEE2C5-6847-4F28-9040-93F830086CB3}" dt="2018-10-13T16:49:06.985" v="639" actId="478"/>
          <ac:spMkLst>
            <pc:docMk/>
            <pc:sldMk cId="4280736982" sldId="684"/>
            <ac:spMk id="4" creationId="{03DF983C-7595-4BD8-B997-FCA67669DF0A}"/>
          </ac:spMkLst>
        </pc:spChg>
        <pc:spChg chg="add mod">
          <ac:chgData name="Orsolya Eszter Cseri" userId="f9d512b01b9be33b" providerId="LiveId" clId="{1BEEE2C5-6847-4F28-9040-93F830086CB3}" dt="2018-10-14T22:27:22.463" v="6317" actId="948"/>
          <ac:spMkLst>
            <pc:docMk/>
            <pc:sldMk cId="4280736982" sldId="684"/>
            <ac:spMk id="8" creationId="{3F15D00B-AD74-448A-8CCE-AE0C9FA4F24D}"/>
          </ac:spMkLst>
        </pc:spChg>
        <pc:picChg chg="add del mod">
          <ac:chgData name="Orsolya Eszter Cseri" userId="f9d512b01b9be33b" providerId="LiveId" clId="{1BEEE2C5-6847-4F28-9040-93F830086CB3}" dt="2018-10-14T22:26:18.885" v="6280" actId="478"/>
          <ac:picMkLst>
            <pc:docMk/>
            <pc:sldMk cId="4280736982" sldId="684"/>
            <ac:picMk id="6" creationId="{1439F821-C6DD-48FB-857B-3E04F20A6C20}"/>
          </ac:picMkLst>
        </pc:picChg>
        <pc:picChg chg="add del mod">
          <ac:chgData name="Orsolya Eszter Cseri" userId="f9d512b01b9be33b" providerId="LiveId" clId="{1BEEE2C5-6847-4F28-9040-93F830086CB3}" dt="2018-10-14T22:26:48.191" v="6283" actId="478"/>
          <ac:picMkLst>
            <pc:docMk/>
            <pc:sldMk cId="4280736982" sldId="684"/>
            <ac:picMk id="9" creationId="{0DF3F323-81CA-401E-9BB6-A7399D09C7D9}"/>
          </ac:picMkLst>
        </pc:picChg>
        <pc:picChg chg="add mod">
          <ac:chgData name="Orsolya Eszter Cseri" userId="f9d512b01b9be33b" providerId="LiveId" clId="{1BEEE2C5-6847-4F28-9040-93F830086CB3}" dt="2018-10-14T22:26:51.424" v="6285" actId="1076"/>
          <ac:picMkLst>
            <pc:docMk/>
            <pc:sldMk cId="4280736982" sldId="684"/>
            <ac:picMk id="10" creationId="{A62D13EF-D607-415F-8F23-8FA74B68ED70}"/>
          </ac:picMkLst>
        </pc:picChg>
      </pc:sldChg>
      <pc:sldChg chg="addSp delSp modSp add ord modAnim">
        <pc:chgData name="Orsolya Eszter Cseri" userId="f9d512b01b9be33b" providerId="LiveId" clId="{1BEEE2C5-6847-4F28-9040-93F830086CB3}" dt="2018-10-15T16:15:17.750" v="8002"/>
        <pc:sldMkLst>
          <pc:docMk/>
          <pc:sldMk cId="1869338928" sldId="685"/>
        </pc:sldMkLst>
        <pc:spChg chg="mod">
          <ac:chgData name="Orsolya Eszter Cseri" userId="f9d512b01b9be33b" providerId="LiveId" clId="{1BEEE2C5-6847-4F28-9040-93F830086CB3}" dt="2018-10-13T18:06:48.636" v="2269" actId="20577"/>
          <ac:spMkLst>
            <pc:docMk/>
            <pc:sldMk cId="1869338928" sldId="685"/>
            <ac:spMk id="2" creationId="{00000000-0000-0000-0000-000000000000}"/>
          </ac:spMkLst>
        </pc:spChg>
        <pc:spChg chg="mod">
          <ac:chgData name="Orsolya Eszter Cseri" userId="f9d512b01b9be33b" providerId="LiveId" clId="{1BEEE2C5-6847-4F28-9040-93F830086CB3}" dt="2018-10-14T17:48:56.247" v="3843" actId="108"/>
          <ac:spMkLst>
            <pc:docMk/>
            <pc:sldMk cId="1869338928" sldId="685"/>
            <ac:spMk id="3" creationId="{00000000-0000-0000-0000-000000000000}"/>
          </ac:spMkLst>
        </pc:spChg>
        <pc:spChg chg="del">
          <ac:chgData name="Orsolya Eszter Cseri" userId="f9d512b01b9be33b" providerId="LiveId" clId="{1BEEE2C5-6847-4F28-9040-93F830086CB3}" dt="2018-10-13T16:47:08.186" v="616" actId="478"/>
          <ac:spMkLst>
            <pc:docMk/>
            <pc:sldMk cId="1869338928" sldId="685"/>
            <ac:spMk id="4" creationId="{00000000-0000-0000-0000-000000000000}"/>
          </ac:spMkLst>
        </pc:spChg>
        <pc:spChg chg="del">
          <ac:chgData name="Orsolya Eszter Cseri" userId="f9d512b01b9be33b" providerId="LiveId" clId="{1BEEE2C5-6847-4F28-9040-93F830086CB3}" dt="2018-10-13T16:44:23.928" v="590" actId="478"/>
          <ac:spMkLst>
            <pc:docMk/>
            <pc:sldMk cId="1869338928" sldId="685"/>
            <ac:spMk id="8" creationId="{B96A5BF6-FE3A-487A-8DA8-AFE166E1D291}"/>
          </ac:spMkLst>
        </pc:spChg>
        <pc:spChg chg="del">
          <ac:chgData name="Orsolya Eszter Cseri" userId="f9d512b01b9be33b" providerId="LiveId" clId="{1BEEE2C5-6847-4F28-9040-93F830086CB3}" dt="2018-10-13T16:44:33.676" v="597" actId="478"/>
          <ac:spMkLst>
            <pc:docMk/>
            <pc:sldMk cId="1869338928" sldId="685"/>
            <ac:spMk id="13" creationId="{36F7B933-4A77-473C-B982-572C5316D6F4}"/>
          </ac:spMkLst>
        </pc:spChg>
        <pc:spChg chg="add mod">
          <ac:chgData name="Orsolya Eszter Cseri" userId="f9d512b01b9be33b" providerId="LiveId" clId="{1BEEE2C5-6847-4F28-9040-93F830086CB3}" dt="2018-10-13T17:43:39.427" v="1696" actId="14100"/>
          <ac:spMkLst>
            <pc:docMk/>
            <pc:sldMk cId="1869338928" sldId="685"/>
            <ac:spMk id="19" creationId="{05EA0C74-F2C5-402D-ABAA-D7C0483E8F0D}"/>
          </ac:spMkLst>
        </pc:spChg>
        <pc:spChg chg="add mod">
          <ac:chgData name="Orsolya Eszter Cseri" userId="f9d512b01b9be33b" providerId="LiveId" clId="{1BEEE2C5-6847-4F28-9040-93F830086CB3}" dt="2018-10-13T17:42:51.217" v="1688" actId="1076"/>
          <ac:spMkLst>
            <pc:docMk/>
            <pc:sldMk cId="1869338928" sldId="685"/>
            <ac:spMk id="20" creationId="{6F667EED-4419-4980-9E3C-39B0165CADA5}"/>
          </ac:spMkLst>
        </pc:spChg>
        <pc:spChg chg="add mod">
          <ac:chgData name="Orsolya Eszter Cseri" userId="f9d512b01b9be33b" providerId="LiveId" clId="{1BEEE2C5-6847-4F28-9040-93F830086CB3}" dt="2018-10-13T17:44:13.282" v="1705" actId="1035"/>
          <ac:spMkLst>
            <pc:docMk/>
            <pc:sldMk cId="1869338928" sldId="685"/>
            <ac:spMk id="21" creationId="{2C992021-9314-4E95-BF0B-86DB9DE2A544}"/>
          </ac:spMkLst>
        </pc:spChg>
        <pc:spChg chg="add mod">
          <ac:chgData name="Orsolya Eszter Cseri" userId="f9d512b01b9be33b" providerId="LiveId" clId="{1BEEE2C5-6847-4F28-9040-93F830086CB3}" dt="2018-10-13T17:44:22.608" v="1706" actId="14100"/>
          <ac:spMkLst>
            <pc:docMk/>
            <pc:sldMk cId="1869338928" sldId="685"/>
            <ac:spMk id="23" creationId="{5C1004ED-3BC7-403F-B7A5-0BA3CC221048}"/>
          </ac:spMkLst>
        </pc:spChg>
        <pc:picChg chg="del">
          <ac:chgData name="Orsolya Eszter Cseri" userId="f9d512b01b9be33b" providerId="LiveId" clId="{1BEEE2C5-6847-4F28-9040-93F830086CB3}" dt="2018-10-13T16:44:26.056" v="592" actId="478"/>
          <ac:picMkLst>
            <pc:docMk/>
            <pc:sldMk cId="1869338928" sldId="685"/>
            <ac:picMk id="7" creationId="{69D9C302-E641-479C-AE33-77960B37428E}"/>
          </ac:picMkLst>
        </pc:picChg>
        <pc:picChg chg="del">
          <ac:chgData name="Orsolya Eszter Cseri" userId="f9d512b01b9be33b" providerId="LiveId" clId="{1BEEE2C5-6847-4F28-9040-93F830086CB3}" dt="2018-10-13T16:44:27.347" v="593" actId="478"/>
          <ac:picMkLst>
            <pc:docMk/>
            <pc:sldMk cId="1869338928" sldId="685"/>
            <ac:picMk id="9" creationId="{28056578-49CB-435F-93A3-699EB94C117E}"/>
          </ac:picMkLst>
        </pc:picChg>
        <pc:picChg chg="del">
          <ac:chgData name="Orsolya Eszter Cseri" userId="f9d512b01b9be33b" providerId="LiveId" clId="{1BEEE2C5-6847-4F28-9040-93F830086CB3}" dt="2018-10-13T16:44:25.016" v="591" actId="478"/>
          <ac:picMkLst>
            <pc:docMk/>
            <pc:sldMk cId="1869338928" sldId="685"/>
            <ac:picMk id="10" creationId="{1AFF992D-026E-474B-B6B8-05386DC09118}"/>
          </ac:picMkLst>
        </pc:picChg>
        <pc:picChg chg="del">
          <ac:chgData name="Orsolya Eszter Cseri" userId="f9d512b01b9be33b" providerId="LiveId" clId="{1BEEE2C5-6847-4F28-9040-93F830086CB3}" dt="2018-10-13T16:44:28.083" v="594" actId="478"/>
          <ac:picMkLst>
            <pc:docMk/>
            <pc:sldMk cId="1869338928" sldId="685"/>
            <ac:picMk id="11" creationId="{F6341389-30A2-4C5A-B90C-FE650F3F98B5}"/>
          </ac:picMkLst>
        </pc:picChg>
        <pc:picChg chg="add mod">
          <ac:chgData name="Orsolya Eszter Cseri" userId="f9d512b01b9be33b" providerId="LiveId" clId="{1BEEE2C5-6847-4F28-9040-93F830086CB3}" dt="2018-10-13T17:43:56.399" v="1702" actId="1036"/>
          <ac:picMkLst>
            <pc:docMk/>
            <pc:sldMk cId="1869338928" sldId="685"/>
            <ac:picMk id="12" creationId="{6E2FD71E-DD3F-4A72-8318-29A4BF21AC55}"/>
          </ac:picMkLst>
        </pc:picChg>
        <pc:picChg chg="add mod">
          <ac:chgData name="Orsolya Eszter Cseri" userId="f9d512b01b9be33b" providerId="LiveId" clId="{1BEEE2C5-6847-4F28-9040-93F830086CB3}" dt="2018-10-13T17:41:47.558" v="1667" actId="1076"/>
          <ac:picMkLst>
            <pc:docMk/>
            <pc:sldMk cId="1869338928" sldId="685"/>
            <ac:picMk id="15" creationId="{AFDE520F-B5D6-44C3-A897-E63B5B0B7C27}"/>
          </ac:picMkLst>
        </pc:picChg>
        <pc:picChg chg="add mod">
          <ac:chgData name="Orsolya Eszter Cseri" userId="f9d512b01b9be33b" providerId="LiveId" clId="{1BEEE2C5-6847-4F28-9040-93F830086CB3}" dt="2018-10-13T17:43:58.482" v="1703" actId="1036"/>
          <ac:picMkLst>
            <pc:docMk/>
            <pc:sldMk cId="1869338928" sldId="685"/>
            <ac:picMk id="16" creationId="{727B0CAF-3F52-460C-998B-4E52653FDBBD}"/>
          </ac:picMkLst>
        </pc:picChg>
        <pc:picChg chg="add mod">
          <ac:chgData name="Orsolya Eszter Cseri" userId="f9d512b01b9be33b" providerId="LiveId" clId="{1BEEE2C5-6847-4F28-9040-93F830086CB3}" dt="2018-10-13T17:41:42.946" v="1666" actId="1076"/>
          <ac:picMkLst>
            <pc:docMk/>
            <pc:sldMk cId="1869338928" sldId="685"/>
            <ac:picMk id="18" creationId="{28B34D0E-EEEB-426D-B519-868CF5E80872}"/>
          </ac:picMkLst>
        </pc:picChg>
        <pc:picChg chg="add del mod">
          <ac:chgData name="Orsolya Eszter Cseri" userId="f9d512b01b9be33b" providerId="LiveId" clId="{1BEEE2C5-6847-4F28-9040-93F830086CB3}" dt="2018-10-13T17:42:42.493" v="1686" actId="1076"/>
          <ac:picMkLst>
            <pc:docMk/>
            <pc:sldMk cId="1869338928" sldId="685"/>
            <ac:picMk id="1026" creationId="{CB19D5FC-1198-4AB4-9091-79AF2BFA3BE7}"/>
          </ac:picMkLst>
        </pc:picChg>
        <pc:cxnChg chg="add del mod">
          <ac:chgData name="Orsolya Eszter Cseri" userId="f9d512b01b9be33b" providerId="LiveId" clId="{1BEEE2C5-6847-4F28-9040-93F830086CB3}" dt="2018-10-13T17:44:57.788" v="1708" actId="478"/>
          <ac:cxnSpMkLst>
            <pc:docMk/>
            <pc:sldMk cId="1869338928" sldId="685"/>
            <ac:cxnSpMk id="24" creationId="{133C695D-9124-4D36-8624-171A348FDF58}"/>
          </ac:cxnSpMkLst>
        </pc:cxnChg>
        <pc:cxnChg chg="add mod">
          <ac:chgData name="Orsolya Eszter Cseri" userId="f9d512b01b9be33b" providerId="LiveId" clId="{1BEEE2C5-6847-4F28-9040-93F830086CB3}" dt="2018-10-13T17:45:47.259" v="1718" actId="14100"/>
          <ac:cxnSpMkLst>
            <pc:docMk/>
            <pc:sldMk cId="1869338928" sldId="685"/>
            <ac:cxnSpMk id="26" creationId="{A4CE0AB1-DED3-4BD7-BB68-2C958AEF8B8D}"/>
          </ac:cxnSpMkLst>
        </pc:cxnChg>
        <pc:cxnChg chg="add mod">
          <ac:chgData name="Orsolya Eszter Cseri" userId="f9d512b01b9be33b" providerId="LiveId" clId="{1BEEE2C5-6847-4F28-9040-93F830086CB3}" dt="2018-10-13T17:45:50.031" v="1719" actId="14100"/>
          <ac:cxnSpMkLst>
            <pc:docMk/>
            <pc:sldMk cId="1869338928" sldId="685"/>
            <ac:cxnSpMk id="29" creationId="{EF2D63F7-2DF2-444A-839E-BFB6094F22E5}"/>
          </ac:cxnSpMkLst>
        </pc:cxnChg>
      </pc:sldChg>
      <pc:sldChg chg="addSp delSp modSp add ord modAnim modNotesTx">
        <pc:chgData name="Orsolya Eszter Cseri" userId="f9d512b01b9be33b" providerId="LiveId" clId="{1BEEE2C5-6847-4F28-9040-93F830086CB3}" dt="2018-10-15T16:05:44.204" v="8000"/>
        <pc:sldMkLst>
          <pc:docMk/>
          <pc:sldMk cId="3577945921" sldId="688"/>
        </pc:sldMkLst>
        <pc:spChg chg="mod">
          <ac:chgData name="Orsolya Eszter Cseri" userId="f9d512b01b9be33b" providerId="LiveId" clId="{1BEEE2C5-6847-4F28-9040-93F830086CB3}" dt="2018-10-13T18:06:39.072" v="2246" actId="20577"/>
          <ac:spMkLst>
            <pc:docMk/>
            <pc:sldMk cId="3577945921" sldId="688"/>
            <ac:spMk id="2" creationId="{00000000-0000-0000-0000-000000000000}"/>
          </ac:spMkLst>
        </pc:spChg>
        <pc:spChg chg="mod">
          <ac:chgData name="Orsolya Eszter Cseri" userId="f9d512b01b9be33b" providerId="LiveId" clId="{1BEEE2C5-6847-4F28-9040-93F830086CB3}" dt="2018-10-13T17:21:34.358" v="1370" actId="1076"/>
          <ac:spMkLst>
            <pc:docMk/>
            <pc:sldMk cId="3577945921" sldId="688"/>
            <ac:spMk id="3" creationId="{00000000-0000-0000-0000-000000000000}"/>
          </ac:spMkLst>
        </pc:spChg>
        <pc:spChg chg="add mod">
          <ac:chgData name="Orsolya Eszter Cseri" userId="f9d512b01b9be33b" providerId="LiveId" clId="{1BEEE2C5-6847-4F28-9040-93F830086CB3}" dt="2018-10-13T17:32:56.473" v="1570" actId="1036"/>
          <ac:spMkLst>
            <pc:docMk/>
            <pc:sldMk cId="3577945921" sldId="688"/>
            <ac:spMk id="7" creationId="{A14B4B8E-5911-4A5D-BF07-1357FBA61DF8}"/>
          </ac:spMkLst>
        </pc:spChg>
        <pc:spChg chg="mod">
          <ac:chgData name="Orsolya Eszter Cseri" userId="f9d512b01b9be33b" providerId="LiveId" clId="{1BEEE2C5-6847-4F28-9040-93F830086CB3}" dt="2018-10-13T17:32:56.473" v="1570" actId="1036"/>
          <ac:spMkLst>
            <pc:docMk/>
            <pc:sldMk cId="3577945921" sldId="688"/>
            <ac:spMk id="8" creationId="{00000000-0000-0000-0000-000000000000}"/>
          </ac:spMkLst>
        </pc:spChg>
        <pc:spChg chg="add mod">
          <ac:chgData name="Orsolya Eszter Cseri" userId="f9d512b01b9be33b" providerId="LiveId" clId="{1BEEE2C5-6847-4F28-9040-93F830086CB3}" dt="2018-10-13T17:32:56.473" v="1570" actId="1036"/>
          <ac:spMkLst>
            <pc:docMk/>
            <pc:sldMk cId="3577945921" sldId="688"/>
            <ac:spMk id="9" creationId="{821C8086-F363-459C-BE73-4376AB74BCA2}"/>
          </ac:spMkLst>
        </pc:spChg>
        <pc:spChg chg="add mod">
          <ac:chgData name="Orsolya Eszter Cseri" userId="f9d512b01b9be33b" providerId="LiveId" clId="{1BEEE2C5-6847-4F28-9040-93F830086CB3}" dt="2018-10-15T15:49:38.611" v="7814" actId="164"/>
          <ac:spMkLst>
            <pc:docMk/>
            <pc:sldMk cId="3577945921" sldId="688"/>
            <ac:spMk id="10" creationId="{B75FF668-E14A-416B-8A5E-E222C4D4D11F}"/>
          </ac:spMkLst>
        </pc:spChg>
        <pc:spChg chg="add mod">
          <ac:chgData name="Orsolya Eszter Cseri" userId="f9d512b01b9be33b" providerId="LiveId" clId="{1BEEE2C5-6847-4F28-9040-93F830086CB3}" dt="2018-10-15T15:49:34.570" v="7813" actId="571"/>
          <ac:spMkLst>
            <pc:docMk/>
            <pc:sldMk cId="3577945921" sldId="688"/>
            <ac:spMk id="15" creationId="{CBE51DE9-66FA-44F8-946B-6B447EB3FE8D}"/>
          </ac:spMkLst>
        </pc:spChg>
        <pc:spChg chg="mod">
          <ac:chgData name="Orsolya Eszter Cseri" userId="f9d512b01b9be33b" providerId="LiveId" clId="{1BEEE2C5-6847-4F28-9040-93F830086CB3}" dt="2018-10-15T15:49:49.492" v="7822" actId="20577"/>
          <ac:spMkLst>
            <pc:docMk/>
            <pc:sldMk cId="3577945921" sldId="688"/>
            <ac:spMk id="19" creationId="{13870C82-D7A6-48FD-81B5-486FCC0ACD8F}"/>
          </ac:spMkLst>
        </pc:spChg>
        <pc:spChg chg="add mod">
          <ac:chgData name="Orsolya Eszter Cseri" userId="f9d512b01b9be33b" providerId="LiveId" clId="{1BEEE2C5-6847-4F28-9040-93F830086CB3}" dt="2018-10-13T17:32:00.899" v="1559" actId="164"/>
          <ac:spMkLst>
            <pc:docMk/>
            <pc:sldMk cId="3577945921" sldId="688"/>
            <ac:spMk id="20" creationId="{FC9C83B8-936F-4163-98B1-5177ADBB821E}"/>
          </ac:spMkLst>
        </pc:spChg>
        <pc:spChg chg="add mod">
          <ac:chgData name="Orsolya Eszter Cseri" userId="f9d512b01b9be33b" providerId="LiveId" clId="{1BEEE2C5-6847-4F28-9040-93F830086CB3}" dt="2018-10-13T17:33:15.869" v="1574" actId="1076"/>
          <ac:spMkLst>
            <pc:docMk/>
            <pc:sldMk cId="3577945921" sldId="688"/>
            <ac:spMk id="21" creationId="{11A183FE-082D-4183-B252-C8C446A6982F}"/>
          </ac:spMkLst>
        </pc:spChg>
        <pc:spChg chg="add mod">
          <ac:chgData name="Orsolya Eszter Cseri" userId="f9d512b01b9be33b" providerId="LiveId" clId="{1BEEE2C5-6847-4F28-9040-93F830086CB3}" dt="2018-10-13T17:32:10.979" v="1560" actId="164"/>
          <ac:spMkLst>
            <pc:docMk/>
            <pc:sldMk cId="3577945921" sldId="688"/>
            <ac:spMk id="22" creationId="{A991743E-CC0B-4FB6-8F87-E01811A92429}"/>
          </ac:spMkLst>
        </pc:spChg>
        <pc:spChg chg="mod">
          <ac:chgData name="Orsolya Eszter Cseri" userId="f9d512b01b9be33b" providerId="LiveId" clId="{1BEEE2C5-6847-4F28-9040-93F830086CB3}" dt="2018-10-15T15:53:40.389" v="7958" actId="20577"/>
          <ac:spMkLst>
            <pc:docMk/>
            <pc:sldMk cId="3577945921" sldId="688"/>
            <ac:spMk id="22" creationId="{D911DB6A-02C8-40BD-B733-18F402B67036}"/>
          </ac:spMkLst>
        </pc:spChg>
        <pc:spChg chg="add mod">
          <ac:chgData name="Orsolya Eszter Cseri" userId="f9d512b01b9be33b" providerId="LiveId" clId="{1BEEE2C5-6847-4F28-9040-93F830086CB3}" dt="2018-10-13T17:33:05.409" v="1571" actId="1076"/>
          <ac:spMkLst>
            <pc:docMk/>
            <pc:sldMk cId="3577945921" sldId="688"/>
            <ac:spMk id="23" creationId="{ECF96429-B3FA-4AF6-B4A7-C14F2DE8518B}"/>
          </ac:spMkLst>
        </pc:spChg>
        <pc:spChg chg="add mod">
          <ac:chgData name="Orsolya Eszter Cseri" userId="f9d512b01b9be33b" providerId="LiveId" clId="{1BEEE2C5-6847-4F28-9040-93F830086CB3}" dt="2018-10-13T17:32:00.899" v="1559" actId="164"/>
          <ac:spMkLst>
            <pc:docMk/>
            <pc:sldMk cId="3577945921" sldId="688"/>
            <ac:spMk id="25" creationId="{D86D108E-E0B7-4441-A491-BE192B7CD617}"/>
          </ac:spMkLst>
        </pc:spChg>
        <pc:spChg chg="mod">
          <ac:chgData name="Orsolya Eszter Cseri" userId="f9d512b01b9be33b" providerId="LiveId" clId="{1BEEE2C5-6847-4F28-9040-93F830086CB3}" dt="2018-10-15T15:52:12.556" v="7876" actId="20577"/>
          <ac:spMkLst>
            <pc:docMk/>
            <pc:sldMk cId="3577945921" sldId="688"/>
            <ac:spMk id="28" creationId="{B6E2138C-10FF-43F1-A396-18F95FEB8736}"/>
          </ac:spMkLst>
        </pc:spChg>
        <pc:spChg chg="mod">
          <ac:chgData name="Orsolya Eszter Cseri" userId="f9d512b01b9be33b" providerId="LiveId" clId="{1BEEE2C5-6847-4F28-9040-93F830086CB3}" dt="2018-10-15T15:54:26.456" v="7972" actId="20577"/>
          <ac:spMkLst>
            <pc:docMk/>
            <pc:sldMk cId="3577945921" sldId="688"/>
            <ac:spMk id="32" creationId="{78DFB336-CA6D-4202-9E73-13DB30F3BDAE}"/>
          </ac:spMkLst>
        </pc:spChg>
        <pc:spChg chg="add del mod">
          <ac:chgData name="Orsolya Eszter Cseri" userId="f9d512b01b9be33b" providerId="LiveId" clId="{1BEEE2C5-6847-4F28-9040-93F830086CB3}" dt="2018-10-13T17:36:54.852" v="1637" actId="478"/>
          <ac:spMkLst>
            <pc:docMk/>
            <pc:sldMk cId="3577945921" sldId="688"/>
            <ac:spMk id="32" creationId="{A84DE504-D926-407B-8FC0-0BD19437EAD7}"/>
          </ac:spMkLst>
        </pc:spChg>
        <pc:spChg chg="add mod">
          <ac:chgData name="Orsolya Eszter Cseri" userId="f9d512b01b9be33b" providerId="LiveId" clId="{1BEEE2C5-6847-4F28-9040-93F830086CB3}" dt="2018-10-13T17:36:20.247" v="1627" actId="14100"/>
          <ac:spMkLst>
            <pc:docMk/>
            <pc:sldMk cId="3577945921" sldId="688"/>
            <ac:spMk id="33" creationId="{EB8FE4FC-011B-4E47-8373-B5191240C6F5}"/>
          </ac:spMkLst>
        </pc:spChg>
        <pc:spChg chg="add mod">
          <ac:chgData name="Orsolya Eszter Cseri" userId="f9d512b01b9be33b" providerId="LiveId" clId="{1BEEE2C5-6847-4F28-9040-93F830086CB3}" dt="2018-10-13T17:37:25.536" v="1641" actId="1076"/>
          <ac:spMkLst>
            <pc:docMk/>
            <pc:sldMk cId="3577945921" sldId="688"/>
            <ac:spMk id="34" creationId="{68AD683D-0C67-4D2C-B34E-4420FD06516A}"/>
          </ac:spMkLst>
        </pc:spChg>
        <pc:grpChg chg="add mod">
          <ac:chgData name="Orsolya Eszter Cseri" userId="f9d512b01b9be33b" providerId="LiveId" clId="{1BEEE2C5-6847-4F28-9040-93F830086CB3}" dt="2018-10-15T15:49:38.611" v="7814" actId="164"/>
          <ac:grpSpMkLst>
            <pc:docMk/>
            <pc:sldMk cId="3577945921" sldId="688"/>
            <ac:grpSpMk id="13" creationId="{36D71E48-A397-4D23-AF1E-F07DE06852EB}"/>
          </ac:grpSpMkLst>
        </pc:grpChg>
        <pc:grpChg chg="add mod">
          <ac:chgData name="Orsolya Eszter Cseri" userId="f9d512b01b9be33b" providerId="LiveId" clId="{1BEEE2C5-6847-4F28-9040-93F830086CB3}" dt="2018-10-15T15:50:18.124" v="7837" actId="1076"/>
          <ac:grpSpMkLst>
            <pc:docMk/>
            <pc:sldMk cId="3577945921" sldId="688"/>
            <ac:grpSpMk id="18" creationId="{AFE0022C-B4A2-4959-B9BA-6704E82B1DA5}"/>
          </ac:grpSpMkLst>
        </pc:grpChg>
        <pc:grpChg chg="add mod">
          <ac:chgData name="Orsolya Eszter Cseri" userId="f9d512b01b9be33b" providerId="LiveId" clId="{1BEEE2C5-6847-4F28-9040-93F830086CB3}" dt="2018-10-15T15:53:33.388" v="7943" actId="1076"/>
          <ac:grpSpMkLst>
            <pc:docMk/>
            <pc:sldMk cId="3577945921" sldId="688"/>
            <ac:grpSpMk id="21" creationId="{ED4D5FC1-812D-4F0E-A7FC-30460AC36DB4}"/>
          </ac:grpSpMkLst>
        </pc:grpChg>
        <pc:grpChg chg="add del mod">
          <ac:chgData name="Orsolya Eszter Cseri" userId="f9d512b01b9be33b" providerId="LiveId" clId="{1BEEE2C5-6847-4F28-9040-93F830086CB3}" dt="2018-10-13T17:36:35.790" v="1629" actId="478"/>
          <ac:grpSpMkLst>
            <pc:docMk/>
            <pc:sldMk cId="3577945921" sldId="688"/>
            <ac:grpSpMk id="26" creationId="{887518D9-C0AF-4520-ADAA-8AD78EF3D791}"/>
          </ac:grpSpMkLst>
        </pc:grpChg>
        <pc:grpChg chg="add del mod">
          <ac:chgData name="Orsolya Eszter Cseri" userId="f9d512b01b9be33b" providerId="LiveId" clId="{1BEEE2C5-6847-4F28-9040-93F830086CB3}" dt="2018-10-13T17:36:40.560" v="1631" actId="478"/>
          <ac:grpSpMkLst>
            <pc:docMk/>
            <pc:sldMk cId="3577945921" sldId="688"/>
            <ac:grpSpMk id="27" creationId="{C6C3BF06-8070-4D79-9D7E-C4BA7DC785D7}"/>
          </ac:grpSpMkLst>
        </pc:grpChg>
        <pc:grpChg chg="add mod">
          <ac:chgData name="Orsolya Eszter Cseri" userId="f9d512b01b9be33b" providerId="LiveId" clId="{1BEEE2C5-6847-4F28-9040-93F830086CB3}" dt="2018-10-15T15:52:26.261" v="7879" actId="1076"/>
          <ac:grpSpMkLst>
            <pc:docMk/>
            <pc:sldMk cId="3577945921" sldId="688"/>
            <ac:grpSpMk id="27" creationId="{EFD169CD-89C2-49B7-8B2B-8E8CDD52ABB4}"/>
          </ac:grpSpMkLst>
        </pc:grpChg>
        <pc:grpChg chg="add del mod">
          <ac:chgData name="Orsolya Eszter Cseri" userId="f9d512b01b9be33b" providerId="LiveId" clId="{1BEEE2C5-6847-4F28-9040-93F830086CB3}" dt="2018-10-13T17:36:45.600" v="1633" actId="478"/>
          <ac:grpSpMkLst>
            <pc:docMk/>
            <pc:sldMk cId="3577945921" sldId="688"/>
            <ac:grpSpMk id="28" creationId="{577DA0AA-28AB-46EE-8A0C-BB23D2866DFC}"/>
          </ac:grpSpMkLst>
        </pc:grpChg>
        <pc:grpChg chg="add del mod">
          <ac:chgData name="Orsolya Eszter Cseri" userId="f9d512b01b9be33b" providerId="LiveId" clId="{1BEEE2C5-6847-4F28-9040-93F830086CB3}" dt="2018-10-13T17:36:50.712" v="1635" actId="478"/>
          <ac:grpSpMkLst>
            <pc:docMk/>
            <pc:sldMk cId="3577945921" sldId="688"/>
            <ac:grpSpMk id="29" creationId="{46AAAA66-8506-44E6-9C31-8857D63CE6B0}"/>
          </ac:grpSpMkLst>
        </pc:grpChg>
        <pc:grpChg chg="add mod">
          <ac:chgData name="Orsolya Eszter Cseri" userId="f9d512b01b9be33b" providerId="LiveId" clId="{1BEEE2C5-6847-4F28-9040-93F830086CB3}" dt="2018-10-15T15:52:54.787" v="7891" actId="1076"/>
          <ac:grpSpMkLst>
            <pc:docMk/>
            <pc:sldMk cId="3577945921" sldId="688"/>
            <ac:grpSpMk id="31" creationId="{83F4D6F2-D257-4A8A-A717-025096586383}"/>
          </ac:grpSpMkLst>
        </pc:grpChg>
        <pc:grpChg chg="add mod">
          <ac:chgData name="Orsolya Eszter Cseri" userId="f9d512b01b9be33b" providerId="LiveId" clId="{1BEEE2C5-6847-4F28-9040-93F830086CB3}" dt="2018-10-15T15:53:28.672" v="7942"/>
          <ac:grpSpMkLst>
            <pc:docMk/>
            <pc:sldMk cId="3577945921" sldId="688"/>
            <ac:grpSpMk id="36" creationId="{57F8E990-6167-4E71-BEC5-A48083645790}"/>
          </ac:grpSpMkLst>
        </pc:grpChg>
        <pc:picChg chg="del">
          <ac:chgData name="Orsolya Eszter Cseri" userId="f9d512b01b9be33b" providerId="LiveId" clId="{1BEEE2C5-6847-4F28-9040-93F830086CB3}" dt="2018-10-13T17:11:14.268" v="954" actId="478"/>
          <ac:picMkLst>
            <pc:docMk/>
            <pc:sldMk cId="3577945921" sldId="688"/>
            <ac:picMk id="6" creationId="{00000000-0000-0000-0000-000000000000}"/>
          </ac:picMkLst>
        </pc:picChg>
        <pc:cxnChg chg="add mod">
          <ac:chgData name="Orsolya Eszter Cseri" userId="f9d512b01b9be33b" providerId="LiveId" clId="{1BEEE2C5-6847-4F28-9040-93F830086CB3}" dt="2018-10-15T15:49:38.611" v="7814" actId="164"/>
          <ac:cxnSpMkLst>
            <pc:docMk/>
            <pc:sldMk cId="3577945921" sldId="688"/>
            <ac:cxnSpMk id="6" creationId="{F34F40C4-5EDC-445E-8567-37842A255BE5}"/>
          </ac:cxnSpMkLst>
        </pc:cxnChg>
        <pc:cxnChg chg="add del mod">
          <ac:chgData name="Orsolya Eszter Cseri" userId="f9d512b01b9be33b" providerId="LiveId" clId="{1BEEE2C5-6847-4F28-9040-93F830086CB3}" dt="2018-10-13T17:26:14.629" v="1396" actId="478"/>
          <ac:cxnSpMkLst>
            <pc:docMk/>
            <pc:sldMk cId="3577945921" sldId="688"/>
            <ac:cxnSpMk id="10" creationId="{B7368495-418E-4240-90B8-722EBBBA35A7}"/>
          </ac:cxnSpMkLst>
        </pc:cxnChg>
        <pc:cxnChg chg="add mod">
          <ac:chgData name="Orsolya Eszter Cseri" userId="f9d512b01b9be33b" providerId="LiveId" clId="{1BEEE2C5-6847-4F28-9040-93F830086CB3}" dt="2018-10-13T17:32:00.899" v="1559" actId="164"/>
          <ac:cxnSpMkLst>
            <pc:docMk/>
            <pc:sldMk cId="3577945921" sldId="688"/>
            <ac:cxnSpMk id="12" creationId="{8446D8A2-AA03-4BB2-B06E-124C70CC8C7D}"/>
          </ac:cxnSpMkLst>
        </pc:cxnChg>
        <pc:cxnChg chg="add mod">
          <ac:chgData name="Orsolya Eszter Cseri" userId="f9d512b01b9be33b" providerId="LiveId" clId="{1BEEE2C5-6847-4F28-9040-93F830086CB3}" dt="2018-10-13T17:32:10.979" v="1560" actId="164"/>
          <ac:cxnSpMkLst>
            <pc:docMk/>
            <pc:sldMk cId="3577945921" sldId="688"/>
            <ac:cxnSpMk id="14" creationId="{7BB7FCEA-E7E9-4C06-9792-9E430E4E30BF}"/>
          </ac:cxnSpMkLst>
        </pc:cxnChg>
        <pc:cxnChg chg="add mod">
          <ac:chgData name="Orsolya Eszter Cseri" userId="f9d512b01b9be33b" providerId="LiveId" clId="{1BEEE2C5-6847-4F28-9040-93F830086CB3}" dt="2018-10-15T15:49:34.570" v="7813" actId="571"/>
          <ac:cxnSpMkLst>
            <pc:docMk/>
            <pc:sldMk cId="3577945921" sldId="688"/>
            <ac:cxnSpMk id="16" creationId="{68E2B765-8E7E-41C1-BE38-5E108BC28F98}"/>
          </ac:cxnSpMkLst>
        </pc:cxnChg>
        <pc:cxnChg chg="add mod">
          <ac:chgData name="Orsolya Eszter Cseri" userId="f9d512b01b9be33b" providerId="LiveId" clId="{1BEEE2C5-6847-4F28-9040-93F830086CB3}" dt="2018-10-13T17:33:13.361" v="1573" actId="14100"/>
          <ac:cxnSpMkLst>
            <pc:docMk/>
            <pc:sldMk cId="3577945921" sldId="688"/>
            <ac:cxnSpMk id="16" creationId="{E547B80F-066E-4CC5-8892-93B5E5839A5B}"/>
          </ac:cxnSpMkLst>
        </pc:cxnChg>
        <pc:cxnChg chg="add mod">
          <ac:chgData name="Orsolya Eszter Cseri" userId="f9d512b01b9be33b" providerId="LiveId" clId="{1BEEE2C5-6847-4F28-9040-93F830086CB3}" dt="2018-10-13T17:36:50.712" v="1635" actId="478"/>
          <ac:cxnSpMkLst>
            <pc:docMk/>
            <pc:sldMk cId="3577945921" sldId="688"/>
            <ac:cxnSpMk id="19" creationId="{01249F6D-CE14-4F6E-85E7-AD925D98CEC7}"/>
          </ac:cxnSpMkLst>
        </pc:cxnChg>
        <pc:cxnChg chg="mod">
          <ac:chgData name="Orsolya Eszter Cseri" userId="f9d512b01b9be33b" providerId="LiveId" clId="{1BEEE2C5-6847-4F28-9040-93F830086CB3}" dt="2018-10-15T15:50:20.604" v="7838" actId="14100"/>
          <ac:cxnSpMkLst>
            <pc:docMk/>
            <pc:sldMk cId="3577945921" sldId="688"/>
            <ac:cxnSpMk id="20" creationId="{8C6287BE-E2C8-4994-AF54-CA5F2B1070BB}"/>
          </ac:cxnSpMkLst>
        </pc:cxnChg>
        <pc:cxnChg chg="mod">
          <ac:chgData name="Orsolya Eszter Cseri" userId="f9d512b01b9be33b" providerId="LiveId" clId="{1BEEE2C5-6847-4F28-9040-93F830086CB3}" dt="2018-10-15T15:50:39.403" v="7839" actId="14100"/>
          <ac:cxnSpMkLst>
            <pc:docMk/>
            <pc:sldMk cId="3577945921" sldId="688"/>
            <ac:cxnSpMk id="23" creationId="{6AAF20FB-9F2F-4491-9BB5-679A750D6B4D}"/>
          </ac:cxnSpMkLst>
        </pc:cxnChg>
        <pc:cxnChg chg="add mod">
          <ac:chgData name="Orsolya Eszter Cseri" userId="f9d512b01b9be33b" providerId="LiveId" clId="{1BEEE2C5-6847-4F28-9040-93F830086CB3}" dt="2018-10-13T17:32:00.899" v="1559" actId="164"/>
          <ac:cxnSpMkLst>
            <pc:docMk/>
            <pc:sldMk cId="3577945921" sldId="688"/>
            <ac:cxnSpMk id="24" creationId="{B87ABADB-D464-45DD-B000-0301C2278D70}"/>
          </ac:cxnSpMkLst>
        </pc:cxnChg>
        <pc:cxnChg chg="mod">
          <ac:chgData name="Orsolya Eszter Cseri" userId="f9d512b01b9be33b" providerId="LiveId" clId="{1BEEE2C5-6847-4F28-9040-93F830086CB3}" dt="2018-10-15T15:52:18.916" v="7878" actId="14100"/>
          <ac:cxnSpMkLst>
            <pc:docMk/>
            <pc:sldMk cId="3577945921" sldId="688"/>
            <ac:cxnSpMk id="29" creationId="{4524995F-2E5D-42D1-BDCA-EF9346B446D9}"/>
          </ac:cxnSpMkLst>
        </pc:cxnChg>
      </pc:sldChg>
      <pc:sldChg chg="addSp delSp modSp add ord modAnim">
        <pc:chgData name="Orsolya Eszter Cseri" userId="f9d512b01b9be33b" providerId="LiveId" clId="{1BEEE2C5-6847-4F28-9040-93F830086CB3}" dt="2018-10-15T16:45:24.794" v="8027"/>
        <pc:sldMkLst>
          <pc:docMk/>
          <pc:sldMk cId="1273205789" sldId="689"/>
        </pc:sldMkLst>
        <pc:spChg chg="mod">
          <ac:chgData name="Orsolya Eszter Cseri" userId="f9d512b01b9be33b" providerId="LiveId" clId="{1BEEE2C5-6847-4F28-9040-93F830086CB3}" dt="2018-10-13T18:20:05.609" v="2537" actId="20577"/>
          <ac:spMkLst>
            <pc:docMk/>
            <pc:sldMk cId="1273205789" sldId="689"/>
            <ac:spMk id="2" creationId="{00000000-0000-0000-0000-000000000000}"/>
          </ac:spMkLst>
        </pc:spChg>
        <pc:spChg chg="mod">
          <ac:chgData name="Orsolya Eszter Cseri" userId="f9d512b01b9be33b" providerId="LiveId" clId="{1BEEE2C5-6847-4F28-9040-93F830086CB3}" dt="2018-10-13T18:24:14.276" v="2564" actId="20577"/>
          <ac:spMkLst>
            <pc:docMk/>
            <pc:sldMk cId="1273205789" sldId="689"/>
            <ac:spMk id="3" creationId="{00000000-0000-0000-0000-000000000000}"/>
          </ac:spMkLst>
        </pc:spChg>
        <pc:spChg chg="add mod">
          <ac:chgData name="Orsolya Eszter Cseri" userId="f9d512b01b9be33b" providerId="LiveId" clId="{1BEEE2C5-6847-4F28-9040-93F830086CB3}" dt="2018-10-13T18:35:32.590" v="2720" actId="108"/>
          <ac:spMkLst>
            <pc:docMk/>
            <pc:sldMk cId="1273205789" sldId="689"/>
            <ac:spMk id="6" creationId="{F4DDEBD4-CB67-49C7-AE42-3F81750CC26E}"/>
          </ac:spMkLst>
        </pc:spChg>
        <pc:picChg chg="add del">
          <ac:chgData name="Orsolya Eszter Cseri" userId="f9d512b01b9be33b" providerId="LiveId" clId="{1BEEE2C5-6847-4F28-9040-93F830086CB3}" dt="2018-10-13T18:33:19.224" v="2706" actId="478"/>
          <ac:picMkLst>
            <pc:docMk/>
            <pc:sldMk cId="1273205789" sldId="689"/>
            <ac:picMk id="4" creationId="{DAB22CA3-696F-4841-A6D7-A184FF2275DC}"/>
          </ac:picMkLst>
        </pc:picChg>
        <pc:picChg chg="add mod">
          <ac:chgData name="Orsolya Eszter Cseri" userId="f9d512b01b9be33b" providerId="LiveId" clId="{1BEEE2C5-6847-4F28-9040-93F830086CB3}" dt="2018-10-13T18:33:31.686" v="2709" actId="1076"/>
          <ac:picMkLst>
            <pc:docMk/>
            <pc:sldMk cId="1273205789" sldId="689"/>
            <ac:picMk id="7" creationId="{F519189F-DD5D-4A42-9F1D-04B69E48CC53}"/>
          </ac:picMkLst>
        </pc:picChg>
        <pc:picChg chg="add mod">
          <ac:chgData name="Orsolya Eszter Cseri" userId="f9d512b01b9be33b" providerId="LiveId" clId="{1BEEE2C5-6847-4F28-9040-93F830086CB3}" dt="2018-10-13T18:34:12.782" v="2711" actId="1076"/>
          <ac:picMkLst>
            <pc:docMk/>
            <pc:sldMk cId="1273205789" sldId="689"/>
            <ac:picMk id="8" creationId="{6C2D0945-D9FD-4AB6-935F-862454D9BC50}"/>
          </ac:picMkLst>
        </pc:picChg>
      </pc:sldChg>
      <pc:sldChg chg="addSp modSp add ord">
        <pc:chgData name="Orsolya Eszter Cseri" userId="f9d512b01b9be33b" providerId="LiveId" clId="{1BEEE2C5-6847-4F28-9040-93F830086CB3}" dt="2018-10-14T17:49:30.496" v="3853" actId="1036"/>
        <pc:sldMkLst>
          <pc:docMk/>
          <pc:sldMk cId="4156601626" sldId="690"/>
        </pc:sldMkLst>
        <pc:spChg chg="mod">
          <ac:chgData name="Orsolya Eszter Cseri" userId="f9d512b01b9be33b" providerId="LiveId" clId="{1BEEE2C5-6847-4F28-9040-93F830086CB3}" dt="2018-10-13T18:48:12.147" v="2824" actId="20577"/>
          <ac:spMkLst>
            <pc:docMk/>
            <pc:sldMk cId="4156601626" sldId="690"/>
            <ac:spMk id="2" creationId="{C9F8331E-B4AF-4D41-8065-A3DCCA5ED0E2}"/>
          </ac:spMkLst>
        </pc:spChg>
        <pc:spChg chg="mod">
          <ac:chgData name="Orsolya Eszter Cseri" userId="f9d512b01b9be33b" providerId="LiveId" clId="{1BEEE2C5-6847-4F28-9040-93F830086CB3}" dt="2018-10-14T17:49:30.496" v="3853" actId="1036"/>
          <ac:spMkLst>
            <pc:docMk/>
            <pc:sldMk cId="4156601626" sldId="690"/>
            <ac:spMk id="3" creationId="{64593E8C-F048-4638-8C2C-7CA4D8A0E321}"/>
          </ac:spMkLst>
        </pc:spChg>
        <pc:picChg chg="add">
          <ac:chgData name="Orsolya Eszter Cseri" userId="f9d512b01b9be33b" providerId="LiveId" clId="{1BEEE2C5-6847-4F28-9040-93F830086CB3}" dt="2018-10-14T17:47:54.485" v="3830"/>
          <ac:picMkLst>
            <pc:docMk/>
            <pc:sldMk cId="4156601626" sldId="690"/>
            <ac:picMk id="5" creationId="{54AA25BE-2D7E-4DBD-BC4D-4FB2A2ECDE35}"/>
          </ac:picMkLst>
        </pc:picChg>
      </pc:sldChg>
      <pc:sldChg chg="addSp modSp add del">
        <pc:chgData name="Orsolya Eszter Cseri" userId="f9d512b01b9be33b" providerId="LiveId" clId="{1BEEE2C5-6847-4F28-9040-93F830086CB3}" dt="2018-10-14T08:59:21.732" v="2876" actId="2696"/>
        <pc:sldMkLst>
          <pc:docMk/>
          <pc:sldMk cId="260544075" sldId="691"/>
        </pc:sldMkLst>
        <pc:spChg chg="mod">
          <ac:chgData name="Orsolya Eszter Cseri" userId="f9d512b01b9be33b" providerId="LiveId" clId="{1BEEE2C5-6847-4F28-9040-93F830086CB3}" dt="2018-10-14T08:09:01.422" v="2866" actId="20577"/>
          <ac:spMkLst>
            <pc:docMk/>
            <pc:sldMk cId="260544075" sldId="691"/>
            <ac:spMk id="2" creationId="{FA83262F-9392-4BF4-AD4A-EA22D42D7D63}"/>
          </ac:spMkLst>
        </pc:spChg>
        <pc:picChg chg="add mod">
          <ac:chgData name="Orsolya Eszter Cseri" userId="f9d512b01b9be33b" providerId="LiveId" clId="{1BEEE2C5-6847-4F28-9040-93F830086CB3}" dt="2018-10-14T08:09:22.848" v="2875" actId="1038"/>
          <ac:picMkLst>
            <pc:docMk/>
            <pc:sldMk cId="260544075" sldId="691"/>
            <ac:picMk id="5" creationId="{0FCBBD02-B320-4DCD-9401-6B7EB74378D9}"/>
          </ac:picMkLst>
        </pc:picChg>
      </pc:sldChg>
      <pc:sldChg chg="addSp delSp modSp add modTransition modAnim">
        <pc:chgData name="Orsolya Eszter Cseri" userId="f9d512b01b9be33b" providerId="LiveId" clId="{1BEEE2C5-6847-4F28-9040-93F830086CB3}" dt="2018-10-14T12:07:57.901" v="3611" actId="1076"/>
        <pc:sldMkLst>
          <pc:docMk/>
          <pc:sldMk cId="859719934" sldId="691"/>
        </pc:sldMkLst>
        <pc:spChg chg="del mod">
          <ac:chgData name="Orsolya Eszter Cseri" userId="f9d512b01b9be33b" providerId="LiveId" clId="{1BEEE2C5-6847-4F28-9040-93F830086CB3}" dt="2018-10-14T09:28:30.085" v="3061" actId="478"/>
          <ac:spMkLst>
            <pc:docMk/>
            <pc:sldMk cId="859719934" sldId="691"/>
            <ac:spMk id="17" creationId="{792D2D54-0515-4370-89E7-DF331B045513}"/>
          </ac:spMkLst>
        </pc:spChg>
        <pc:spChg chg="mod">
          <ac:chgData name="Orsolya Eszter Cseri" userId="f9d512b01b9be33b" providerId="LiveId" clId="{1BEEE2C5-6847-4F28-9040-93F830086CB3}" dt="2018-10-14T09:28:34.799" v="3062" actId="1076"/>
          <ac:spMkLst>
            <pc:docMk/>
            <pc:sldMk cId="859719934" sldId="691"/>
            <ac:spMk id="18" creationId="{DC1BD6FA-1A35-4FC3-B503-2C1A7FBBDC80}"/>
          </ac:spMkLst>
        </pc:spChg>
        <pc:spChg chg="add mod ord">
          <ac:chgData name="Orsolya Eszter Cseri" userId="f9d512b01b9be33b" providerId="LiveId" clId="{1BEEE2C5-6847-4F28-9040-93F830086CB3}" dt="2018-10-14T12:00:44.851" v="3589" actId="1076"/>
          <ac:spMkLst>
            <pc:docMk/>
            <pc:sldMk cId="859719934" sldId="691"/>
            <ac:spMk id="22" creationId="{8C2BA1E0-BF7A-4493-9BC7-C2D96F37BE0E}"/>
          </ac:spMkLst>
        </pc:spChg>
        <pc:spChg chg="add mod">
          <ac:chgData name="Orsolya Eszter Cseri" userId="f9d512b01b9be33b" providerId="LiveId" clId="{1BEEE2C5-6847-4F28-9040-93F830086CB3}" dt="2018-10-14T11:47:54.150" v="3515" actId="1076"/>
          <ac:spMkLst>
            <pc:docMk/>
            <pc:sldMk cId="859719934" sldId="691"/>
            <ac:spMk id="23" creationId="{FF352968-908F-4018-9B74-7D76FA11541A}"/>
          </ac:spMkLst>
        </pc:spChg>
        <pc:picChg chg="add del mod">
          <ac:chgData name="Orsolya Eszter Cseri" userId="f9d512b01b9be33b" providerId="LiveId" clId="{1BEEE2C5-6847-4F28-9040-93F830086CB3}" dt="2018-10-14T09:56:19.101" v="3187" actId="478"/>
          <ac:picMkLst>
            <pc:docMk/>
            <pc:sldMk cId="859719934" sldId="691"/>
            <ac:picMk id="3" creationId="{B920851D-5746-4A37-9A4B-64CD3EF1917A}"/>
          </ac:picMkLst>
        </pc:picChg>
        <pc:picChg chg="add del mod">
          <ac:chgData name="Orsolya Eszter Cseri" userId="f9d512b01b9be33b" providerId="LiveId" clId="{1BEEE2C5-6847-4F28-9040-93F830086CB3}" dt="2018-10-14T09:55:46.188" v="3180" actId="478"/>
          <ac:picMkLst>
            <pc:docMk/>
            <pc:sldMk cId="859719934" sldId="691"/>
            <ac:picMk id="4" creationId="{54A9A9D5-2CB7-4536-AF45-9A436D998BB8}"/>
          </ac:picMkLst>
        </pc:picChg>
        <pc:picChg chg="add mod ord">
          <ac:chgData name="Orsolya Eszter Cseri" userId="f9d512b01b9be33b" providerId="LiveId" clId="{1BEEE2C5-6847-4F28-9040-93F830086CB3}" dt="2018-10-14T12:06:41.053" v="3602" actId="1076"/>
          <ac:picMkLst>
            <pc:docMk/>
            <pc:sldMk cId="859719934" sldId="691"/>
            <ac:picMk id="6" creationId="{1F6F38D6-49F1-4104-81E6-ACA39861366C}"/>
          </ac:picMkLst>
        </pc:picChg>
        <pc:picChg chg="add mod ord">
          <ac:chgData name="Orsolya Eszter Cseri" userId="f9d512b01b9be33b" providerId="LiveId" clId="{1BEEE2C5-6847-4F28-9040-93F830086CB3}" dt="2018-10-14T12:07:32.797" v="3608" actId="1076"/>
          <ac:picMkLst>
            <pc:docMk/>
            <pc:sldMk cId="859719934" sldId="691"/>
            <ac:picMk id="7" creationId="{A6CA484E-CA89-40A1-85D5-5BC16905EF97}"/>
          </ac:picMkLst>
        </pc:picChg>
        <pc:picChg chg="del">
          <ac:chgData name="Orsolya Eszter Cseri" userId="f9d512b01b9be33b" providerId="LiveId" clId="{1BEEE2C5-6847-4F28-9040-93F830086CB3}" dt="2018-10-14T09:28:47.467" v="3066" actId="478"/>
          <ac:picMkLst>
            <pc:docMk/>
            <pc:sldMk cId="859719934" sldId="691"/>
            <ac:picMk id="8" creationId="{77515E99-1E2C-48F7-B611-14CA8F5D5CC7}"/>
          </ac:picMkLst>
        </pc:picChg>
        <pc:picChg chg="del">
          <ac:chgData name="Orsolya Eszter Cseri" userId="f9d512b01b9be33b" providerId="LiveId" clId="{1BEEE2C5-6847-4F28-9040-93F830086CB3}" dt="2018-10-14T09:28:54.177" v="3067" actId="478"/>
          <ac:picMkLst>
            <pc:docMk/>
            <pc:sldMk cId="859719934" sldId="691"/>
            <ac:picMk id="9" creationId="{6911BCF3-AFA6-4A2F-9281-B50A7391AAB8}"/>
          </ac:picMkLst>
        </pc:picChg>
        <pc:picChg chg="del">
          <ac:chgData name="Orsolya Eszter Cseri" userId="f9d512b01b9be33b" providerId="LiveId" clId="{1BEEE2C5-6847-4F28-9040-93F830086CB3}" dt="2018-10-14T09:28:55.195" v="3068" actId="478"/>
          <ac:picMkLst>
            <pc:docMk/>
            <pc:sldMk cId="859719934" sldId="691"/>
            <ac:picMk id="10" creationId="{E54A069A-FF1B-4742-AD41-3E1F9FF677B5}"/>
          </ac:picMkLst>
        </pc:picChg>
        <pc:picChg chg="del">
          <ac:chgData name="Orsolya Eszter Cseri" userId="f9d512b01b9be33b" providerId="LiveId" clId="{1BEEE2C5-6847-4F28-9040-93F830086CB3}" dt="2018-10-14T09:28:46.659" v="3065" actId="478"/>
          <ac:picMkLst>
            <pc:docMk/>
            <pc:sldMk cId="859719934" sldId="691"/>
            <ac:picMk id="11" creationId="{32C792EA-2576-4823-9297-2619B7BAD708}"/>
          </ac:picMkLst>
        </pc:picChg>
        <pc:picChg chg="del">
          <ac:chgData name="Orsolya Eszter Cseri" userId="f9d512b01b9be33b" providerId="LiveId" clId="{1BEEE2C5-6847-4F28-9040-93F830086CB3}" dt="2018-10-14T09:28:57.314" v="3069" actId="478"/>
          <ac:picMkLst>
            <pc:docMk/>
            <pc:sldMk cId="859719934" sldId="691"/>
            <ac:picMk id="12" creationId="{7C2CB754-2CC1-4DAF-9517-35E5A4BFE80A}"/>
          </ac:picMkLst>
        </pc:picChg>
        <pc:picChg chg="add del mod">
          <ac:chgData name="Orsolya Eszter Cseri" userId="f9d512b01b9be33b" providerId="LiveId" clId="{1BEEE2C5-6847-4F28-9040-93F830086CB3}" dt="2018-10-14T09:56:00.391" v="3183" actId="478"/>
          <ac:picMkLst>
            <pc:docMk/>
            <pc:sldMk cId="859719934" sldId="691"/>
            <ac:picMk id="13" creationId="{355801F4-7298-4D45-834D-6DDB972103E5}"/>
          </ac:picMkLst>
        </pc:picChg>
        <pc:picChg chg="del">
          <ac:chgData name="Orsolya Eszter Cseri" userId="f9d512b01b9be33b" providerId="LiveId" clId="{1BEEE2C5-6847-4F28-9040-93F830086CB3}" dt="2018-10-14T09:28:45.670" v="3064" actId="478"/>
          <ac:picMkLst>
            <pc:docMk/>
            <pc:sldMk cId="859719934" sldId="691"/>
            <ac:picMk id="14" creationId="{4FEC6414-9C1B-4957-97A3-10DE5F1E8935}"/>
          </ac:picMkLst>
        </pc:picChg>
        <pc:picChg chg="del">
          <ac:chgData name="Orsolya Eszter Cseri" userId="f9d512b01b9be33b" providerId="LiveId" clId="{1BEEE2C5-6847-4F28-9040-93F830086CB3}" dt="2018-10-14T09:28:58.989" v="3070" actId="478"/>
          <ac:picMkLst>
            <pc:docMk/>
            <pc:sldMk cId="859719934" sldId="691"/>
            <ac:picMk id="15" creationId="{3BCBEFA1-304F-47B8-BDB1-08D316550A0A}"/>
          </ac:picMkLst>
        </pc:picChg>
        <pc:picChg chg="mod">
          <ac:chgData name="Orsolya Eszter Cseri" userId="f9d512b01b9be33b" providerId="LiveId" clId="{1BEEE2C5-6847-4F28-9040-93F830086CB3}" dt="2018-10-14T09:33:37.081" v="3107" actId="1076"/>
          <ac:picMkLst>
            <pc:docMk/>
            <pc:sldMk cId="859719934" sldId="691"/>
            <ac:picMk id="16" creationId="{F2EAAE59-CDC3-44AD-98F8-EAD37B9555D3}"/>
          </ac:picMkLst>
        </pc:picChg>
        <pc:picChg chg="add mod">
          <ac:chgData name="Orsolya Eszter Cseri" userId="f9d512b01b9be33b" providerId="LiveId" clId="{1BEEE2C5-6847-4F28-9040-93F830086CB3}" dt="2018-10-14T11:59:27.958" v="3577" actId="1038"/>
          <ac:picMkLst>
            <pc:docMk/>
            <pc:sldMk cId="859719934" sldId="691"/>
            <ac:picMk id="19" creationId="{B8A0EBBB-7C2D-4D05-827E-24A233AB3C8A}"/>
          </ac:picMkLst>
        </pc:picChg>
        <pc:picChg chg="del">
          <ac:chgData name="Orsolya Eszter Cseri" userId="f9d512b01b9be33b" providerId="LiveId" clId="{1BEEE2C5-6847-4F28-9040-93F830086CB3}" dt="2018-10-14T09:28:41.582" v="3063" actId="478"/>
          <ac:picMkLst>
            <pc:docMk/>
            <pc:sldMk cId="859719934" sldId="691"/>
            <ac:picMk id="20" creationId="{53722FA3-CCB1-404D-8B8B-01AE8E329C1E}"/>
          </ac:picMkLst>
        </pc:picChg>
        <pc:picChg chg="del mod">
          <ac:chgData name="Orsolya Eszter Cseri" userId="f9d512b01b9be33b" providerId="LiveId" clId="{1BEEE2C5-6847-4F28-9040-93F830086CB3}" dt="2018-10-14T09:31:28.810" v="3082" actId="478"/>
          <ac:picMkLst>
            <pc:docMk/>
            <pc:sldMk cId="859719934" sldId="691"/>
            <ac:picMk id="21" creationId="{4C4AFD10-757D-465B-A331-672823D721CC}"/>
          </ac:picMkLst>
        </pc:picChg>
        <pc:picChg chg="del mod">
          <ac:chgData name="Orsolya Eszter Cseri" userId="f9d512b01b9be33b" providerId="LiveId" clId="{1BEEE2C5-6847-4F28-9040-93F830086CB3}" dt="2018-10-14T09:29:09.732" v="3073" actId="478"/>
          <ac:picMkLst>
            <pc:docMk/>
            <pc:sldMk cId="859719934" sldId="691"/>
            <ac:picMk id="24" creationId="{40ADF311-21C2-4EDB-93DF-F2F3BB7F0B88}"/>
          </ac:picMkLst>
        </pc:picChg>
        <pc:picChg chg="add del mod">
          <ac:chgData name="Orsolya Eszter Cseri" userId="f9d512b01b9be33b" providerId="LiveId" clId="{1BEEE2C5-6847-4F28-9040-93F830086CB3}" dt="2018-10-14T09:57:33.516" v="3195" actId="478"/>
          <ac:picMkLst>
            <pc:docMk/>
            <pc:sldMk cId="859719934" sldId="691"/>
            <ac:picMk id="25" creationId="{4D11A97F-670F-455F-A49B-5957A028DBBE}"/>
          </ac:picMkLst>
        </pc:picChg>
        <pc:picChg chg="add del mod">
          <ac:chgData name="Orsolya Eszter Cseri" userId="f9d512b01b9be33b" providerId="LiveId" clId="{1BEEE2C5-6847-4F28-9040-93F830086CB3}" dt="2018-10-14T11:42:55.767" v="3491" actId="478"/>
          <ac:picMkLst>
            <pc:docMk/>
            <pc:sldMk cId="859719934" sldId="691"/>
            <ac:picMk id="26" creationId="{EBAC3472-D583-4D15-BCDD-A815B714B0AA}"/>
          </ac:picMkLst>
        </pc:picChg>
        <pc:picChg chg="add del mod">
          <ac:chgData name="Orsolya Eszter Cseri" userId="f9d512b01b9be33b" providerId="LiveId" clId="{1BEEE2C5-6847-4F28-9040-93F830086CB3}" dt="2018-10-14T11:42:50.987" v="3489" actId="478"/>
          <ac:picMkLst>
            <pc:docMk/>
            <pc:sldMk cId="859719934" sldId="691"/>
            <ac:picMk id="27" creationId="{7DD31486-F270-4A14-B334-8E4BFE57A08C}"/>
          </ac:picMkLst>
        </pc:picChg>
        <pc:picChg chg="add del mod">
          <ac:chgData name="Orsolya Eszter Cseri" userId="f9d512b01b9be33b" providerId="LiveId" clId="{1BEEE2C5-6847-4F28-9040-93F830086CB3}" dt="2018-10-14T09:58:54.627" v="3203" actId="478"/>
          <ac:picMkLst>
            <pc:docMk/>
            <pc:sldMk cId="859719934" sldId="691"/>
            <ac:picMk id="28" creationId="{CC7C3058-EF93-43D0-94D3-DC17247BB13D}"/>
          </ac:picMkLst>
        </pc:picChg>
        <pc:picChg chg="add mod ord">
          <ac:chgData name="Orsolya Eszter Cseri" userId="f9d512b01b9be33b" providerId="LiveId" clId="{1BEEE2C5-6847-4F28-9040-93F830086CB3}" dt="2018-10-14T12:07:40.372" v="3609" actId="1076"/>
          <ac:picMkLst>
            <pc:docMk/>
            <pc:sldMk cId="859719934" sldId="691"/>
            <ac:picMk id="29" creationId="{CA9243CC-0D68-4EA7-B543-50EBC8530641}"/>
          </ac:picMkLst>
        </pc:picChg>
        <pc:picChg chg="add del mod">
          <ac:chgData name="Orsolya Eszter Cseri" userId="f9d512b01b9be33b" providerId="LiveId" clId="{1BEEE2C5-6847-4F28-9040-93F830086CB3}" dt="2018-10-14T11:42:52.924" v="3490" actId="478"/>
          <ac:picMkLst>
            <pc:docMk/>
            <pc:sldMk cId="859719934" sldId="691"/>
            <ac:picMk id="30" creationId="{91977078-EF92-4DE5-AD78-79872C1D8EFA}"/>
          </ac:picMkLst>
        </pc:picChg>
        <pc:picChg chg="add mod">
          <ac:chgData name="Orsolya Eszter Cseri" userId="f9d512b01b9be33b" providerId="LiveId" clId="{1BEEE2C5-6847-4F28-9040-93F830086CB3}" dt="2018-10-14T11:59:19.731" v="3574" actId="1076"/>
          <ac:picMkLst>
            <pc:docMk/>
            <pc:sldMk cId="859719934" sldId="691"/>
            <ac:picMk id="31" creationId="{BCAF03F7-533C-447E-B873-B65F3EA0AAF0}"/>
          </ac:picMkLst>
        </pc:picChg>
        <pc:picChg chg="add mod">
          <ac:chgData name="Orsolya Eszter Cseri" userId="f9d512b01b9be33b" providerId="LiveId" clId="{1BEEE2C5-6847-4F28-9040-93F830086CB3}" dt="2018-10-14T11:47:29.102" v="3513" actId="1076"/>
          <ac:picMkLst>
            <pc:docMk/>
            <pc:sldMk cId="859719934" sldId="691"/>
            <ac:picMk id="32" creationId="{DBD1BC7A-227E-4C5C-924F-57C7E8996ACA}"/>
          </ac:picMkLst>
        </pc:picChg>
        <pc:picChg chg="add mod ord">
          <ac:chgData name="Orsolya Eszter Cseri" userId="f9d512b01b9be33b" providerId="LiveId" clId="{1BEEE2C5-6847-4F28-9040-93F830086CB3}" dt="2018-10-14T11:59:42.643" v="3578" actId="1076"/>
          <ac:picMkLst>
            <pc:docMk/>
            <pc:sldMk cId="859719934" sldId="691"/>
            <ac:picMk id="33" creationId="{9B52AA8C-4827-4A47-B10B-4056CDADE318}"/>
          </ac:picMkLst>
        </pc:picChg>
        <pc:picChg chg="add mod">
          <ac:chgData name="Orsolya Eszter Cseri" userId="f9d512b01b9be33b" providerId="LiveId" clId="{1BEEE2C5-6847-4F28-9040-93F830086CB3}" dt="2018-10-14T12:07:57.901" v="3611" actId="1076"/>
          <ac:picMkLst>
            <pc:docMk/>
            <pc:sldMk cId="859719934" sldId="691"/>
            <ac:picMk id="34" creationId="{FF29B8D2-3B7A-4E2C-978B-F6B7E61B9CED}"/>
          </ac:picMkLst>
        </pc:picChg>
      </pc:sldChg>
      <pc:sldChg chg="addSp delSp modSp add del">
        <pc:chgData name="Orsolya Eszter Cseri" userId="f9d512b01b9be33b" providerId="LiveId" clId="{1BEEE2C5-6847-4F28-9040-93F830086CB3}" dt="2018-10-14T09:16:45.298" v="2979" actId="2696"/>
        <pc:sldMkLst>
          <pc:docMk/>
          <pc:sldMk cId="1624496804" sldId="691"/>
        </pc:sldMkLst>
        <pc:spChg chg="mod">
          <ac:chgData name="Orsolya Eszter Cseri" userId="f9d512b01b9be33b" providerId="LiveId" clId="{1BEEE2C5-6847-4F28-9040-93F830086CB3}" dt="2018-10-14T09:13:29.536" v="2960" actId="20577"/>
          <ac:spMkLst>
            <pc:docMk/>
            <pc:sldMk cId="1624496804" sldId="691"/>
            <ac:spMk id="2" creationId="{3510CEC6-5182-4AFB-BCAB-A7501E423BC2}"/>
          </ac:spMkLst>
        </pc:spChg>
        <pc:picChg chg="add del mod">
          <ac:chgData name="Orsolya Eszter Cseri" userId="f9d512b01b9be33b" providerId="LiveId" clId="{1BEEE2C5-6847-4F28-9040-93F830086CB3}" dt="2018-10-14T09:16:26.925" v="2978" actId="478"/>
          <ac:picMkLst>
            <pc:docMk/>
            <pc:sldMk cId="1624496804" sldId="691"/>
            <ac:picMk id="5" creationId="{D8E91D7A-F5C0-41EB-A2C1-632817C75408}"/>
          </ac:picMkLst>
        </pc:picChg>
      </pc:sldChg>
      <pc:sldChg chg="delSp add del">
        <pc:chgData name="Orsolya Eszter Cseri" userId="f9d512b01b9be33b" providerId="LiveId" clId="{1BEEE2C5-6847-4F28-9040-93F830086CB3}" dt="2018-10-14T09:28:10.661" v="3057" actId="2696"/>
        <pc:sldMkLst>
          <pc:docMk/>
          <pc:sldMk cId="3624203003" sldId="691"/>
        </pc:sldMkLst>
        <pc:picChg chg="del">
          <ac:chgData name="Orsolya Eszter Cseri" userId="f9d512b01b9be33b" providerId="LiveId" clId="{1BEEE2C5-6847-4F28-9040-93F830086CB3}" dt="2018-10-14T09:23:24.375" v="3025" actId="478"/>
          <ac:picMkLst>
            <pc:docMk/>
            <pc:sldMk cId="3624203003" sldId="691"/>
            <ac:picMk id="8" creationId="{77515E99-1E2C-48F7-B611-14CA8F5D5CC7}"/>
          </ac:picMkLst>
        </pc:picChg>
        <pc:picChg chg="del">
          <ac:chgData name="Orsolya Eszter Cseri" userId="f9d512b01b9be33b" providerId="LiveId" clId="{1BEEE2C5-6847-4F28-9040-93F830086CB3}" dt="2018-10-14T09:23:23.589" v="3024" actId="478"/>
          <ac:picMkLst>
            <pc:docMk/>
            <pc:sldMk cId="3624203003" sldId="691"/>
            <ac:picMk id="11" creationId="{32C792EA-2576-4823-9297-2619B7BAD708}"/>
          </ac:picMkLst>
        </pc:picChg>
        <pc:picChg chg="del">
          <ac:chgData name="Orsolya Eszter Cseri" userId="f9d512b01b9be33b" providerId="LiveId" clId="{1BEEE2C5-6847-4F28-9040-93F830086CB3}" dt="2018-10-14T09:23:22.893" v="3023" actId="478"/>
          <ac:picMkLst>
            <pc:docMk/>
            <pc:sldMk cId="3624203003" sldId="691"/>
            <ac:picMk id="14" creationId="{4FEC6414-9C1B-4957-97A3-10DE5F1E8935}"/>
          </ac:picMkLst>
        </pc:picChg>
      </pc:sldChg>
      <pc:sldChg chg="add del">
        <pc:chgData name="Orsolya Eszter Cseri" userId="f9d512b01b9be33b" providerId="LiveId" clId="{1BEEE2C5-6847-4F28-9040-93F830086CB3}" dt="2018-10-14T09:28:10.675" v="3058" actId="2696"/>
        <pc:sldMkLst>
          <pc:docMk/>
          <pc:sldMk cId="144798691" sldId="692"/>
        </pc:sldMkLst>
      </pc:sldChg>
      <pc:sldChg chg="addSp delSp modSp add del modTransition">
        <pc:chgData name="Orsolya Eszter Cseri" userId="f9d512b01b9be33b" providerId="LiveId" clId="{1BEEE2C5-6847-4F28-9040-93F830086CB3}" dt="2018-10-15T17:49:54.211" v="8234" actId="2696"/>
        <pc:sldMkLst>
          <pc:docMk/>
          <pc:sldMk cId="2372242738" sldId="692"/>
        </pc:sldMkLst>
        <pc:spChg chg="del">
          <ac:chgData name="Orsolya Eszter Cseri" userId="f9d512b01b9be33b" providerId="LiveId" clId="{1BEEE2C5-6847-4F28-9040-93F830086CB3}" dt="2018-10-14T09:39:38.647" v="3129" actId="478"/>
          <ac:spMkLst>
            <pc:docMk/>
            <pc:sldMk cId="2372242738" sldId="692"/>
            <ac:spMk id="22" creationId="{8C2BA1E0-BF7A-4493-9BC7-C2D96F37BE0E}"/>
          </ac:spMkLst>
        </pc:spChg>
        <pc:spChg chg="del">
          <ac:chgData name="Orsolya Eszter Cseri" userId="f9d512b01b9be33b" providerId="LiveId" clId="{1BEEE2C5-6847-4F28-9040-93F830086CB3}" dt="2018-10-14T09:39:28.130" v="3125" actId="478"/>
          <ac:spMkLst>
            <pc:docMk/>
            <pc:sldMk cId="2372242738" sldId="692"/>
            <ac:spMk id="23" creationId="{FF352968-908F-4018-9B74-7D76FA11541A}"/>
          </ac:spMkLst>
        </pc:spChg>
        <pc:picChg chg="del">
          <ac:chgData name="Orsolya Eszter Cseri" userId="f9d512b01b9be33b" providerId="LiveId" clId="{1BEEE2C5-6847-4F28-9040-93F830086CB3}" dt="2018-10-14T09:39:32.628" v="3127" actId="478"/>
          <ac:picMkLst>
            <pc:docMk/>
            <pc:sldMk cId="2372242738" sldId="692"/>
            <ac:picMk id="3" creationId="{B920851D-5746-4A37-9A4B-64CD3EF1917A}"/>
          </ac:picMkLst>
        </pc:picChg>
        <pc:picChg chg="del">
          <ac:chgData name="Orsolya Eszter Cseri" userId="f9d512b01b9be33b" providerId="LiveId" clId="{1BEEE2C5-6847-4F28-9040-93F830086CB3}" dt="2018-10-14T09:39:35.148" v="3128" actId="478"/>
          <ac:picMkLst>
            <pc:docMk/>
            <pc:sldMk cId="2372242738" sldId="692"/>
            <ac:picMk id="4" creationId="{54A9A9D5-2CB7-4536-AF45-9A436D998BB8}"/>
          </ac:picMkLst>
        </pc:picChg>
        <pc:picChg chg="del">
          <ac:chgData name="Orsolya Eszter Cseri" userId="f9d512b01b9be33b" providerId="LiveId" clId="{1BEEE2C5-6847-4F28-9040-93F830086CB3}" dt="2018-10-14T09:39:30.711" v="3126" actId="478"/>
          <ac:picMkLst>
            <pc:docMk/>
            <pc:sldMk cId="2372242738" sldId="692"/>
            <ac:picMk id="6" creationId="{1F6F38D6-49F1-4104-81E6-ACA39861366C}"/>
          </ac:picMkLst>
        </pc:picChg>
        <pc:picChg chg="mod">
          <ac:chgData name="Orsolya Eszter Cseri" userId="f9d512b01b9be33b" providerId="LiveId" clId="{1BEEE2C5-6847-4F28-9040-93F830086CB3}" dt="2018-10-14T12:09:11.856" v="3616" actId="14100"/>
          <ac:picMkLst>
            <pc:docMk/>
            <pc:sldMk cId="2372242738" sldId="692"/>
            <ac:picMk id="7" creationId="{A6CA484E-CA89-40A1-85D5-5BC16905EF97}"/>
          </ac:picMkLst>
        </pc:picChg>
        <pc:picChg chg="add mod">
          <ac:chgData name="Orsolya Eszter Cseri" userId="f9d512b01b9be33b" providerId="LiveId" clId="{1BEEE2C5-6847-4F28-9040-93F830086CB3}" dt="2018-10-14T12:08:58.184" v="3614" actId="1076"/>
          <ac:picMkLst>
            <pc:docMk/>
            <pc:sldMk cId="2372242738" sldId="692"/>
            <ac:picMk id="8" creationId="{F0F450DD-F9A7-49D0-9F1A-F9CE194E5E74}"/>
          </ac:picMkLst>
        </pc:picChg>
        <pc:picChg chg="del mod">
          <ac:chgData name="Orsolya Eszter Cseri" userId="f9d512b01b9be33b" providerId="LiveId" clId="{1BEEE2C5-6847-4F28-9040-93F830086CB3}" dt="2018-10-14T09:58:01.009" v="3198" actId="478"/>
          <ac:picMkLst>
            <pc:docMk/>
            <pc:sldMk cId="2372242738" sldId="692"/>
            <ac:picMk id="13" creationId="{355801F4-7298-4D45-834D-6DDB972103E5}"/>
          </ac:picMkLst>
        </pc:picChg>
        <pc:picChg chg="del">
          <ac:chgData name="Orsolya Eszter Cseri" userId="f9d512b01b9be33b" providerId="LiveId" clId="{1BEEE2C5-6847-4F28-9040-93F830086CB3}" dt="2018-10-14T09:39:40.729" v="3130" actId="478"/>
          <ac:picMkLst>
            <pc:docMk/>
            <pc:sldMk cId="2372242738" sldId="692"/>
            <ac:picMk id="19" creationId="{B8A0EBBB-7C2D-4D05-827E-24A233AB3C8A}"/>
          </ac:picMkLst>
        </pc:picChg>
      </pc:sldChg>
      <pc:sldChg chg="modSp add del">
        <pc:chgData name="Orsolya Eszter Cseri" userId="f9d512b01b9be33b" providerId="LiveId" clId="{1BEEE2C5-6847-4F28-9040-93F830086CB3}" dt="2018-10-14T10:40:40.160" v="3239" actId="2696"/>
        <pc:sldMkLst>
          <pc:docMk/>
          <pc:sldMk cId="840016640" sldId="693"/>
        </pc:sldMkLst>
        <pc:spChg chg="mod">
          <ac:chgData name="Orsolya Eszter Cseri" userId="f9d512b01b9be33b" providerId="LiveId" clId="{1BEEE2C5-6847-4F28-9040-93F830086CB3}" dt="2018-10-14T10:39:19.821" v="3237" actId="20577"/>
          <ac:spMkLst>
            <pc:docMk/>
            <pc:sldMk cId="840016640" sldId="693"/>
            <ac:spMk id="2" creationId="{6B9D5F12-25D7-4F45-9966-9D6662D57D69}"/>
          </ac:spMkLst>
        </pc:spChg>
      </pc:sldChg>
      <pc:sldChg chg="addSp delSp modSp add modTransition modAnim">
        <pc:chgData name="Orsolya Eszter Cseri" userId="f9d512b01b9be33b" providerId="LiveId" clId="{1BEEE2C5-6847-4F28-9040-93F830086CB3}" dt="2018-10-14T12:45:31.957" v="3823"/>
        <pc:sldMkLst>
          <pc:docMk/>
          <pc:sldMk cId="1614362376" sldId="694"/>
        </pc:sldMkLst>
        <pc:spChg chg="mod">
          <ac:chgData name="Orsolya Eszter Cseri" userId="f9d512b01b9be33b" providerId="LiveId" clId="{1BEEE2C5-6847-4F28-9040-93F830086CB3}" dt="2018-10-14T12:38:16.178" v="3810"/>
          <ac:spMkLst>
            <pc:docMk/>
            <pc:sldMk cId="1614362376" sldId="694"/>
            <ac:spMk id="2" creationId="{FCFE3513-AD5B-476F-B1C0-98138BF9EEF6}"/>
          </ac:spMkLst>
        </pc:spChg>
        <pc:spChg chg="mod">
          <ac:chgData name="Orsolya Eszter Cseri" userId="f9d512b01b9be33b" providerId="LiveId" clId="{1BEEE2C5-6847-4F28-9040-93F830086CB3}" dt="2018-10-14T12:38:16.178" v="3810"/>
          <ac:spMkLst>
            <pc:docMk/>
            <pc:sldMk cId="1614362376" sldId="694"/>
            <ac:spMk id="5" creationId="{02540E86-9C7F-479F-931D-EA2E2D7C7D3C}"/>
          </ac:spMkLst>
        </pc:spChg>
        <pc:spChg chg="add mod">
          <ac:chgData name="Orsolya Eszter Cseri" userId="f9d512b01b9be33b" providerId="LiveId" clId="{1BEEE2C5-6847-4F28-9040-93F830086CB3}" dt="2018-10-14T12:38:16.178" v="3810"/>
          <ac:spMkLst>
            <pc:docMk/>
            <pc:sldMk cId="1614362376" sldId="694"/>
            <ac:spMk id="12" creationId="{E37A40EC-0AA5-4886-9560-848481A55091}"/>
          </ac:spMkLst>
        </pc:spChg>
        <pc:spChg chg="add mod ord">
          <ac:chgData name="Orsolya Eszter Cseri" userId="f9d512b01b9be33b" providerId="LiveId" clId="{1BEEE2C5-6847-4F28-9040-93F830086CB3}" dt="2018-10-14T12:38:16.178" v="3810"/>
          <ac:spMkLst>
            <pc:docMk/>
            <pc:sldMk cId="1614362376" sldId="694"/>
            <ac:spMk id="15" creationId="{526102AD-946C-4544-8BBC-065DBE0FFC84}"/>
          </ac:spMkLst>
        </pc:spChg>
        <pc:spChg chg="mod">
          <ac:chgData name="Orsolya Eszter Cseri" userId="f9d512b01b9be33b" providerId="LiveId" clId="{1BEEE2C5-6847-4F28-9040-93F830086CB3}" dt="2018-10-14T12:38:16.178" v="3810"/>
          <ac:spMkLst>
            <pc:docMk/>
            <pc:sldMk cId="1614362376" sldId="694"/>
            <ac:spMk id="18" creationId="{DC1BD6FA-1A35-4FC3-B503-2C1A7FBBDC80}"/>
          </ac:spMkLst>
        </pc:spChg>
        <pc:spChg chg="add mod">
          <ac:chgData name="Orsolya Eszter Cseri" userId="f9d512b01b9be33b" providerId="LiveId" clId="{1BEEE2C5-6847-4F28-9040-93F830086CB3}" dt="2018-10-14T12:38:16.178" v="3810"/>
          <ac:spMkLst>
            <pc:docMk/>
            <pc:sldMk cId="1614362376" sldId="694"/>
            <ac:spMk id="23" creationId="{BBFC4A17-BDE5-4661-B97A-3C22A3ED3245}"/>
          </ac:spMkLst>
        </pc:spChg>
        <pc:spChg chg="add mod">
          <ac:chgData name="Orsolya Eszter Cseri" userId="f9d512b01b9be33b" providerId="LiveId" clId="{1BEEE2C5-6847-4F28-9040-93F830086CB3}" dt="2018-10-14T12:38:16.178" v="3810"/>
          <ac:spMkLst>
            <pc:docMk/>
            <pc:sldMk cId="1614362376" sldId="694"/>
            <ac:spMk id="24" creationId="{22EBA5E6-D9A6-4A60-A39F-D5985B38BD28}"/>
          </ac:spMkLst>
        </pc:spChg>
        <pc:grpChg chg="mod">
          <ac:chgData name="Orsolya Eszter Cseri" userId="f9d512b01b9be33b" providerId="LiveId" clId="{1BEEE2C5-6847-4F28-9040-93F830086CB3}" dt="2018-10-14T12:38:16.178" v="3810"/>
          <ac:grpSpMkLst>
            <pc:docMk/>
            <pc:sldMk cId="1614362376" sldId="694"/>
            <ac:grpSpMk id="1" creationId="{00000000-0000-0000-0000-000000000000}"/>
          </ac:grpSpMkLst>
        </pc:grpChg>
        <pc:picChg chg="add mod">
          <ac:chgData name="Orsolya Eszter Cseri" userId="f9d512b01b9be33b" providerId="LiveId" clId="{1BEEE2C5-6847-4F28-9040-93F830086CB3}" dt="2018-10-14T12:38:16.178" v="3810"/>
          <ac:picMkLst>
            <pc:docMk/>
            <pc:sldMk cId="1614362376" sldId="694"/>
            <ac:picMk id="3" creationId="{53103B27-4A72-4EAB-B4E5-AD0AB54D26D1}"/>
          </ac:picMkLst>
        </pc:picChg>
        <pc:picChg chg="add mod">
          <ac:chgData name="Orsolya Eszter Cseri" userId="f9d512b01b9be33b" providerId="LiveId" clId="{1BEEE2C5-6847-4F28-9040-93F830086CB3}" dt="2018-10-14T12:38:16.178" v="3810"/>
          <ac:picMkLst>
            <pc:docMk/>
            <pc:sldMk cId="1614362376" sldId="694"/>
            <ac:picMk id="4" creationId="{EE5260D4-61D3-4FB5-8CF8-8FB31B8B1ACF}"/>
          </ac:picMkLst>
        </pc:picChg>
        <pc:picChg chg="add mod">
          <ac:chgData name="Orsolya Eszter Cseri" userId="f9d512b01b9be33b" providerId="LiveId" clId="{1BEEE2C5-6847-4F28-9040-93F830086CB3}" dt="2018-10-14T12:38:16.178" v="3810"/>
          <ac:picMkLst>
            <pc:docMk/>
            <pc:sldMk cId="1614362376" sldId="694"/>
            <ac:picMk id="6" creationId="{CD17681F-598B-404B-8A06-919AD83BFA17}"/>
          </ac:picMkLst>
        </pc:picChg>
        <pc:picChg chg="mod">
          <ac:chgData name="Orsolya Eszter Cseri" userId="f9d512b01b9be33b" providerId="LiveId" clId="{1BEEE2C5-6847-4F28-9040-93F830086CB3}" dt="2018-10-14T12:38:16.178" v="3810"/>
          <ac:picMkLst>
            <pc:docMk/>
            <pc:sldMk cId="1614362376" sldId="694"/>
            <ac:picMk id="7" creationId="{A6CA484E-CA89-40A1-85D5-5BC16905EF97}"/>
          </ac:picMkLst>
        </pc:picChg>
        <pc:picChg chg="mod">
          <ac:chgData name="Orsolya Eszter Cseri" userId="f9d512b01b9be33b" providerId="LiveId" clId="{1BEEE2C5-6847-4F28-9040-93F830086CB3}" dt="2018-10-14T12:38:16.178" v="3810"/>
          <ac:picMkLst>
            <pc:docMk/>
            <pc:sldMk cId="1614362376" sldId="694"/>
            <ac:picMk id="8" creationId="{F0F450DD-F9A7-49D0-9F1A-F9CE194E5E74}"/>
          </ac:picMkLst>
        </pc:picChg>
        <pc:picChg chg="add mod">
          <ac:chgData name="Orsolya Eszter Cseri" userId="f9d512b01b9be33b" providerId="LiveId" clId="{1BEEE2C5-6847-4F28-9040-93F830086CB3}" dt="2018-10-14T12:38:16.178" v="3810"/>
          <ac:picMkLst>
            <pc:docMk/>
            <pc:sldMk cId="1614362376" sldId="694"/>
            <ac:picMk id="9" creationId="{196AFD1F-1681-4592-BAB2-26E6165E8D4C}"/>
          </ac:picMkLst>
        </pc:picChg>
        <pc:picChg chg="add mod">
          <ac:chgData name="Orsolya Eszter Cseri" userId="f9d512b01b9be33b" providerId="LiveId" clId="{1BEEE2C5-6847-4F28-9040-93F830086CB3}" dt="2018-10-14T12:38:16.178" v="3810"/>
          <ac:picMkLst>
            <pc:docMk/>
            <pc:sldMk cId="1614362376" sldId="694"/>
            <ac:picMk id="10" creationId="{7E4C89DF-73CF-404A-AA99-98A63FEC9C0F}"/>
          </ac:picMkLst>
        </pc:picChg>
        <pc:picChg chg="add mod">
          <ac:chgData name="Orsolya Eszter Cseri" userId="f9d512b01b9be33b" providerId="LiveId" clId="{1BEEE2C5-6847-4F28-9040-93F830086CB3}" dt="2018-10-14T12:38:16.178" v="3810"/>
          <ac:picMkLst>
            <pc:docMk/>
            <pc:sldMk cId="1614362376" sldId="694"/>
            <ac:picMk id="11" creationId="{A8CFAEA7-A381-490A-82F3-C6D244CA5D32}"/>
          </ac:picMkLst>
        </pc:picChg>
        <pc:picChg chg="add mod">
          <ac:chgData name="Orsolya Eszter Cseri" userId="f9d512b01b9be33b" providerId="LiveId" clId="{1BEEE2C5-6847-4F28-9040-93F830086CB3}" dt="2018-10-14T12:38:16.178" v="3810"/>
          <ac:picMkLst>
            <pc:docMk/>
            <pc:sldMk cId="1614362376" sldId="694"/>
            <ac:picMk id="13" creationId="{EA12DED4-640B-4B91-82FB-AC28904089DF}"/>
          </ac:picMkLst>
        </pc:picChg>
        <pc:picChg chg="add del mod">
          <ac:chgData name="Orsolya Eszter Cseri" userId="f9d512b01b9be33b" providerId="LiveId" clId="{1BEEE2C5-6847-4F28-9040-93F830086CB3}" dt="2018-10-14T11:05:15.384" v="3344" actId="478"/>
          <ac:picMkLst>
            <pc:docMk/>
            <pc:sldMk cId="1614362376" sldId="694"/>
            <ac:picMk id="14" creationId="{52F761CA-69D2-4606-BC9A-0585C1DDAC47}"/>
          </ac:picMkLst>
        </pc:picChg>
        <pc:picChg chg="mod">
          <ac:chgData name="Orsolya Eszter Cseri" userId="f9d512b01b9be33b" providerId="LiveId" clId="{1BEEE2C5-6847-4F28-9040-93F830086CB3}" dt="2018-10-14T12:38:16.178" v="3810"/>
          <ac:picMkLst>
            <pc:docMk/>
            <pc:sldMk cId="1614362376" sldId="694"/>
            <ac:picMk id="16" creationId="{F2EAAE59-CDC3-44AD-98F8-EAD37B9555D3}"/>
          </ac:picMkLst>
        </pc:picChg>
        <pc:picChg chg="add mod">
          <ac:chgData name="Orsolya Eszter Cseri" userId="f9d512b01b9be33b" providerId="LiveId" clId="{1BEEE2C5-6847-4F28-9040-93F830086CB3}" dt="2018-10-14T12:38:16.178" v="3810"/>
          <ac:picMkLst>
            <pc:docMk/>
            <pc:sldMk cId="1614362376" sldId="694"/>
            <ac:picMk id="17" creationId="{03B99711-C73F-4476-B70C-A52163455222}"/>
          </ac:picMkLst>
        </pc:picChg>
        <pc:picChg chg="add mod">
          <ac:chgData name="Orsolya Eszter Cseri" userId="f9d512b01b9be33b" providerId="LiveId" clId="{1BEEE2C5-6847-4F28-9040-93F830086CB3}" dt="2018-10-14T12:38:16.178" v="3810"/>
          <ac:picMkLst>
            <pc:docMk/>
            <pc:sldMk cId="1614362376" sldId="694"/>
            <ac:picMk id="19" creationId="{19BA3E69-8674-4265-B996-498D54DE5950}"/>
          </ac:picMkLst>
        </pc:picChg>
        <pc:picChg chg="add del mod">
          <ac:chgData name="Orsolya Eszter Cseri" userId="f9d512b01b9be33b" providerId="LiveId" clId="{1BEEE2C5-6847-4F28-9040-93F830086CB3}" dt="2018-10-14T11:05:21.923" v="3345" actId="478"/>
          <ac:picMkLst>
            <pc:docMk/>
            <pc:sldMk cId="1614362376" sldId="694"/>
            <ac:picMk id="20" creationId="{89E05EEC-112E-430E-B0AC-122804468F01}"/>
          </ac:picMkLst>
        </pc:picChg>
        <pc:picChg chg="add mod ord">
          <ac:chgData name="Orsolya Eszter Cseri" userId="f9d512b01b9be33b" providerId="LiveId" clId="{1BEEE2C5-6847-4F28-9040-93F830086CB3}" dt="2018-10-14T12:38:16.178" v="3810"/>
          <ac:picMkLst>
            <pc:docMk/>
            <pc:sldMk cId="1614362376" sldId="694"/>
            <ac:picMk id="21" creationId="{6B56F575-D578-4FF2-8004-58A5194E5203}"/>
          </ac:picMkLst>
        </pc:picChg>
        <pc:picChg chg="add mod">
          <ac:chgData name="Orsolya Eszter Cseri" userId="f9d512b01b9be33b" providerId="LiveId" clId="{1BEEE2C5-6847-4F28-9040-93F830086CB3}" dt="2018-10-14T12:38:16.178" v="3810"/>
          <ac:picMkLst>
            <pc:docMk/>
            <pc:sldMk cId="1614362376" sldId="694"/>
            <ac:picMk id="22" creationId="{85F0D17E-C5F1-49F0-B77B-B1AF6DC11B88}"/>
          </ac:picMkLst>
        </pc:picChg>
      </pc:sldChg>
      <pc:sldChg chg="addSp delSp modSp add">
        <pc:chgData name="Orsolya Eszter Cseri" userId="f9d512b01b9be33b" providerId="LiveId" clId="{1BEEE2C5-6847-4F28-9040-93F830086CB3}" dt="2018-10-14T18:06:03.274" v="3881" actId="20577"/>
        <pc:sldMkLst>
          <pc:docMk/>
          <pc:sldMk cId="1734200780" sldId="695"/>
        </pc:sldMkLst>
        <pc:spChg chg="mod">
          <ac:chgData name="Orsolya Eszter Cseri" userId="f9d512b01b9be33b" providerId="LiveId" clId="{1BEEE2C5-6847-4F28-9040-93F830086CB3}" dt="2018-10-14T17:56:31.765" v="3866" actId="20577"/>
          <ac:spMkLst>
            <pc:docMk/>
            <pc:sldMk cId="1734200780" sldId="695"/>
            <ac:spMk id="2" creationId="{09981CCF-B77E-4BB3-B2A1-8D1325401A8D}"/>
          </ac:spMkLst>
        </pc:spChg>
        <pc:spChg chg="add del mod">
          <ac:chgData name="Orsolya Eszter Cseri" userId="f9d512b01b9be33b" providerId="LiveId" clId="{1BEEE2C5-6847-4F28-9040-93F830086CB3}" dt="2018-10-14T18:06:03.274" v="3881" actId="20577"/>
          <ac:spMkLst>
            <pc:docMk/>
            <pc:sldMk cId="1734200780" sldId="695"/>
            <ac:spMk id="3" creationId="{36B7D4F2-9ED7-48D2-B32D-C80C231447A9}"/>
          </ac:spMkLst>
        </pc:spChg>
        <pc:graphicFrameChg chg="add del mod">
          <ac:chgData name="Orsolya Eszter Cseri" userId="f9d512b01b9be33b" providerId="LiveId" clId="{1BEEE2C5-6847-4F28-9040-93F830086CB3}" dt="2018-10-14T17:58:23.890" v="3874"/>
          <ac:graphicFrameMkLst>
            <pc:docMk/>
            <pc:sldMk cId="1734200780" sldId="695"/>
            <ac:graphicFrameMk id="6" creationId="{63B7C609-8762-4603-87CC-9431C6192840}"/>
          </ac:graphicFrameMkLst>
        </pc:graphicFrameChg>
        <pc:picChg chg="add mod">
          <ac:chgData name="Orsolya Eszter Cseri" userId="f9d512b01b9be33b" providerId="LiveId" clId="{1BEEE2C5-6847-4F28-9040-93F830086CB3}" dt="2018-10-14T17:57:34.008" v="3871" actId="1076"/>
          <ac:picMkLst>
            <pc:docMk/>
            <pc:sldMk cId="1734200780" sldId="695"/>
            <ac:picMk id="5" creationId="{8A3C7C5C-5B83-4A7B-A0F3-7B83166F4438}"/>
          </ac:picMkLst>
        </pc:picChg>
      </pc:sldChg>
      <pc:sldChg chg="delSp modSp add ord delAnim modAnim">
        <pc:chgData name="Orsolya Eszter Cseri" userId="f9d512b01b9be33b" providerId="LiveId" clId="{1BEEE2C5-6847-4F28-9040-93F830086CB3}" dt="2018-10-15T20:43:59.417" v="8546" actId="478"/>
        <pc:sldMkLst>
          <pc:docMk/>
          <pc:sldMk cId="525813777" sldId="696"/>
        </pc:sldMkLst>
        <pc:spChg chg="mod">
          <ac:chgData name="Orsolya Eszter Cseri" userId="f9d512b01b9be33b" providerId="LiveId" clId="{1BEEE2C5-6847-4F28-9040-93F830086CB3}" dt="2018-10-15T20:40:00.713" v="8539" actId="20577"/>
          <ac:spMkLst>
            <pc:docMk/>
            <pc:sldMk cId="525813777" sldId="696"/>
            <ac:spMk id="2" creationId="{E0B37239-DCDD-47EC-9D26-FD76BF9F3648}"/>
          </ac:spMkLst>
        </pc:spChg>
        <pc:picChg chg="del mod">
          <ac:chgData name="Orsolya Eszter Cseri" userId="f9d512b01b9be33b" providerId="LiveId" clId="{1BEEE2C5-6847-4F28-9040-93F830086CB3}" dt="2018-10-15T20:43:55.072" v="8544" actId="478"/>
          <ac:picMkLst>
            <pc:docMk/>
            <pc:sldMk cId="525813777" sldId="696"/>
            <ac:picMk id="7" creationId="{99B1B7FE-4FE4-47FA-A018-1807A021B316}"/>
          </ac:picMkLst>
        </pc:picChg>
        <pc:picChg chg="del mod">
          <ac:chgData name="Orsolya Eszter Cseri" userId="f9d512b01b9be33b" providerId="LiveId" clId="{1BEEE2C5-6847-4F28-9040-93F830086CB3}" dt="2018-10-15T20:43:57.407" v="8545" actId="478"/>
          <ac:picMkLst>
            <pc:docMk/>
            <pc:sldMk cId="525813777" sldId="696"/>
            <ac:picMk id="10" creationId="{8E921C0C-80A9-43A7-A561-2F6BB67181C2}"/>
          </ac:picMkLst>
        </pc:picChg>
        <pc:picChg chg="del mod">
          <ac:chgData name="Orsolya Eszter Cseri" userId="f9d512b01b9be33b" providerId="LiveId" clId="{1BEEE2C5-6847-4F28-9040-93F830086CB3}" dt="2018-10-15T20:43:59.417" v="8546" actId="478"/>
          <ac:picMkLst>
            <pc:docMk/>
            <pc:sldMk cId="525813777" sldId="696"/>
            <ac:picMk id="11" creationId="{31809218-7C20-4678-BB33-281A702C7BC4}"/>
          </ac:picMkLst>
        </pc:picChg>
      </pc:sldChg>
      <pc:sldChg chg="addSp delSp modSp add del ord modAnim">
        <pc:chgData name="Orsolya Eszter Cseri" userId="f9d512b01b9be33b" providerId="LiveId" clId="{1BEEE2C5-6847-4F28-9040-93F830086CB3}" dt="2018-10-14T20:41:47.960" v="4390" actId="2696"/>
        <pc:sldMkLst>
          <pc:docMk/>
          <pc:sldMk cId="788533627" sldId="696"/>
        </pc:sldMkLst>
        <pc:spChg chg="mod">
          <ac:chgData name="Orsolya Eszter Cseri" userId="f9d512b01b9be33b" providerId="LiveId" clId="{1BEEE2C5-6847-4F28-9040-93F830086CB3}" dt="2018-10-14T20:00:27.440" v="4102" actId="20577"/>
          <ac:spMkLst>
            <pc:docMk/>
            <pc:sldMk cId="788533627" sldId="696"/>
            <ac:spMk id="2" creationId="{E0B37239-DCDD-47EC-9D26-FD76BF9F3648}"/>
          </ac:spMkLst>
        </pc:spChg>
        <pc:spChg chg="add del mod">
          <ac:chgData name="Orsolya Eszter Cseri" userId="f9d512b01b9be33b" providerId="LiveId" clId="{1BEEE2C5-6847-4F28-9040-93F830086CB3}" dt="2018-10-14T19:48:18.377" v="4071" actId="478"/>
          <ac:spMkLst>
            <pc:docMk/>
            <pc:sldMk cId="788533627" sldId="696"/>
            <ac:spMk id="8" creationId="{7343F039-3332-4058-A64A-BD3745A4EBCB}"/>
          </ac:spMkLst>
        </pc:spChg>
        <pc:picChg chg="add mod">
          <ac:chgData name="Orsolya Eszter Cseri" userId="f9d512b01b9be33b" providerId="LiveId" clId="{1BEEE2C5-6847-4F28-9040-93F830086CB3}" dt="2018-10-14T19:44:38.655" v="3971" actId="14100"/>
          <ac:picMkLst>
            <pc:docMk/>
            <pc:sldMk cId="788533627" sldId="696"/>
            <ac:picMk id="5" creationId="{BAE50D83-9154-4F26-9136-94F3B9130012}"/>
          </ac:picMkLst>
        </pc:picChg>
        <pc:picChg chg="add del mod">
          <ac:chgData name="Orsolya Eszter Cseri" userId="f9d512b01b9be33b" providerId="LiveId" clId="{1BEEE2C5-6847-4F28-9040-93F830086CB3}" dt="2018-10-14T19:43:52.922" v="3966" actId="478"/>
          <ac:picMkLst>
            <pc:docMk/>
            <pc:sldMk cId="788533627" sldId="696"/>
            <ac:picMk id="6" creationId="{9253B09F-E4D0-428E-9355-E985C646493F}"/>
          </ac:picMkLst>
        </pc:picChg>
        <pc:picChg chg="add mod">
          <ac:chgData name="Orsolya Eszter Cseri" userId="f9d512b01b9be33b" providerId="LiveId" clId="{1BEEE2C5-6847-4F28-9040-93F830086CB3}" dt="2018-10-14T19:46:28.758" v="4001" actId="1076"/>
          <ac:picMkLst>
            <pc:docMk/>
            <pc:sldMk cId="788533627" sldId="696"/>
            <ac:picMk id="7" creationId="{99B1B7FE-4FE4-47FA-A018-1807A021B316}"/>
          </ac:picMkLst>
        </pc:picChg>
        <pc:picChg chg="add del mod">
          <ac:chgData name="Orsolya Eszter Cseri" userId="f9d512b01b9be33b" providerId="LiveId" clId="{1BEEE2C5-6847-4F28-9040-93F830086CB3}" dt="2018-10-14T19:52:01.242" v="4077" actId="478"/>
          <ac:picMkLst>
            <pc:docMk/>
            <pc:sldMk cId="788533627" sldId="696"/>
            <ac:picMk id="9" creationId="{92C4CA82-2964-48F0-97F5-697F3204746C}"/>
          </ac:picMkLst>
        </pc:picChg>
        <pc:picChg chg="add mod">
          <ac:chgData name="Orsolya Eszter Cseri" userId="f9d512b01b9be33b" providerId="LiveId" clId="{1BEEE2C5-6847-4F28-9040-93F830086CB3}" dt="2018-10-14T19:52:25.230" v="4080" actId="1076"/>
          <ac:picMkLst>
            <pc:docMk/>
            <pc:sldMk cId="788533627" sldId="696"/>
            <ac:picMk id="10" creationId="{8E921C0C-80A9-43A7-A561-2F6BB67181C2}"/>
          </ac:picMkLst>
        </pc:picChg>
        <pc:picChg chg="add mod">
          <ac:chgData name="Orsolya Eszter Cseri" userId="f9d512b01b9be33b" providerId="LiveId" clId="{1BEEE2C5-6847-4F28-9040-93F830086CB3}" dt="2018-10-14T19:54:29.702" v="4083" actId="1582"/>
          <ac:picMkLst>
            <pc:docMk/>
            <pc:sldMk cId="788533627" sldId="696"/>
            <ac:picMk id="11" creationId="{31809218-7C20-4678-BB33-281A702C7BC4}"/>
          </ac:picMkLst>
        </pc:picChg>
      </pc:sldChg>
      <pc:sldChg chg="add del">
        <pc:chgData name="Orsolya Eszter Cseri" userId="f9d512b01b9be33b" providerId="LiveId" clId="{1BEEE2C5-6847-4F28-9040-93F830086CB3}" dt="2018-10-14T19:45:25.565" v="3983" actId="2696"/>
        <pc:sldMkLst>
          <pc:docMk/>
          <pc:sldMk cId="1885421748" sldId="697"/>
        </pc:sldMkLst>
      </pc:sldChg>
      <pc:sldChg chg="addSp delSp modSp add">
        <pc:chgData name="Orsolya Eszter Cseri" userId="f9d512b01b9be33b" providerId="LiveId" clId="{1BEEE2C5-6847-4F28-9040-93F830086CB3}" dt="2018-10-15T21:07:35.277" v="8581" actId="1076"/>
        <pc:sldMkLst>
          <pc:docMk/>
          <pc:sldMk cId="4023122333" sldId="697"/>
        </pc:sldMkLst>
        <pc:picChg chg="add del mod">
          <ac:chgData name="Orsolya Eszter Cseri" userId="f9d512b01b9be33b" providerId="LiveId" clId="{1BEEE2C5-6847-4F28-9040-93F830086CB3}" dt="2018-10-15T21:07:25.114" v="8575" actId="478"/>
          <ac:picMkLst>
            <pc:docMk/>
            <pc:sldMk cId="4023122333" sldId="697"/>
            <ac:picMk id="4" creationId="{7D543DA3-3663-4DC3-8B9E-AA197902EBA3}"/>
          </ac:picMkLst>
        </pc:picChg>
        <pc:picChg chg="del">
          <ac:chgData name="Orsolya Eszter Cseri" userId="f9d512b01b9be33b" providerId="LiveId" clId="{1BEEE2C5-6847-4F28-9040-93F830086CB3}" dt="2018-10-15T20:57:10.769" v="8561" actId="478"/>
          <ac:picMkLst>
            <pc:docMk/>
            <pc:sldMk cId="4023122333" sldId="697"/>
            <ac:picMk id="6" creationId="{8F304199-E4BC-4993-8B4D-08EE1198FBD9}"/>
          </ac:picMkLst>
        </pc:picChg>
        <pc:picChg chg="add del mod">
          <ac:chgData name="Orsolya Eszter Cseri" userId="f9d512b01b9be33b" providerId="LiveId" clId="{1BEEE2C5-6847-4F28-9040-93F830086CB3}" dt="2018-10-15T21:00:38.922" v="8573"/>
          <ac:picMkLst>
            <pc:docMk/>
            <pc:sldMk cId="4023122333" sldId="697"/>
            <ac:picMk id="7" creationId="{36465390-8D86-4EEF-A0B4-9F61EB9CA582}"/>
          </ac:picMkLst>
        </pc:picChg>
        <pc:picChg chg="add mod">
          <ac:chgData name="Orsolya Eszter Cseri" userId="f9d512b01b9be33b" providerId="LiveId" clId="{1BEEE2C5-6847-4F28-9040-93F830086CB3}" dt="2018-10-15T21:07:35.277" v="8581" actId="1076"/>
          <ac:picMkLst>
            <pc:docMk/>
            <pc:sldMk cId="4023122333" sldId="697"/>
            <ac:picMk id="8" creationId="{997D7A4A-B4A2-4B13-945A-44D4A1B7E440}"/>
          </ac:picMkLst>
        </pc:picChg>
      </pc:sldChg>
      <pc:sldChg chg="addSp modSp add ord modAnim">
        <pc:chgData name="Orsolya Eszter Cseri" userId="f9d512b01b9be33b" providerId="LiveId" clId="{1BEEE2C5-6847-4F28-9040-93F830086CB3}" dt="2018-10-15T20:40:08.739" v="8540" actId="20577"/>
        <pc:sldMkLst>
          <pc:docMk/>
          <pc:sldMk cId="1811476278" sldId="698"/>
        </pc:sldMkLst>
        <pc:spChg chg="mod">
          <ac:chgData name="Orsolya Eszter Cseri" userId="f9d512b01b9be33b" providerId="LiveId" clId="{1BEEE2C5-6847-4F28-9040-93F830086CB3}" dt="2018-10-15T20:40:08.739" v="8540" actId="20577"/>
          <ac:spMkLst>
            <pc:docMk/>
            <pc:sldMk cId="1811476278" sldId="698"/>
            <ac:spMk id="2" creationId="{6871B044-0D5A-48FD-9EE3-4FED0D9F4F43}"/>
          </ac:spMkLst>
        </pc:spChg>
        <pc:spChg chg="add mod">
          <ac:chgData name="Orsolya Eszter Cseri" userId="f9d512b01b9be33b" providerId="LiveId" clId="{1BEEE2C5-6847-4F28-9040-93F830086CB3}" dt="2018-10-14T21:45:30.516" v="6061" actId="1076"/>
          <ac:spMkLst>
            <pc:docMk/>
            <pc:sldMk cId="1811476278" sldId="698"/>
            <ac:spMk id="7" creationId="{3F719739-1E24-4BB5-AFCB-AF03D8BFC026}"/>
          </ac:spMkLst>
        </pc:spChg>
      </pc:sldChg>
      <pc:sldChg chg="addSp modSp add del">
        <pc:chgData name="Orsolya Eszter Cseri" userId="f9d512b01b9be33b" providerId="LiveId" clId="{1BEEE2C5-6847-4F28-9040-93F830086CB3}" dt="2018-10-14T20:41:47.980" v="4391" actId="2696"/>
        <pc:sldMkLst>
          <pc:docMk/>
          <pc:sldMk cId="3543481807" sldId="698"/>
        </pc:sldMkLst>
        <pc:spChg chg="mod">
          <ac:chgData name="Orsolya Eszter Cseri" userId="f9d512b01b9be33b" providerId="LiveId" clId="{1BEEE2C5-6847-4F28-9040-93F830086CB3}" dt="2018-10-14T20:07:30.587" v="4111" actId="20577"/>
          <ac:spMkLst>
            <pc:docMk/>
            <pc:sldMk cId="3543481807" sldId="698"/>
            <ac:spMk id="2" creationId="{6871B044-0D5A-48FD-9EE3-4FED0D9F4F43}"/>
          </ac:spMkLst>
        </pc:spChg>
        <pc:spChg chg="mod">
          <ac:chgData name="Orsolya Eszter Cseri" userId="f9d512b01b9be33b" providerId="LiveId" clId="{1BEEE2C5-6847-4F28-9040-93F830086CB3}" dt="2018-10-14T20:23:04.379" v="4308" actId="948"/>
          <ac:spMkLst>
            <pc:docMk/>
            <pc:sldMk cId="3543481807" sldId="698"/>
            <ac:spMk id="3" creationId="{A1178B77-C591-4322-83E8-0D49ED582375}"/>
          </ac:spMkLst>
        </pc:spChg>
        <pc:picChg chg="add mod">
          <ac:chgData name="Orsolya Eszter Cseri" userId="f9d512b01b9be33b" providerId="LiveId" clId="{1BEEE2C5-6847-4F28-9040-93F830086CB3}" dt="2018-10-14T20:07:56.887" v="4114" actId="1076"/>
          <ac:picMkLst>
            <pc:docMk/>
            <pc:sldMk cId="3543481807" sldId="698"/>
            <ac:picMk id="5" creationId="{46F99E2D-074C-405D-9FDD-2DC1ED933258}"/>
          </ac:picMkLst>
        </pc:picChg>
        <pc:picChg chg="add mod">
          <ac:chgData name="Orsolya Eszter Cseri" userId="f9d512b01b9be33b" providerId="LiveId" clId="{1BEEE2C5-6847-4F28-9040-93F830086CB3}" dt="2018-10-14T20:10:50.119" v="4116" actId="1076"/>
          <ac:picMkLst>
            <pc:docMk/>
            <pc:sldMk cId="3543481807" sldId="698"/>
            <ac:picMk id="6" creationId="{B5330A60-A294-425A-AD59-199B3992CA39}"/>
          </ac:picMkLst>
        </pc:picChg>
      </pc:sldChg>
      <pc:sldChg chg="modSp add ord">
        <pc:chgData name="Orsolya Eszter Cseri" userId="f9d512b01b9be33b" providerId="LiveId" clId="{1BEEE2C5-6847-4F28-9040-93F830086CB3}" dt="2018-10-15T20:38:42.131" v="8526"/>
        <pc:sldMkLst>
          <pc:docMk/>
          <pc:sldMk cId="1337260902" sldId="699"/>
        </pc:sldMkLst>
        <pc:spChg chg="mod">
          <ac:chgData name="Orsolya Eszter Cseri" userId="f9d512b01b9be33b" providerId="LiveId" clId="{1BEEE2C5-6847-4F28-9040-93F830086CB3}" dt="2018-10-14T21:05:05.168" v="4498" actId="20577"/>
          <ac:spMkLst>
            <pc:docMk/>
            <pc:sldMk cId="1337260902" sldId="699"/>
            <ac:spMk id="2" creationId="{4890EDED-7DEE-4E5A-8E0C-292F1827D9CB}"/>
          </ac:spMkLst>
        </pc:spChg>
      </pc:sldChg>
      <pc:sldChg chg="addSp modSp add del">
        <pc:chgData name="Orsolya Eszter Cseri" userId="f9d512b01b9be33b" providerId="LiveId" clId="{1BEEE2C5-6847-4F28-9040-93F830086CB3}" dt="2018-10-14T20:41:47.994" v="4392" actId="2696"/>
        <pc:sldMkLst>
          <pc:docMk/>
          <pc:sldMk cId="1605410956" sldId="699"/>
        </pc:sldMkLst>
        <pc:spChg chg="mod">
          <ac:chgData name="Orsolya Eszter Cseri" userId="f9d512b01b9be33b" providerId="LiveId" clId="{1BEEE2C5-6847-4F28-9040-93F830086CB3}" dt="2018-10-14T20:21:21.252" v="4250" actId="20577"/>
          <ac:spMkLst>
            <pc:docMk/>
            <pc:sldMk cId="1605410956" sldId="699"/>
            <ac:spMk id="2" creationId="{4890EDED-7DEE-4E5A-8E0C-292F1827D9CB}"/>
          </ac:spMkLst>
        </pc:spChg>
        <pc:spChg chg="add mod">
          <ac:chgData name="Orsolya Eszter Cseri" userId="f9d512b01b9be33b" providerId="LiveId" clId="{1BEEE2C5-6847-4F28-9040-93F830086CB3}" dt="2018-10-14T20:17:30.703" v="4222" actId="208"/>
          <ac:spMkLst>
            <pc:docMk/>
            <pc:sldMk cId="1605410956" sldId="699"/>
            <ac:spMk id="6" creationId="{09306767-6F0B-4C8A-B075-C073943BAED6}"/>
          </ac:spMkLst>
        </pc:spChg>
        <pc:spChg chg="add mod">
          <ac:chgData name="Orsolya Eszter Cseri" userId="f9d512b01b9be33b" providerId="LiveId" clId="{1BEEE2C5-6847-4F28-9040-93F830086CB3}" dt="2018-10-14T20:17:39.599" v="4225" actId="14100"/>
          <ac:spMkLst>
            <pc:docMk/>
            <pc:sldMk cId="1605410956" sldId="699"/>
            <ac:spMk id="7" creationId="{DCB9C026-B171-4C96-B61F-E8E36741D675}"/>
          </ac:spMkLst>
        </pc:spChg>
        <pc:picChg chg="add mod">
          <ac:chgData name="Orsolya Eszter Cseri" userId="f9d512b01b9be33b" providerId="LiveId" clId="{1BEEE2C5-6847-4F28-9040-93F830086CB3}" dt="2018-10-14T20:17:03.319" v="4218" actId="1076"/>
          <ac:picMkLst>
            <pc:docMk/>
            <pc:sldMk cId="1605410956" sldId="699"/>
            <ac:picMk id="5" creationId="{14956EA7-A9BB-4766-980E-A7E9D7B595EF}"/>
          </ac:picMkLst>
        </pc:picChg>
      </pc:sldChg>
      <pc:sldChg chg="addSp modSp add del">
        <pc:chgData name="Orsolya Eszter Cseri" userId="f9d512b01b9be33b" providerId="LiveId" clId="{1BEEE2C5-6847-4F28-9040-93F830086CB3}" dt="2018-10-14T20:41:48.006" v="4393" actId="2696"/>
        <pc:sldMkLst>
          <pc:docMk/>
          <pc:sldMk cId="2342668195" sldId="700"/>
        </pc:sldMkLst>
        <pc:spChg chg="mod">
          <ac:chgData name="Orsolya Eszter Cseri" userId="f9d512b01b9be33b" providerId="LiveId" clId="{1BEEE2C5-6847-4F28-9040-93F830086CB3}" dt="2018-10-14T20:21:30.270" v="4271" actId="20577"/>
          <ac:spMkLst>
            <pc:docMk/>
            <pc:sldMk cId="2342668195" sldId="700"/>
            <ac:spMk id="2" creationId="{DFC80E52-9983-407A-BAAB-253F43AEAEB2}"/>
          </ac:spMkLst>
        </pc:spChg>
        <pc:spChg chg="add">
          <ac:chgData name="Orsolya Eszter Cseri" userId="f9d512b01b9be33b" providerId="LiveId" clId="{1BEEE2C5-6847-4F28-9040-93F830086CB3}" dt="2018-10-14T20:24:21.195" v="4309"/>
          <ac:spMkLst>
            <pc:docMk/>
            <pc:sldMk cId="2342668195" sldId="700"/>
            <ac:spMk id="7" creationId="{8679CDE0-C179-43CD-BEC3-0A99027D6DBB}"/>
          </ac:spMkLst>
        </pc:spChg>
        <pc:spChg chg="add mod">
          <ac:chgData name="Orsolya Eszter Cseri" userId="f9d512b01b9be33b" providerId="LiveId" clId="{1BEEE2C5-6847-4F28-9040-93F830086CB3}" dt="2018-10-14T20:24:29.865" v="4311" actId="14100"/>
          <ac:spMkLst>
            <pc:docMk/>
            <pc:sldMk cId="2342668195" sldId="700"/>
            <ac:spMk id="8" creationId="{4BBC0774-7644-419D-997B-A68D8A42C284}"/>
          </ac:spMkLst>
        </pc:spChg>
        <pc:picChg chg="add mod">
          <ac:chgData name="Orsolya Eszter Cseri" userId="f9d512b01b9be33b" providerId="LiveId" clId="{1BEEE2C5-6847-4F28-9040-93F830086CB3}" dt="2018-10-14T20:22:30.976" v="4279" actId="1076"/>
          <ac:picMkLst>
            <pc:docMk/>
            <pc:sldMk cId="2342668195" sldId="700"/>
            <ac:picMk id="5" creationId="{80335A97-3927-42B9-BE74-D12C732CC7AB}"/>
          </ac:picMkLst>
        </pc:picChg>
        <pc:picChg chg="add mod">
          <ac:chgData name="Orsolya Eszter Cseri" userId="f9d512b01b9be33b" providerId="LiveId" clId="{1BEEE2C5-6847-4F28-9040-93F830086CB3}" dt="2018-10-14T20:22:12.288" v="4277" actId="14100"/>
          <ac:picMkLst>
            <pc:docMk/>
            <pc:sldMk cId="2342668195" sldId="700"/>
            <ac:picMk id="6" creationId="{0ABD8782-630A-4379-9B2C-19B95C47D578}"/>
          </ac:picMkLst>
        </pc:picChg>
      </pc:sldChg>
      <pc:sldChg chg="modSp add ord">
        <pc:chgData name="Orsolya Eszter Cseri" userId="f9d512b01b9be33b" providerId="LiveId" clId="{1BEEE2C5-6847-4F28-9040-93F830086CB3}" dt="2018-10-15T20:38:42.131" v="8526"/>
        <pc:sldMkLst>
          <pc:docMk/>
          <pc:sldMk cId="3961456187" sldId="700"/>
        </pc:sldMkLst>
        <pc:spChg chg="mod">
          <ac:chgData name="Orsolya Eszter Cseri" userId="f9d512b01b9be33b" providerId="LiveId" clId="{1BEEE2C5-6847-4F28-9040-93F830086CB3}" dt="2018-10-14T21:05:15.098" v="4502"/>
          <ac:spMkLst>
            <pc:docMk/>
            <pc:sldMk cId="3961456187" sldId="700"/>
            <ac:spMk id="2" creationId="{DFC80E52-9983-407A-BAAB-253F43AEAEB2}"/>
          </ac:spMkLst>
        </pc:spChg>
      </pc:sldChg>
      <pc:sldChg chg="addSp delSp modSp add del">
        <pc:chgData name="Orsolya Eszter Cseri" userId="f9d512b01b9be33b" providerId="LiveId" clId="{1BEEE2C5-6847-4F28-9040-93F830086CB3}" dt="2018-10-14T20:41:48.018" v="4394" actId="2696"/>
        <pc:sldMkLst>
          <pc:docMk/>
          <pc:sldMk cId="1670471858" sldId="701"/>
        </pc:sldMkLst>
        <pc:spChg chg="mod">
          <ac:chgData name="Orsolya Eszter Cseri" userId="f9d512b01b9be33b" providerId="LiveId" clId="{1BEEE2C5-6847-4F28-9040-93F830086CB3}" dt="2018-10-14T20:36:20.298" v="4364" actId="20577"/>
          <ac:spMkLst>
            <pc:docMk/>
            <pc:sldMk cId="1670471858" sldId="701"/>
            <ac:spMk id="2" creationId="{EABE46CD-39B7-4E0F-AA10-18FDFF3EF8C6}"/>
          </ac:spMkLst>
        </pc:spChg>
        <pc:spChg chg="add mod">
          <ac:chgData name="Orsolya Eszter Cseri" userId="f9d512b01b9be33b" providerId="LiveId" clId="{1BEEE2C5-6847-4F28-9040-93F830086CB3}" dt="2018-10-14T20:36:59.576" v="4373" actId="14100"/>
          <ac:spMkLst>
            <pc:docMk/>
            <pc:sldMk cId="1670471858" sldId="701"/>
            <ac:spMk id="6" creationId="{EBDFAB4C-1E61-461B-A50D-959398F1EE50}"/>
          </ac:spMkLst>
        </pc:spChg>
        <pc:spChg chg="add mod">
          <ac:chgData name="Orsolya Eszter Cseri" userId="f9d512b01b9be33b" providerId="LiveId" clId="{1BEEE2C5-6847-4F28-9040-93F830086CB3}" dt="2018-10-14T20:37:11.185" v="4377" actId="14100"/>
          <ac:spMkLst>
            <pc:docMk/>
            <pc:sldMk cId="1670471858" sldId="701"/>
            <ac:spMk id="7" creationId="{0A66FEA3-5100-40C7-8423-80AAE7A72374}"/>
          </ac:spMkLst>
        </pc:spChg>
        <pc:spChg chg="add del mod">
          <ac:chgData name="Orsolya Eszter Cseri" userId="f9d512b01b9be33b" providerId="LiveId" clId="{1BEEE2C5-6847-4F28-9040-93F830086CB3}" dt="2018-10-14T20:38:49.441" v="4388" actId="478"/>
          <ac:spMkLst>
            <pc:docMk/>
            <pc:sldMk cId="1670471858" sldId="701"/>
            <ac:spMk id="9" creationId="{0115798A-0C63-402C-BB52-39D68D875948}"/>
          </ac:spMkLst>
        </pc:spChg>
        <pc:picChg chg="add mod">
          <ac:chgData name="Orsolya Eszter Cseri" userId="f9d512b01b9be33b" providerId="LiveId" clId="{1BEEE2C5-6847-4F28-9040-93F830086CB3}" dt="2018-10-14T20:36:35.707" v="4370" actId="1036"/>
          <ac:picMkLst>
            <pc:docMk/>
            <pc:sldMk cId="1670471858" sldId="701"/>
            <ac:picMk id="5" creationId="{D3ED679A-AF85-4A53-95F1-8D52CC9B49C7}"/>
          </ac:picMkLst>
        </pc:picChg>
        <pc:picChg chg="add del mod">
          <ac:chgData name="Orsolya Eszter Cseri" userId="f9d512b01b9be33b" providerId="LiveId" clId="{1BEEE2C5-6847-4F28-9040-93F830086CB3}" dt="2018-10-14T20:38:52.945" v="4389" actId="1076"/>
          <ac:picMkLst>
            <pc:docMk/>
            <pc:sldMk cId="1670471858" sldId="701"/>
            <ac:picMk id="8" creationId="{DE0CA04E-6D44-4B45-9116-73142EA158E2}"/>
          </ac:picMkLst>
        </pc:picChg>
      </pc:sldChg>
      <pc:sldChg chg="addSp delSp modSp add ord modAnim">
        <pc:chgData name="Orsolya Eszter Cseri" userId="f9d512b01b9be33b" providerId="LiveId" clId="{1BEEE2C5-6847-4F28-9040-93F830086CB3}" dt="2018-10-15T20:40:31.121" v="8542" actId="478"/>
        <pc:sldMkLst>
          <pc:docMk/>
          <pc:sldMk cId="3708552607" sldId="701"/>
        </pc:sldMkLst>
        <pc:spChg chg="mod">
          <ac:chgData name="Orsolya Eszter Cseri" userId="f9d512b01b9be33b" providerId="LiveId" clId="{1BEEE2C5-6847-4F28-9040-93F830086CB3}" dt="2018-10-14T21:05:29.065" v="4510" actId="20577"/>
          <ac:spMkLst>
            <pc:docMk/>
            <pc:sldMk cId="3708552607" sldId="701"/>
            <ac:spMk id="2" creationId="{EABE46CD-39B7-4E0F-AA10-18FDFF3EF8C6}"/>
          </ac:spMkLst>
        </pc:spChg>
        <pc:spChg chg="del">
          <ac:chgData name="Orsolya Eszter Cseri" userId="f9d512b01b9be33b" providerId="LiveId" clId="{1BEEE2C5-6847-4F28-9040-93F830086CB3}" dt="2018-10-14T20:44:23.055" v="4455" actId="478"/>
          <ac:spMkLst>
            <pc:docMk/>
            <pc:sldMk cId="3708552607" sldId="701"/>
            <ac:spMk id="6" creationId="{EBDFAB4C-1E61-461B-A50D-959398F1EE50}"/>
          </ac:spMkLst>
        </pc:spChg>
        <pc:spChg chg="del">
          <ac:chgData name="Orsolya Eszter Cseri" userId="f9d512b01b9be33b" providerId="LiveId" clId="{1BEEE2C5-6847-4F28-9040-93F830086CB3}" dt="2018-10-14T20:44:26.952" v="4456" actId="478"/>
          <ac:spMkLst>
            <pc:docMk/>
            <pc:sldMk cId="3708552607" sldId="701"/>
            <ac:spMk id="7" creationId="{0A66FEA3-5100-40C7-8423-80AAE7A72374}"/>
          </ac:spMkLst>
        </pc:spChg>
        <pc:spChg chg="add mod">
          <ac:chgData name="Orsolya Eszter Cseri" userId="f9d512b01b9be33b" providerId="LiveId" clId="{1BEEE2C5-6847-4F28-9040-93F830086CB3}" dt="2018-10-14T21:46:19.628" v="6070" actId="1076"/>
          <ac:spMkLst>
            <pc:docMk/>
            <pc:sldMk cId="3708552607" sldId="701"/>
            <ac:spMk id="11" creationId="{662829AD-CFD5-40D7-B038-B8F53958929A}"/>
          </ac:spMkLst>
        </pc:spChg>
        <pc:picChg chg="del">
          <ac:chgData name="Orsolya Eszter Cseri" userId="f9d512b01b9be33b" providerId="LiveId" clId="{1BEEE2C5-6847-4F28-9040-93F830086CB3}" dt="2018-10-14T20:44:29.124" v="4457" actId="478"/>
          <ac:picMkLst>
            <pc:docMk/>
            <pc:sldMk cId="3708552607" sldId="701"/>
            <ac:picMk id="8" creationId="{DE0CA04E-6D44-4B45-9116-73142EA158E2}"/>
          </ac:picMkLst>
        </pc:picChg>
        <pc:picChg chg="add del mod">
          <ac:chgData name="Orsolya Eszter Cseri" userId="f9d512b01b9be33b" providerId="LiveId" clId="{1BEEE2C5-6847-4F28-9040-93F830086CB3}" dt="2018-10-15T20:40:26.976" v="8541" actId="478"/>
          <ac:picMkLst>
            <pc:docMk/>
            <pc:sldMk cId="3708552607" sldId="701"/>
            <ac:picMk id="9" creationId="{E6BAB80E-47A4-4D3C-9B0B-BA357B40EFD6}"/>
          </ac:picMkLst>
        </pc:picChg>
        <pc:picChg chg="add del mod">
          <ac:chgData name="Orsolya Eszter Cseri" userId="f9d512b01b9be33b" providerId="LiveId" clId="{1BEEE2C5-6847-4F28-9040-93F830086CB3}" dt="2018-10-15T20:40:31.121" v="8542" actId="478"/>
          <ac:picMkLst>
            <pc:docMk/>
            <pc:sldMk cId="3708552607" sldId="701"/>
            <ac:picMk id="10" creationId="{DF0FA47C-FB7E-4887-BB51-DF4BFD0F809D}"/>
          </ac:picMkLst>
        </pc:picChg>
      </pc:sldChg>
      <pc:sldChg chg="addSp modSp add del">
        <pc:chgData name="Orsolya Eszter Cseri" userId="f9d512b01b9be33b" providerId="LiveId" clId="{1BEEE2C5-6847-4F28-9040-93F830086CB3}" dt="2018-10-14T20:31:53.852" v="4341" actId="2696"/>
        <pc:sldMkLst>
          <pc:docMk/>
          <pc:sldMk cId="4041801481" sldId="701"/>
        </pc:sldMkLst>
        <pc:spChg chg="mod">
          <ac:chgData name="Orsolya Eszter Cseri" userId="f9d512b01b9be33b" providerId="LiveId" clId="{1BEEE2C5-6847-4F28-9040-93F830086CB3}" dt="2018-10-14T20:25:40.945" v="4332" actId="20577"/>
          <ac:spMkLst>
            <pc:docMk/>
            <pc:sldMk cId="4041801481" sldId="701"/>
            <ac:spMk id="2" creationId="{CFFF4890-1AB8-4478-86FA-BE9539CC4EBA}"/>
          </ac:spMkLst>
        </pc:spChg>
        <pc:spChg chg="add mod">
          <ac:chgData name="Orsolya Eszter Cseri" userId="f9d512b01b9be33b" providerId="LiveId" clId="{1BEEE2C5-6847-4F28-9040-93F830086CB3}" dt="2018-10-14T20:26:14.864" v="4340" actId="14100"/>
          <ac:spMkLst>
            <pc:docMk/>
            <pc:sldMk cId="4041801481" sldId="701"/>
            <ac:spMk id="6" creationId="{E0CF1881-F6BC-4701-B42A-D0C32F504E72}"/>
          </ac:spMkLst>
        </pc:spChg>
        <pc:picChg chg="add mod">
          <ac:chgData name="Orsolya Eszter Cseri" userId="f9d512b01b9be33b" providerId="LiveId" clId="{1BEEE2C5-6847-4F28-9040-93F830086CB3}" dt="2018-10-14T20:26:00.944" v="4337" actId="14100"/>
          <ac:picMkLst>
            <pc:docMk/>
            <pc:sldMk cId="4041801481" sldId="701"/>
            <ac:picMk id="5" creationId="{AD691C94-8789-4B2B-9D8F-3F926294B10F}"/>
          </ac:picMkLst>
        </pc:picChg>
      </pc:sldChg>
      <pc:sldChg chg="addSp delSp modSp add del ord">
        <pc:chgData name="Orsolya Eszter Cseri" userId="f9d512b01b9be33b" providerId="LiveId" clId="{1BEEE2C5-6847-4F28-9040-93F830086CB3}" dt="2018-10-15T20:44:59.849" v="8549" actId="2696"/>
        <pc:sldMkLst>
          <pc:docMk/>
          <pc:sldMk cId="3991929411" sldId="702"/>
        </pc:sldMkLst>
        <pc:spChg chg="mod">
          <ac:chgData name="Orsolya Eszter Cseri" userId="f9d512b01b9be33b" providerId="LiveId" clId="{1BEEE2C5-6847-4F28-9040-93F830086CB3}" dt="2018-10-14T21:05:41.237" v="4528" actId="20577"/>
          <ac:spMkLst>
            <pc:docMk/>
            <pc:sldMk cId="3991929411" sldId="702"/>
            <ac:spMk id="2" creationId="{983455EC-2EC8-44F4-9D70-8B444D96A90A}"/>
          </ac:spMkLst>
        </pc:spChg>
        <pc:spChg chg="add mod">
          <ac:chgData name="Orsolya Eszter Cseri" userId="f9d512b01b9be33b" providerId="LiveId" clId="{1BEEE2C5-6847-4F28-9040-93F830086CB3}" dt="2018-10-14T21:09:44.802" v="4543" actId="14100"/>
          <ac:spMkLst>
            <pc:docMk/>
            <pc:sldMk cId="3991929411" sldId="702"/>
            <ac:spMk id="6" creationId="{2A37FC9C-6E12-43F5-8116-639466B73314}"/>
          </ac:spMkLst>
        </pc:spChg>
        <pc:spChg chg="add mod">
          <ac:chgData name="Orsolya Eszter Cseri" userId="f9d512b01b9be33b" providerId="LiveId" clId="{1BEEE2C5-6847-4F28-9040-93F830086CB3}" dt="2018-10-14T21:09:51.211" v="4546" actId="14100"/>
          <ac:spMkLst>
            <pc:docMk/>
            <pc:sldMk cId="3991929411" sldId="702"/>
            <ac:spMk id="7" creationId="{7BD844CD-CFA8-43C5-94CB-9C4435B31F44}"/>
          </ac:spMkLst>
        </pc:spChg>
        <pc:picChg chg="add mod">
          <ac:chgData name="Orsolya Eszter Cseri" userId="f9d512b01b9be33b" providerId="LiveId" clId="{1BEEE2C5-6847-4F28-9040-93F830086CB3}" dt="2018-10-14T21:04:35.547" v="4468" actId="1036"/>
          <ac:picMkLst>
            <pc:docMk/>
            <pc:sldMk cId="3991929411" sldId="702"/>
            <ac:picMk id="5" creationId="{37CE9356-2EFC-4F72-9B11-1653EA248287}"/>
          </ac:picMkLst>
        </pc:picChg>
        <pc:picChg chg="add del">
          <ac:chgData name="Orsolya Eszter Cseri" userId="f9d512b01b9be33b" providerId="LiveId" clId="{1BEEE2C5-6847-4F28-9040-93F830086CB3}" dt="2018-10-14T21:18:06.325" v="4548"/>
          <ac:picMkLst>
            <pc:docMk/>
            <pc:sldMk cId="3991929411" sldId="702"/>
            <ac:picMk id="8" creationId="{93D397CF-A14D-429D-A6F6-AF6383547437}"/>
          </ac:picMkLst>
        </pc:picChg>
        <pc:picChg chg="add del mod">
          <ac:chgData name="Orsolya Eszter Cseri" userId="f9d512b01b9be33b" providerId="LiveId" clId="{1BEEE2C5-6847-4F28-9040-93F830086CB3}" dt="2018-10-15T20:41:04.525" v="8543" actId="478"/>
          <ac:picMkLst>
            <pc:docMk/>
            <pc:sldMk cId="3991929411" sldId="702"/>
            <ac:picMk id="9" creationId="{098610B2-F0E7-448D-809F-E60E28CBBD45}"/>
          </ac:picMkLst>
        </pc:picChg>
      </pc:sldChg>
      <pc:sldChg chg="addSp delSp modSp add ord">
        <pc:chgData name="Orsolya Eszter Cseri" userId="f9d512b01b9be33b" providerId="LiveId" clId="{1BEEE2C5-6847-4F28-9040-93F830086CB3}" dt="2018-10-15T20:56:15.118" v="8559" actId="478"/>
        <pc:sldMkLst>
          <pc:docMk/>
          <pc:sldMk cId="272625529" sldId="703"/>
        </pc:sldMkLst>
        <pc:spChg chg="mod">
          <ac:chgData name="Orsolya Eszter Cseri" userId="f9d512b01b9be33b" providerId="LiveId" clId="{1BEEE2C5-6847-4F28-9040-93F830086CB3}" dt="2018-10-14T21:05:20.807" v="4506"/>
          <ac:spMkLst>
            <pc:docMk/>
            <pc:sldMk cId="272625529" sldId="703"/>
            <ac:spMk id="2" creationId="{EABE46CD-39B7-4E0F-AA10-18FDFF3EF8C6}"/>
          </ac:spMkLst>
        </pc:spChg>
        <pc:picChg chg="add del">
          <ac:chgData name="Orsolya Eszter Cseri" userId="f9d512b01b9be33b" providerId="LiveId" clId="{1BEEE2C5-6847-4F28-9040-93F830086CB3}" dt="2018-10-15T20:56:15.118" v="8559" actId="478"/>
          <ac:picMkLst>
            <pc:docMk/>
            <pc:sldMk cId="272625529" sldId="703"/>
            <ac:picMk id="8" creationId="{DE0CA04E-6D44-4B45-9116-73142EA158E2}"/>
          </ac:picMkLst>
        </pc:picChg>
        <pc:picChg chg="add del mod">
          <ac:chgData name="Orsolya Eszter Cseri" userId="f9d512b01b9be33b" providerId="LiveId" clId="{1BEEE2C5-6847-4F28-9040-93F830086CB3}" dt="2018-10-15T20:56:14.397" v="8558"/>
          <ac:picMkLst>
            <pc:docMk/>
            <pc:sldMk cId="272625529" sldId="703"/>
            <ac:picMk id="9" creationId="{977EED03-E55D-4159-987C-FAFF9E58FBFA}"/>
          </ac:picMkLst>
        </pc:picChg>
      </pc:sldChg>
      <pc:sldChg chg="addSp delSp modSp add del ord">
        <pc:chgData name="Orsolya Eszter Cseri" userId="f9d512b01b9be33b" providerId="LiveId" clId="{1BEEE2C5-6847-4F28-9040-93F830086CB3}" dt="2018-10-15T20:44:59.825" v="8548" actId="2696"/>
        <pc:sldMkLst>
          <pc:docMk/>
          <pc:sldMk cId="924638977" sldId="704"/>
        </pc:sldMkLst>
        <pc:picChg chg="del">
          <ac:chgData name="Orsolya Eszter Cseri" userId="f9d512b01b9be33b" providerId="LiveId" clId="{1BEEE2C5-6847-4F28-9040-93F830086CB3}" dt="2018-10-14T21:08:08.146" v="4530" actId="478"/>
          <ac:picMkLst>
            <pc:docMk/>
            <pc:sldMk cId="924638977" sldId="704"/>
            <ac:picMk id="5" creationId="{BAE50D83-9154-4F26-9136-94F3B9130012}"/>
          </ac:picMkLst>
        </pc:picChg>
        <pc:picChg chg="add mod">
          <ac:chgData name="Orsolya Eszter Cseri" userId="f9d512b01b9be33b" providerId="LiveId" clId="{1BEEE2C5-6847-4F28-9040-93F830086CB3}" dt="2018-10-14T21:09:24.634" v="4540" actId="1076"/>
          <ac:picMkLst>
            <pc:docMk/>
            <pc:sldMk cId="924638977" sldId="704"/>
            <ac:picMk id="6" creationId="{D5A24AF7-6490-42E1-991E-EEE954F12139}"/>
          </ac:picMkLst>
        </pc:picChg>
        <pc:picChg chg="del mod">
          <ac:chgData name="Orsolya Eszter Cseri" userId="f9d512b01b9be33b" providerId="LiveId" clId="{1BEEE2C5-6847-4F28-9040-93F830086CB3}" dt="2018-10-14T21:09:00.028" v="4535"/>
          <ac:picMkLst>
            <pc:docMk/>
            <pc:sldMk cId="924638977" sldId="704"/>
            <ac:picMk id="7" creationId="{99B1B7FE-4FE4-47FA-A018-1807A021B316}"/>
          </ac:picMkLst>
        </pc:picChg>
        <pc:picChg chg="del">
          <ac:chgData name="Orsolya Eszter Cseri" userId="f9d512b01b9be33b" providerId="LiveId" clId="{1BEEE2C5-6847-4F28-9040-93F830086CB3}" dt="2018-10-14T21:08:29.315" v="4533" actId="478"/>
          <ac:picMkLst>
            <pc:docMk/>
            <pc:sldMk cId="924638977" sldId="704"/>
            <ac:picMk id="10" creationId="{8E921C0C-80A9-43A7-A561-2F6BB67181C2}"/>
          </ac:picMkLst>
        </pc:picChg>
        <pc:picChg chg="del">
          <ac:chgData name="Orsolya Eszter Cseri" userId="f9d512b01b9be33b" providerId="LiveId" clId="{1BEEE2C5-6847-4F28-9040-93F830086CB3}" dt="2018-10-14T21:08:31.712" v="4534" actId="478"/>
          <ac:picMkLst>
            <pc:docMk/>
            <pc:sldMk cId="924638977" sldId="704"/>
            <ac:picMk id="11" creationId="{31809218-7C20-4678-BB33-281A702C7BC4}"/>
          </ac:picMkLst>
        </pc:picChg>
      </pc:sldChg>
      <pc:sldChg chg="modSp add">
        <pc:chgData name="Orsolya Eszter Cseri" userId="f9d512b01b9be33b" providerId="LiveId" clId="{1BEEE2C5-6847-4F28-9040-93F830086CB3}" dt="2018-10-14T22:09:41.983" v="6272" actId="20577"/>
        <pc:sldMkLst>
          <pc:docMk/>
          <pc:sldMk cId="2719552185" sldId="705"/>
        </pc:sldMkLst>
        <pc:spChg chg="mod">
          <ac:chgData name="Orsolya Eszter Cseri" userId="f9d512b01b9be33b" providerId="LiveId" clId="{1BEEE2C5-6847-4F28-9040-93F830086CB3}" dt="2018-10-14T21:36:37.521" v="6031" actId="20577"/>
          <ac:spMkLst>
            <pc:docMk/>
            <pc:sldMk cId="2719552185" sldId="705"/>
            <ac:spMk id="2" creationId="{43C69F1E-6D50-4081-9E92-26DF74334754}"/>
          </ac:spMkLst>
        </pc:spChg>
        <pc:spChg chg="mod">
          <ac:chgData name="Orsolya Eszter Cseri" userId="f9d512b01b9be33b" providerId="LiveId" clId="{1BEEE2C5-6847-4F28-9040-93F830086CB3}" dt="2018-10-14T22:09:41.983" v="6272" actId="20577"/>
          <ac:spMkLst>
            <pc:docMk/>
            <pc:sldMk cId="2719552185" sldId="705"/>
            <ac:spMk id="3" creationId="{730C90D9-D8CE-4807-8E40-EC7DB3CF9692}"/>
          </ac:spMkLst>
        </pc:spChg>
      </pc:sldChg>
      <pc:sldChg chg="modSp add modNotesTx">
        <pc:chgData name="Orsolya Eszter Cseri" userId="f9d512b01b9be33b" providerId="LiveId" clId="{1BEEE2C5-6847-4F28-9040-93F830086CB3}" dt="2018-10-15T22:00:33.369" v="9283" actId="20577"/>
        <pc:sldMkLst>
          <pc:docMk/>
          <pc:sldMk cId="2392576490" sldId="706"/>
        </pc:sldMkLst>
        <pc:spChg chg="mod">
          <ac:chgData name="Orsolya Eszter Cseri" userId="f9d512b01b9be33b" providerId="LiveId" clId="{1BEEE2C5-6847-4F28-9040-93F830086CB3}" dt="2018-10-14T22:27:52.980" v="6329" actId="20577"/>
          <ac:spMkLst>
            <pc:docMk/>
            <pc:sldMk cId="2392576490" sldId="706"/>
            <ac:spMk id="2" creationId="{8A4144B2-3F51-4ACF-8CA3-ABE7E52EA384}"/>
          </ac:spMkLst>
        </pc:spChg>
        <pc:spChg chg="mod">
          <ac:chgData name="Orsolya Eszter Cseri" userId="f9d512b01b9be33b" providerId="LiveId" clId="{1BEEE2C5-6847-4F28-9040-93F830086CB3}" dt="2018-10-15T22:00:33.369" v="9283" actId="20577"/>
          <ac:spMkLst>
            <pc:docMk/>
            <pc:sldMk cId="2392576490" sldId="706"/>
            <ac:spMk id="3" creationId="{8E4330FE-A58C-4262-94CE-F9C3062C1235}"/>
          </ac:spMkLst>
        </pc:spChg>
      </pc:sldChg>
      <pc:sldChg chg="addSp modSp add modAnim">
        <pc:chgData name="Orsolya Eszter Cseri" userId="f9d512b01b9be33b" providerId="LiveId" clId="{1BEEE2C5-6847-4F28-9040-93F830086CB3}" dt="2018-10-15T16:00:35.668" v="7990" actId="6549"/>
        <pc:sldMkLst>
          <pc:docMk/>
          <pc:sldMk cId="543308499" sldId="707"/>
        </pc:sldMkLst>
        <pc:spChg chg="add mod">
          <ac:chgData name="Orsolya Eszter Cseri" userId="f9d512b01b9be33b" providerId="LiveId" clId="{1BEEE2C5-6847-4F28-9040-93F830086CB3}" dt="2018-10-15T16:00:35.668" v="7990" actId="6549"/>
          <ac:spMkLst>
            <pc:docMk/>
            <pc:sldMk cId="543308499" sldId="707"/>
            <ac:spMk id="3" creationId="{D4EE78C8-8E96-447D-917D-78BAF6A56E7A}"/>
          </ac:spMkLst>
        </pc:spChg>
      </pc:sldChg>
      <pc:sldChg chg="modSp add">
        <pc:chgData name="Orsolya Eszter Cseri" userId="f9d512b01b9be33b" providerId="LiveId" clId="{1BEEE2C5-6847-4F28-9040-93F830086CB3}" dt="2018-10-15T15:29:56.420" v="7787" actId="20577"/>
        <pc:sldMkLst>
          <pc:docMk/>
          <pc:sldMk cId="3221226406" sldId="708"/>
        </pc:sldMkLst>
        <pc:spChg chg="mod">
          <ac:chgData name="Orsolya Eszter Cseri" userId="f9d512b01b9be33b" providerId="LiveId" clId="{1BEEE2C5-6847-4F28-9040-93F830086CB3}" dt="2018-10-15T15:29:56.420" v="7787" actId="20577"/>
          <ac:spMkLst>
            <pc:docMk/>
            <pc:sldMk cId="3221226406" sldId="708"/>
            <ac:spMk id="3" creationId="{D4EE78C8-8E96-447D-917D-78BAF6A56E7A}"/>
          </ac:spMkLst>
        </pc:spChg>
      </pc:sldChg>
      <pc:sldChg chg="addSp delSp modSp add">
        <pc:chgData name="Orsolya Eszter Cseri" userId="f9d512b01b9be33b" providerId="LiveId" clId="{1BEEE2C5-6847-4F28-9040-93F830086CB3}" dt="2018-10-15T17:08:27.361" v="8189" actId="20577"/>
        <pc:sldMkLst>
          <pc:docMk/>
          <pc:sldMk cId="4139942830" sldId="709"/>
        </pc:sldMkLst>
        <pc:spChg chg="mod">
          <ac:chgData name="Orsolya Eszter Cseri" userId="f9d512b01b9be33b" providerId="LiveId" clId="{1BEEE2C5-6847-4F28-9040-93F830086CB3}" dt="2018-10-15T17:08:27.361" v="8189" actId="20577"/>
          <ac:spMkLst>
            <pc:docMk/>
            <pc:sldMk cId="4139942830" sldId="709"/>
            <ac:spMk id="2" creationId="{F97B7652-34CB-48A2-8A2F-8E1BE0E6F457}"/>
          </ac:spMkLst>
        </pc:spChg>
        <pc:spChg chg="add mod">
          <ac:chgData name="Orsolya Eszter Cseri" userId="f9d512b01b9be33b" providerId="LiveId" clId="{1BEEE2C5-6847-4F28-9040-93F830086CB3}" dt="2018-10-15T17:06:49.135" v="8147" actId="1035"/>
          <ac:spMkLst>
            <pc:docMk/>
            <pc:sldMk cId="4139942830" sldId="709"/>
            <ac:spMk id="9" creationId="{B04CF79E-0772-42C3-91A5-EAF254C69196}"/>
          </ac:spMkLst>
        </pc:spChg>
        <pc:spChg chg="add mod">
          <ac:chgData name="Orsolya Eszter Cseri" userId="f9d512b01b9be33b" providerId="LiveId" clId="{1BEEE2C5-6847-4F28-9040-93F830086CB3}" dt="2018-10-15T17:06:53.658" v="8149" actId="1036"/>
          <ac:spMkLst>
            <pc:docMk/>
            <pc:sldMk cId="4139942830" sldId="709"/>
            <ac:spMk id="10" creationId="{70FAED78-4EEF-4224-BA87-3E074290AB0E}"/>
          </ac:spMkLst>
        </pc:spChg>
        <pc:picChg chg="add del mod ord">
          <ac:chgData name="Orsolya Eszter Cseri" userId="f9d512b01b9be33b" providerId="LiveId" clId="{1BEEE2C5-6847-4F28-9040-93F830086CB3}" dt="2018-10-15T17:03:18.468" v="8118" actId="478"/>
          <ac:picMkLst>
            <pc:docMk/>
            <pc:sldMk cId="4139942830" sldId="709"/>
            <ac:picMk id="5" creationId="{6974C2FD-E8AE-4D22-AAD6-EAD8EE2D4A1B}"/>
          </ac:picMkLst>
        </pc:picChg>
        <pc:picChg chg="add mod">
          <ac:chgData name="Orsolya Eszter Cseri" userId="f9d512b01b9be33b" providerId="LiveId" clId="{1BEEE2C5-6847-4F28-9040-93F830086CB3}" dt="2018-10-15T17:06:37.805" v="8143" actId="1036"/>
          <ac:picMkLst>
            <pc:docMk/>
            <pc:sldMk cId="4139942830" sldId="709"/>
            <ac:picMk id="6" creationId="{D18DD4C4-03FF-481A-A78D-78A941EDEB72}"/>
          </ac:picMkLst>
        </pc:picChg>
        <pc:picChg chg="add mod">
          <ac:chgData name="Orsolya Eszter Cseri" userId="f9d512b01b9be33b" providerId="LiveId" clId="{1BEEE2C5-6847-4F28-9040-93F830086CB3}" dt="2018-10-15T17:04:10.384" v="8124" actId="1076"/>
          <ac:picMkLst>
            <pc:docMk/>
            <pc:sldMk cId="4139942830" sldId="709"/>
            <ac:picMk id="7" creationId="{DCFE6892-C42C-4184-8394-358DDD37D305}"/>
          </ac:picMkLst>
        </pc:picChg>
        <pc:picChg chg="add del mod">
          <ac:chgData name="Orsolya Eszter Cseri" userId="f9d512b01b9be33b" providerId="LiveId" clId="{1BEEE2C5-6847-4F28-9040-93F830086CB3}" dt="2018-10-15T17:06:06.959" v="8136" actId="478"/>
          <ac:picMkLst>
            <pc:docMk/>
            <pc:sldMk cId="4139942830" sldId="709"/>
            <ac:picMk id="8" creationId="{39CB39BB-4294-4A59-A21D-AF49BD98C6CF}"/>
          </ac:picMkLst>
        </pc:picChg>
        <pc:picChg chg="add mod">
          <ac:chgData name="Orsolya Eszter Cseri" userId="f9d512b01b9be33b" providerId="LiveId" clId="{1BEEE2C5-6847-4F28-9040-93F830086CB3}" dt="2018-10-15T17:06:16.444" v="8141" actId="1582"/>
          <ac:picMkLst>
            <pc:docMk/>
            <pc:sldMk cId="4139942830" sldId="709"/>
            <ac:picMk id="11" creationId="{DD15655E-3F84-4955-AA5F-6FE74D501321}"/>
          </ac:picMkLst>
        </pc:picChg>
      </pc:sldChg>
      <pc:sldChg chg="addSp modSp add">
        <pc:chgData name="Orsolya Eszter Cseri" userId="f9d512b01b9be33b" providerId="LiveId" clId="{1BEEE2C5-6847-4F28-9040-93F830086CB3}" dt="2018-10-15T20:16:50.472" v="8294" actId="1582"/>
        <pc:sldMkLst>
          <pc:docMk/>
          <pc:sldMk cId="861356467" sldId="710"/>
        </pc:sldMkLst>
        <pc:spChg chg="mod">
          <ac:chgData name="Orsolya Eszter Cseri" userId="f9d512b01b9be33b" providerId="LiveId" clId="{1BEEE2C5-6847-4F28-9040-93F830086CB3}" dt="2018-10-15T18:01:24.726" v="8260" actId="20577"/>
          <ac:spMkLst>
            <pc:docMk/>
            <pc:sldMk cId="861356467" sldId="710"/>
            <ac:spMk id="2" creationId="{E90D8EF0-DF15-4276-877B-444BB7748470}"/>
          </ac:spMkLst>
        </pc:spChg>
        <pc:picChg chg="add mod ord">
          <ac:chgData name="Orsolya Eszter Cseri" userId="f9d512b01b9be33b" providerId="LiveId" clId="{1BEEE2C5-6847-4F28-9040-93F830086CB3}" dt="2018-10-15T20:16:40.618" v="8292" actId="1076"/>
          <ac:picMkLst>
            <pc:docMk/>
            <pc:sldMk cId="861356467" sldId="710"/>
            <ac:picMk id="5" creationId="{5BDAE1C4-4271-402A-8264-984F05835707}"/>
          </ac:picMkLst>
        </pc:picChg>
        <pc:picChg chg="add mod ord">
          <ac:chgData name="Orsolya Eszter Cseri" userId="f9d512b01b9be33b" providerId="LiveId" clId="{1BEEE2C5-6847-4F28-9040-93F830086CB3}" dt="2018-10-15T20:16:50.472" v="8294" actId="1582"/>
          <ac:picMkLst>
            <pc:docMk/>
            <pc:sldMk cId="861356467" sldId="710"/>
            <ac:picMk id="6" creationId="{3AF89B05-D7F4-48C3-B876-5676E14A2C5C}"/>
          </ac:picMkLst>
        </pc:picChg>
      </pc:sldChg>
      <pc:sldChg chg="add del setBg">
        <pc:chgData name="Orsolya Eszter Cseri" userId="f9d512b01b9be33b" providerId="LiveId" clId="{1BEEE2C5-6847-4F28-9040-93F830086CB3}" dt="2018-10-15T20:35:26.046" v="8523" actId="2696"/>
        <pc:sldMkLst>
          <pc:docMk/>
          <pc:sldMk cId="0" sldId="711"/>
        </pc:sldMkLst>
      </pc:sldChg>
      <pc:sldChg chg="add del">
        <pc:chgData name="Orsolya Eszter Cseri" userId="f9d512b01b9be33b" providerId="LiveId" clId="{1BEEE2C5-6847-4F28-9040-93F830086CB3}" dt="2018-10-15T20:37:26.955" v="8525"/>
        <pc:sldMkLst>
          <pc:docMk/>
          <pc:sldMk cId="1625415484" sldId="711"/>
        </pc:sldMkLst>
      </pc:sldChg>
      <pc:sldMasterChg chg="delSp modSldLayout">
        <pc:chgData name="Orsolya Eszter Cseri" userId="f9d512b01b9be33b" providerId="LiveId" clId="{1BEEE2C5-6847-4F28-9040-93F830086CB3}" dt="2018-10-13T16:46:18.366" v="600" actId="478"/>
        <pc:sldMasterMkLst>
          <pc:docMk/>
          <pc:sldMasterMk cId="0" sldId="2147483651"/>
        </pc:sldMasterMkLst>
        <pc:spChg chg="del">
          <ac:chgData name="Orsolya Eszter Cseri" userId="f9d512b01b9be33b" providerId="LiveId" clId="{1BEEE2C5-6847-4F28-9040-93F830086CB3}" dt="2018-10-13T16:46:14.967" v="599" actId="478"/>
          <ac:spMkLst>
            <pc:docMk/>
            <pc:sldMasterMk cId="0" sldId="2147483651"/>
            <ac:spMk id="1030" creationId="{00000000-0000-0000-0000-000000000000}"/>
          </ac:spMkLst>
        </pc:spChg>
        <pc:spChg chg="del">
          <ac:chgData name="Orsolya Eszter Cseri" userId="f9d512b01b9be33b" providerId="LiveId" clId="{1BEEE2C5-6847-4F28-9040-93F830086CB3}" dt="2018-10-13T16:46:13.081" v="598" actId="478"/>
          <ac:spMkLst>
            <pc:docMk/>
            <pc:sldMasterMk cId="0" sldId="2147483651"/>
            <ac:spMk id="55311" creationId="{00000000-0000-0000-0000-000000000000}"/>
          </ac:spMkLst>
        </pc:spChg>
        <pc:sldLayoutChg chg="delSp">
          <pc:chgData name="Orsolya Eszter Cseri" userId="f9d512b01b9be33b" providerId="LiveId" clId="{1BEEE2C5-6847-4F28-9040-93F830086CB3}" dt="2018-10-13T16:46:18.366" v="600" actId="478"/>
          <pc:sldLayoutMkLst>
            <pc:docMk/>
            <pc:sldMasterMk cId="0" sldId="2147483651"/>
            <pc:sldLayoutMk cId="453169192" sldId="2147483749"/>
          </pc:sldLayoutMkLst>
          <pc:spChg chg="del">
            <ac:chgData name="Orsolya Eszter Cseri" userId="f9d512b01b9be33b" providerId="LiveId" clId="{1BEEE2C5-6847-4F28-9040-93F830086CB3}" dt="2018-10-13T16:46:18.366" v="600" actId="478"/>
            <ac:spMkLst>
              <pc:docMk/>
              <pc:sldMasterMk cId="0" sldId="2147483651"/>
              <pc:sldLayoutMk cId="453169192" sldId="2147483749"/>
              <ac:spMk id="7" creationId="{00000000-0000-0000-0000-000000000000}"/>
            </ac:spMkLst>
          </pc:spChg>
        </pc:sldLayoutChg>
      </pc:sldMasterChg>
      <pc:sldMasterChg chg="delSp modSldLayout">
        <pc:chgData name="Orsolya Eszter Cseri" userId="f9d512b01b9be33b" providerId="LiveId" clId="{1BEEE2C5-6847-4F28-9040-93F830086CB3}" dt="2018-10-13T16:46:57.356" v="614" actId="478"/>
        <pc:sldMasterMkLst>
          <pc:docMk/>
          <pc:sldMasterMk cId="0" sldId="2147483653"/>
        </pc:sldMasterMkLst>
        <pc:spChg chg="del">
          <ac:chgData name="Orsolya Eszter Cseri" userId="f9d512b01b9be33b" providerId="LiveId" clId="{1BEEE2C5-6847-4F28-9040-93F830086CB3}" dt="2018-10-13T16:46:21.945" v="601" actId="478"/>
          <ac:spMkLst>
            <pc:docMk/>
            <pc:sldMasterMk cId="0" sldId="2147483653"/>
            <ac:spMk id="8" creationId="{00000000-0000-0000-0000-000000000000}"/>
          </ac:spMkLst>
        </pc:spChg>
        <pc:spChg chg="del">
          <ac:chgData name="Orsolya Eszter Cseri" userId="f9d512b01b9be33b" providerId="LiveId" clId="{1BEEE2C5-6847-4F28-9040-93F830086CB3}" dt="2018-10-13T16:46:24.418" v="602" actId="478"/>
          <ac:spMkLst>
            <pc:docMk/>
            <pc:sldMasterMk cId="0" sldId="2147483653"/>
            <ac:spMk id="1030" creationId="{00000000-0000-0000-0000-000000000000}"/>
          </ac:spMkLst>
        </pc:spChg>
        <pc:sldLayoutChg chg="delSp">
          <pc:chgData name="Orsolya Eszter Cseri" userId="f9d512b01b9be33b" providerId="LiveId" clId="{1BEEE2C5-6847-4F28-9040-93F830086CB3}" dt="2018-10-13T16:46:27.676" v="603" actId="478"/>
          <pc:sldLayoutMkLst>
            <pc:docMk/>
            <pc:sldMasterMk cId="0" sldId="2147483653"/>
            <pc:sldLayoutMk cId="3943136664" sldId="2147483737"/>
          </pc:sldLayoutMkLst>
          <pc:spChg chg="del">
            <ac:chgData name="Orsolya Eszter Cseri" userId="f9d512b01b9be33b" providerId="LiveId" clId="{1BEEE2C5-6847-4F28-9040-93F830086CB3}" dt="2018-10-13T16:46:27.676" v="603" actId="478"/>
            <ac:spMkLst>
              <pc:docMk/>
              <pc:sldMasterMk cId="0" sldId="2147483653"/>
              <pc:sldLayoutMk cId="3943136664" sldId="2147483737"/>
              <ac:spMk id="4" creationId="{00000000-0000-0000-0000-000000000000}"/>
            </ac:spMkLst>
          </pc:spChg>
        </pc:sldLayoutChg>
        <pc:sldLayoutChg chg="delSp">
          <pc:chgData name="Orsolya Eszter Cseri" userId="f9d512b01b9be33b" providerId="LiveId" clId="{1BEEE2C5-6847-4F28-9040-93F830086CB3}" dt="2018-10-13T16:46:30.586" v="604" actId="478"/>
          <pc:sldLayoutMkLst>
            <pc:docMk/>
            <pc:sldMasterMk cId="0" sldId="2147483653"/>
            <pc:sldLayoutMk cId="3130469444" sldId="2147483738"/>
          </pc:sldLayoutMkLst>
          <pc:spChg chg="del">
            <ac:chgData name="Orsolya Eszter Cseri" userId="f9d512b01b9be33b" providerId="LiveId" clId="{1BEEE2C5-6847-4F28-9040-93F830086CB3}" dt="2018-10-13T16:46:30.586" v="604" actId="478"/>
            <ac:spMkLst>
              <pc:docMk/>
              <pc:sldMasterMk cId="0" sldId="2147483653"/>
              <pc:sldLayoutMk cId="3130469444" sldId="2147483738"/>
              <ac:spMk id="4" creationId="{00000000-0000-0000-0000-000000000000}"/>
            </ac:spMkLst>
          </pc:spChg>
        </pc:sldLayoutChg>
        <pc:sldLayoutChg chg="delSp">
          <pc:chgData name="Orsolya Eszter Cseri" userId="f9d512b01b9be33b" providerId="LiveId" clId="{1BEEE2C5-6847-4F28-9040-93F830086CB3}" dt="2018-10-13T16:46:33.411" v="605" actId="478"/>
          <pc:sldLayoutMkLst>
            <pc:docMk/>
            <pc:sldMasterMk cId="0" sldId="2147483653"/>
            <pc:sldLayoutMk cId="1876304238" sldId="2147483739"/>
          </pc:sldLayoutMkLst>
          <pc:spChg chg="del">
            <ac:chgData name="Orsolya Eszter Cseri" userId="f9d512b01b9be33b" providerId="LiveId" clId="{1BEEE2C5-6847-4F28-9040-93F830086CB3}" dt="2018-10-13T16:46:33.411" v="605" actId="478"/>
            <ac:spMkLst>
              <pc:docMk/>
              <pc:sldMasterMk cId="0" sldId="2147483653"/>
              <pc:sldLayoutMk cId="1876304238" sldId="2147483739"/>
              <ac:spMk id="4" creationId="{00000000-0000-0000-0000-000000000000}"/>
            </ac:spMkLst>
          </pc:spChg>
        </pc:sldLayoutChg>
        <pc:sldLayoutChg chg="delSp">
          <pc:chgData name="Orsolya Eszter Cseri" userId="f9d512b01b9be33b" providerId="LiveId" clId="{1BEEE2C5-6847-4F28-9040-93F830086CB3}" dt="2018-10-13T16:46:35.454" v="606" actId="478"/>
          <pc:sldLayoutMkLst>
            <pc:docMk/>
            <pc:sldMasterMk cId="0" sldId="2147483653"/>
            <pc:sldLayoutMk cId="2188358148" sldId="2147483740"/>
          </pc:sldLayoutMkLst>
          <pc:spChg chg="del">
            <ac:chgData name="Orsolya Eszter Cseri" userId="f9d512b01b9be33b" providerId="LiveId" clId="{1BEEE2C5-6847-4F28-9040-93F830086CB3}" dt="2018-10-13T16:46:35.454" v="606" actId="478"/>
            <ac:spMkLst>
              <pc:docMk/>
              <pc:sldMasterMk cId="0" sldId="2147483653"/>
              <pc:sldLayoutMk cId="2188358148" sldId="2147483740"/>
              <ac:spMk id="5" creationId="{00000000-0000-0000-0000-000000000000}"/>
            </ac:spMkLst>
          </pc:spChg>
        </pc:sldLayoutChg>
        <pc:sldLayoutChg chg="delSp">
          <pc:chgData name="Orsolya Eszter Cseri" userId="f9d512b01b9be33b" providerId="LiveId" clId="{1BEEE2C5-6847-4F28-9040-93F830086CB3}" dt="2018-10-13T16:46:37.951" v="607" actId="478"/>
          <pc:sldLayoutMkLst>
            <pc:docMk/>
            <pc:sldMasterMk cId="0" sldId="2147483653"/>
            <pc:sldLayoutMk cId="4268641086" sldId="2147483741"/>
          </pc:sldLayoutMkLst>
          <pc:spChg chg="del">
            <ac:chgData name="Orsolya Eszter Cseri" userId="f9d512b01b9be33b" providerId="LiveId" clId="{1BEEE2C5-6847-4F28-9040-93F830086CB3}" dt="2018-10-13T16:46:37.951" v="607" actId="478"/>
            <ac:spMkLst>
              <pc:docMk/>
              <pc:sldMasterMk cId="0" sldId="2147483653"/>
              <pc:sldLayoutMk cId="4268641086" sldId="2147483741"/>
              <ac:spMk id="7" creationId="{00000000-0000-0000-0000-000000000000}"/>
            </ac:spMkLst>
          </pc:spChg>
        </pc:sldLayoutChg>
        <pc:sldLayoutChg chg="delSp">
          <pc:chgData name="Orsolya Eszter Cseri" userId="f9d512b01b9be33b" providerId="LiveId" clId="{1BEEE2C5-6847-4F28-9040-93F830086CB3}" dt="2018-10-13T16:46:40.400" v="608" actId="478"/>
          <pc:sldLayoutMkLst>
            <pc:docMk/>
            <pc:sldMasterMk cId="0" sldId="2147483653"/>
            <pc:sldLayoutMk cId="236444428" sldId="2147483742"/>
          </pc:sldLayoutMkLst>
          <pc:spChg chg="del">
            <ac:chgData name="Orsolya Eszter Cseri" userId="f9d512b01b9be33b" providerId="LiveId" clId="{1BEEE2C5-6847-4F28-9040-93F830086CB3}" dt="2018-10-13T16:46:40.400" v="608" actId="478"/>
            <ac:spMkLst>
              <pc:docMk/>
              <pc:sldMasterMk cId="0" sldId="2147483653"/>
              <pc:sldLayoutMk cId="236444428" sldId="2147483742"/>
              <ac:spMk id="3" creationId="{00000000-0000-0000-0000-000000000000}"/>
            </ac:spMkLst>
          </pc:spChg>
        </pc:sldLayoutChg>
        <pc:sldLayoutChg chg="delSp">
          <pc:chgData name="Orsolya Eszter Cseri" userId="f9d512b01b9be33b" providerId="LiveId" clId="{1BEEE2C5-6847-4F28-9040-93F830086CB3}" dt="2018-10-13T16:46:43.477" v="609" actId="478"/>
          <pc:sldLayoutMkLst>
            <pc:docMk/>
            <pc:sldMasterMk cId="0" sldId="2147483653"/>
            <pc:sldLayoutMk cId="2348251505" sldId="2147483743"/>
          </pc:sldLayoutMkLst>
          <pc:spChg chg="del">
            <ac:chgData name="Orsolya Eszter Cseri" userId="f9d512b01b9be33b" providerId="LiveId" clId="{1BEEE2C5-6847-4F28-9040-93F830086CB3}" dt="2018-10-13T16:46:43.477" v="609" actId="478"/>
            <ac:spMkLst>
              <pc:docMk/>
              <pc:sldMasterMk cId="0" sldId="2147483653"/>
              <pc:sldLayoutMk cId="2348251505" sldId="2147483743"/>
              <ac:spMk id="2" creationId="{00000000-0000-0000-0000-000000000000}"/>
            </ac:spMkLst>
          </pc:spChg>
        </pc:sldLayoutChg>
        <pc:sldLayoutChg chg="delSp">
          <pc:chgData name="Orsolya Eszter Cseri" userId="f9d512b01b9be33b" providerId="LiveId" clId="{1BEEE2C5-6847-4F28-9040-93F830086CB3}" dt="2018-10-13T16:46:46.078" v="610" actId="478"/>
          <pc:sldLayoutMkLst>
            <pc:docMk/>
            <pc:sldMasterMk cId="0" sldId="2147483653"/>
            <pc:sldLayoutMk cId="1674364826" sldId="2147483744"/>
          </pc:sldLayoutMkLst>
          <pc:spChg chg="del">
            <ac:chgData name="Orsolya Eszter Cseri" userId="f9d512b01b9be33b" providerId="LiveId" clId="{1BEEE2C5-6847-4F28-9040-93F830086CB3}" dt="2018-10-13T16:46:46.078" v="610" actId="478"/>
            <ac:spMkLst>
              <pc:docMk/>
              <pc:sldMasterMk cId="0" sldId="2147483653"/>
              <pc:sldLayoutMk cId="1674364826" sldId="2147483744"/>
              <ac:spMk id="5" creationId="{00000000-0000-0000-0000-000000000000}"/>
            </ac:spMkLst>
          </pc:spChg>
        </pc:sldLayoutChg>
        <pc:sldLayoutChg chg="delSp">
          <pc:chgData name="Orsolya Eszter Cseri" userId="f9d512b01b9be33b" providerId="LiveId" clId="{1BEEE2C5-6847-4F28-9040-93F830086CB3}" dt="2018-10-13T16:46:48.606" v="611" actId="478"/>
          <pc:sldLayoutMkLst>
            <pc:docMk/>
            <pc:sldMasterMk cId="0" sldId="2147483653"/>
            <pc:sldLayoutMk cId="1139165137" sldId="2147483745"/>
          </pc:sldLayoutMkLst>
          <pc:spChg chg="del">
            <ac:chgData name="Orsolya Eszter Cseri" userId="f9d512b01b9be33b" providerId="LiveId" clId="{1BEEE2C5-6847-4F28-9040-93F830086CB3}" dt="2018-10-13T16:46:48.606" v="611" actId="478"/>
            <ac:spMkLst>
              <pc:docMk/>
              <pc:sldMasterMk cId="0" sldId="2147483653"/>
              <pc:sldLayoutMk cId="1139165137" sldId="2147483745"/>
              <ac:spMk id="5" creationId="{00000000-0000-0000-0000-000000000000}"/>
            </ac:spMkLst>
          </pc:spChg>
        </pc:sldLayoutChg>
        <pc:sldLayoutChg chg="delSp">
          <pc:chgData name="Orsolya Eszter Cseri" userId="f9d512b01b9be33b" providerId="LiveId" clId="{1BEEE2C5-6847-4F28-9040-93F830086CB3}" dt="2018-10-13T16:46:51.696" v="612" actId="478"/>
          <pc:sldLayoutMkLst>
            <pc:docMk/>
            <pc:sldMasterMk cId="0" sldId="2147483653"/>
            <pc:sldLayoutMk cId="127635521" sldId="2147483746"/>
          </pc:sldLayoutMkLst>
          <pc:spChg chg="del">
            <ac:chgData name="Orsolya Eszter Cseri" userId="f9d512b01b9be33b" providerId="LiveId" clId="{1BEEE2C5-6847-4F28-9040-93F830086CB3}" dt="2018-10-13T16:46:51.696" v="612" actId="478"/>
            <ac:spMkLst>
              <pc:docMk/>
              <pc:sldMasterMk cId="0" sldId="2147483653"/>
              <pc:sldLayoutMk cId="127635521" sldId="2147483746"/>
              <ac:spMk id="4" creationId="{00000000-0000-0000-0000-000000000000}"/>
            </ac:spMkLst>
          </pc:spChg>
        </pc:sldLayoutChg>
        <pc:sldLayoutChg chg="delSp">
          <pc:chgData name="Orsolya Eszter Cseri" userId="f9d512b01b9be33b" providerId="LiveId" clId="{1BEEE2C5-6847-4F28-9040-93F830086CB3}" dt="2018-10-13T16:46:54.467" v="613" actId="478"/>
          <pc:sldLayoutMkLst>
            <pc:docMk/>
            <pc:sldMasterMk cId="0" sldId="2147483653"/>
            <pc:sldLayoutMk cId="197384901" sldId="2147483747"/>
          </pc:sldLayoutMkLst>
          <pc:spChg chg="del">
            <ac:chgData name="Orsolya Eszter Cseri" userId="f9d512b01b9be33b" providerId="LiveId" clId="{1BEEE2C5-6847-4F28-9040-93F830086CB3}" dt="2018-10-13T16:46:54.467" v="613" actId="478"/>
            <ac:spMkLst>
              <pc:docMk/>
              <pc:sldMasterMk cId="0" sldId="2147483653"/>
              <pc:sldLayoutMk cId="197384901" sldId="2147483747"/>
              <ac:spMk id="4" creationId="{00000000-0000-0000-0000-000000000000}"/>
            </ac:spMkLst>
          </pc:spChg>
        </pc:sldLayoutChg>
        <pc:sldLayoutChg chg="delSp">
          <pc:chgData name="Orsolya Eszter Cseri" userId="f9d512b01b9be33b" providerId="LiveId" clId="{1BEEE2C5-6847-4F28-9040-93F830086CB3}" dt="2018-10-13T16:46:57.356" v="614" actId="478"/>
          <pc:sldLayoutMkLst>
            <pc:docMk/>
            <pc:sldMasterMk cId="0" sldId="2147483653"/>
            <pc:sldLayoutMk cId="2677050376" sldId="2147483748"/>
          </pc:sldLayoutMkLst>
          <pc:spChg chg="del">
            <ac:chgData name="Orsolya Eszter Cseri" userId="f9d512b01b9be33b" providerId="LiveId" clId="{1BEEE2C5-6847-4F28-9040-93F830086CB3}" dt="2018-10-13T16:46:57.356" v="614" actId="478"/>
            <ac:spMkLst>
              <pc:docMk/>
              <pc:sldMasterMk cId="0" sldId="2147483653"/>
              <pc:sldLayoutMk cId="2677050376" sldId="2147483748"/>
              <ac:spMk id="4"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UI" pitchFamily="34" charset="0"/>
              </a:defRPr>
            </a:lvl1pPr>
          </a:lstStyle>
          <a:p>
            <a:pPr>
              <a:defRPr/>
            </a:pPr>
            <a:endParaRPr lang="hu-HU"/>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Segoe UI" pitchFamily="34" charset="0"/>
              </a:defRPr>
            </a:lvl1pPr>
          </a:lstStyle>
          <a:p>
            <a:pPr>
              <a:defRPr/>
            </a:pPr>
            <a:fld id="{61A1049F-3667-456D-B180-2ED924866871}" type="slidenum">
              <a:rPr lang="hu-HU"/>
              <a:pPr>
                <a:defRPr/>
              </a:pPr>
              <a:t>‹#›</a:t>
            </a:fld>
            <a:endParaRPr lang="hu-HU"/>
          </a:p>
        </p:txBody>
      </p:sp>
    </p:spTree>
    <p:extLst>
      <p:ext uri="{BB962C8B-B14F-4D97-AF65-F5344CB8AC3E}">
        <p14:creationId xmlns:p14="http://schemas.microsoft.com/office/powerpoint/2010/main" val="705538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UI" pitchFamily="34" charset="0"/>
              </a:defRPr>
            </a:lvl1pPr>
          </a:lstStyle>
          <a:p>
            <a:pPr>
              <a:defRPr/>
            </a:pPr>
            <a:endParaRPr lang="hu-HU"/>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Click to edit Master text styles</a:t>
            </a:r>
          </a:p>
          <a:p>
            <a:pPr lvl="1"/>
            <a:r>
              <a:rPr lang="hu-HU" noProof="0"/>
              <a:t>Second level</a:t>
            </a:r>
          </a:p>
          <a:p>
            <a:pPr lvl="2"/>
            <a:r>
              <a:rPr lang="hu-HU" noProof="0"/>
              <a:t>Third level</a:t>
            </a:r>
          </a:p>
          <a:p>
            <a:pPr lvl="3"/>
            <a:r>
              <a:rPr lang="hu-HU" noProof="0"/>
              <a:t>Fourth level</a:t>
            </a:r>
          </a:p>
          <a:p>
            <a:pPr lvl="4"/>
            <a:r>
              <a:rPr lang="hu-HU" noProof="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Segoe UI" pitchFamily="34" charset="0"/>
              </a:defRPr>
            </a:lvl1pPr>
          </a:lstStyle>
          <a:p>
            <a:pPr>
              <a:defRPr/>
            </a:pPr>
            <a:fld id="{8437CCB3-CD12-4C45-A4FC-11CD0A15BE74}" type="slidenum">
              <a:rPr lang="hu-HU"/>
              <a:pPr>
                <a:defRPr/>
              </a:pPr>
              <a:t>‹#›</a:t>
            </a:fld>
            <a:endParaRPr lang="hu-HU"/>
          </a:p>
        </p:txBody>
      </p:sp>
    </p:spTree>
    <p:extLst>
      <p:ext uri="{BB962C8B-B14F-4D97-AF65-F5344CB8AC3E}">
        <p14:creationId xmlns:p14="http://schemas.microsoft.com/office/powerpoint/2010/main" val="1643621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U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U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U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U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AEDDFDF9-7B6A-4AC2-A255-1E1ADC59DA60}" type="slidenum">
              <a:rPr lang="hu-HU" altLang="hu-HU" sz="1200">
                <a:solidFill>
                  <a:schemeClr val="tx1"/>
                </a:solidFill>
                <a:latin typeface="Segoe UI" pitchFamily="34" charset="0"/>
              </a:rPr>
              <a:pPr algn="r" eaLnBrk="1" hangingPunct="1"/>
              <a:t>1</a:t>
            </a:fld>
            <a:endParaRPr lang="hu-HU" altLang="hu-HU" sz="1200">
              <a:solidFill>
                <a:schemeClr val="tx1"/>
              </a:solidFill>
              <a:latin typeface="Segoe UI"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u-HU"/>
          </a:p>
        </p:txBody>
      </p:sp>
    </p:spTree>
    <p:extLst>
      <p:ext uri="{BB962C8B-B14F-4D97-AF65-F5344CB8AC3E}">
        <p14:creationId xmlns:p14="http://schemas.microsoft.com/office/powerpoint/2010/main" val="236778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19</a:t>
            </a:fld>
            <a:endParaRPr lang="hu-HU"/>
          </a:p>
        </p:txBody>
      </p:sp>
    </p:spTree>
    <p:extLst>
      <p:ext uri="{BB962C8B-B14F-4D97-AF65-F5344CB8AC3E}">
        <p14:creationId xmlns:p14="http://schemas.microsoft.com/office/powerpoint/2010/main" val="3787192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ARRANGE fázisban csinálod ezt. A fenti </a:t>
            </a:r>
            <a:r>
              <a:rPr lang="hu-HU" dirty="0" err="1"/>
              <a:t>Setup</a:t>
            </a:r>
            <a:r>
              <a:rPr lang="hu-HU" dirty="0"/>
              <a:t>-ok egyszerre nyilván nem fognak működni, csak példák. Ha egyszer </a:t>
            </a:r>
            <a:r>
              <a:rPr lang="hu-HU" dirty="0" err="1"/>
              <a:t>setupoltál</a:t>
            </a:r>
            <a:r>
              <a:rPr lang="hu-HU" dirty="0"/>
              <a:t>, akkor csak a konkrétan megadott módokon tudod hívni a függvényt, különben exception!!!  </a:t>
            </a:r>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20</a:t>
            </a:fld>
            <a:endParaRPr lang="hu-HU"/>
          </a:p>
        </p:txBody>
      </p:sp>
    </p:spTree>
    <p:extLst>
      <p:ext uri="{BB962C8B-B14F-4D97-AF65-F5344CB8AC3E}">
        <p14:creationId xmlns:p14="http://schemas.microsoft.com/office/powerpoint/2010/main" val="3700450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ASSERT fázisban csinálod ezt</a:t>
            </a:r>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21</a:t>
            </a:fld>
            <a:endParaRPr lang="hu-HU"/>
          </a:p>
        </p:txBody>
      </p:sp>
    </p:spTree>
    <p:extLst>
      <p:ext uri="{BB962C8B-B14F-4D97-AF65-F5344CB8AC3E}">
        <p14:creationId xmlns:p14="http://schemas.microsoft.com/office/powerpoint/2010/main" val="409527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0" i="0" kern="1200" dirty="0">
                <a:solidFill>
                  <a:schemeClr val="tx1"/>
                </a:solidFill>
                <a:effectLst/>
                <a:latin typeface="Segoe UI" pitchFamily="34" charset="0"/>
                <a:ea typeface="+mn-ea"/>
                <a:cs typeface="+mn-cs"/>
              </a:rPr>
              <a:t>“A code smell is a surface indication that usually corresponds to a deeper problem in the system.” ~ Martin Fowler</a:t>
            </a:r>
            <a:endParaRPr lang="en-GB"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23</a:t>
            </a:fld>
            <a:endParaRPr lang="hu-HU"/>
          </a:p>
        </p:txBody>
      </p:sp>
    </p:spTree>
    <p:extLst>
      <p:ext uri="{BB962C8B-B14F-4D97-AF65-F5344CB8AC3E}">
        <p14:creationId xmlns:p14="http://schemas.microsoft.com/office/powerpoint/2010/main" val="3371883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4B4B36"/>
                </a:solidFill>
                <a:latin typeface="Calibri" pitchFamily="34" charset="0"/>
              </a:defRPr>
            </a:lvl1pPr>
            <a:lvl2pPr marL="742950" indent="-285750" eaLnBrk="0" hangingPunct="0">
              <a:defRPr sz="1200">
                <a:solidFill>
                  <a:srgbClr val="4B4B36"/>
                </a:solidFill>
                <a:latin typeface="Calibri" pitchFamily="34" charset="0"/>
              </a:defRPr>
            </a:lvl2pPr>
            <a:lvl3pPr marL="1143000" indent="-228600" eaLnBrk="0" hangingPunct="0">
              <a:defRPr sz="1200">
                <a:solidFill>
                  <a:srgbClr val="4B4B36"/>
                </a:solidFill>
                <a:latin typeface="Calibri" pitchFamily="34" charset="0"/>
              </a:defRPr>
            </a:lvl3pPr>
            <a:lvl4pPr marL="1600200" indent="-228600" eaLnBrk="0" hangingPunct="0">
              <a:defRPr sz="1200">
                <a:solidFill>
                  <a:srgbClr val="4B4B36"/>
                </a:solidFill>
                <a:latin typeface="Calibri" pitchFamily="34" charset="0"/>
              </a:defRPr>
            </a:lvl4pPr>
            <a:lvl5pPr marL="2057400" indent="-228600" eaLnBrk="0" hangingPunct="0">
              <a:defRPr sz="1200">
                <a:solidFill>
                  <a:srgbClr val="4B4B36"/>
                </a:solidFill>
                <a:latin typeface="Calibri" pitchFamily="34" charset="0"/>
              </a:defRPr>
            </a:lvl5pPr>
            <a:lvl6pPr marL="2514600" indent="-228600" algn="ctr" eaLnBrk="0" fontAlgn="base" hangingPunct="0">
              <a:spcBef>
                <a:spcPct val="0"/>
              </a:spcBef>
              <a:spcAft>
                <a:spcPct val="0"/>
              </a:spcAft>
              <a:defRPr sz="1200">
                <a:solidFill>
                  <a:srgbClr val="4B4B36"/>
                </a:solidFill>
                <a:latin typeface="Calibri" pitchFamily="34" charset="0"/>
              </a:defRPr>
            </a:lvl6pPr>
            <a:lvl7pPr marL="2971800" indent="-228600" algn="ctr" eaLnBrk="0" fontAlgn="base" hangingPunct="0">
              <a:spcBef>
                <a:spcPct val="0"/>
              </a:spcBef>
              <a:spcAft>
                <a:spcPct val="0"/>
              </a:spcAft>
              <a:defRPr sz="1200">
                <a:solidFill>
                  <a:srgbClr val="4B4B36"/>
                </a:solidFill>
                <a:latin typeface="Calibri" pitchFamily="34" charset="0"/>
              </a:defRPr>
            </a:lvl7pPr>
            <a:lvl8pPr marL="3429000" indent="-228600" algn="ctr" eaLnBrk="0" fontAlgn="base" hangingPunct="0">
              <a:spcBef>
                <a:spcPct val="0"/>
              </a:spcBef>
              <a:spcAft>
                <a:spcPct val="0"/>
              </a:spcAft>
              <a:defRPr sz="1200">
                <a:solidFill>
                  <a:srgbClr val="4B4B36"/>
                </a:solidFill>
                <a:latin typeface="Calibri" pitchFamily="34" charset="0"/>
              </a:defRPr>
            </a:lvl8pPr>
            <a:lvl9pPr marL="3886200" indent="-228600" algn="ctr" eaLnBrk="0" fontAlgn="base" hangingPunct="0">
              <a:spcBef>
                <a:spcPct val="0"/>
              </a:spcBef>
              <a:spcAft>
                <a:spcPct val="0"/>
              </a:spcAft>
              <a:defRPr sz="1200">
                <a:solidFill>
                  <a:srgbClr val="4B4B36"/>
                </a:solidFill>
                <a:latin typeface="Calibri" pitchFamily="34" charset="0"/>
              </a:defRPr>
            </a:lvl9pPr>
          </a:lstStyle>
          <a:p>
            <a:pPr eaLnBrk="1" hangingPunct="1"/>
            <a:fld id="{0E1A35DE-E50B-45D9-988D-E6552CF1C980}" type="slidenum">
              <a:rPr lang="hu-HU" smtClean="0">
                <a:solidFill>
                  <a:schemeClr val="tx1"/>
                </a:solidFill>
                <a:latin typeface="Segoe UI" pitchFamily="34" charset="0"/>
              </a:rPr>
              <a:pPr eaLnBrk="1" hangingPunct="1"/>
              <a:t>24</a:t>
            </a:fld>
            <a:endParaRPr lang="hu-HU">
              <a:solidFill>
                <a:schemeClr val="tx1"/>
              </a:solidFill>
              <a:latin typeface="Segoe UI"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p>
        </p:txBody>
      </p:sp>
    </p:spTree>
    <p:extLst>
      <p:ext uri="{BB962C8B-B14F-4D97-AF65-F5344CB8AC3E}">
        <p14:creationId xmlns:p14="http://schemas.microsoft.com/office/powerpoint/2010/main" val="3276425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4B4B36"/>
                </a:solidFill>
                <a:latin typeface="Calibri" pitchFamily="34" charset="0"/>
              </a:defRPr>
            </a:lvl1pPr>
            <a:lvl2pPr marL="742950" indent="-285750" eaLnBrk="0" hangingPunct="0">
              <a:defRPr sz="1200">
                <a:solidFill>
                  <a:srgbClr val="4B4B36"/>
                </a:solidFill>
                <a:latin typeface="Calibri" pitchFamily="34" charset="0"/>
              </a:defRPr>
            </a:lvl2pPr>
            <a:lvl3pPr marL="1143000" indent="-228600" eaLnBrk="0" hangingPunct="0">
              <a:defRPr sz="1200">
                <a:solidFill>
                  <a:srgbClr val="4B4B36"/>
                </a:solidFill>
                <a:latin typeface="Calibri" pitchFamily="34" charset="0"/>
              </a:defRPr>
            </a:lvl3pPr>
            <a:lvl4pPr marL="1600200" indent="-228600" eaLnBrk="0" hangingPunct="0">
              <a:defRPr sz="1200">
                <a:solidFill>
                  <a:srgbClr val="4B4B36"/>
                </a:solidFill>
                <a:latin typeface="Calibri" pitchFamily="34" charset="0"/>
              </a:defRPr>
            </a:lvl4pPr>
            <a:lvl5pPr marL="2057400" indent="-228600" eaLnBrk="0" hangingPunct="0">
              <a:defRPr sz="1200">
                <a:solidFill>
                  <a:srgbClr val="4B4B36"/>
                </a:solidFill>
                <a:latin typeface="Calibri" pitchFamily="34" charset="0"/>
              </a:defRPr>
            </a:lvl5pPr>
            <a:lvl6pPr marL="2514600" indent="-228600" algn="ctr" eaLnBrk="0" fontAlgn="base" hangingPunct="0">
              <a:spcBef>
                <a:spcPct val="0"/>
              </a:spcBef>
              <a:spcAft>
                <a:spcPct val="0"/>
              </a:spcAft>
              <a:defRPr sz="1200">
                <a:solidFill>
                  <a:srgbClr val="4B4B36"/>
                </a:solidFill>
                <a:latin typeface="Calibri" pitchFamily="34" charset="0"/>
              </a:defRPr>
            </a:lvl6pPr>
            <a:lvl7pPr marL="2971800" indent="-228600" algn="ctr" eaLnBrk="0" fontAlgn="base" hangingPunct="0">
              <a:spcBef>
                <a:spcPct val="0"/>
              </a:spcBef>
              <a:spcAft>
                <a:spcPct val="0"/>
              </a:spcAft>
              <a:defRPr sz="1200">
                <a:solidFill>
                  <a:srgbClr val="4B4B36"/>
                </a:solidFill>
                <a:latin typeface="Calibri" pitchFamily="34" charset="0"/>
              </a:defRPr>
            </a:lvl7pPr>
            <a:lvl8pPr marL="3429000" indent="-228600" algn="ctr" eaLnBrk="0" fontAlgn="base" hangingPunct="0">
              <a:spcBef>
                <a:spcPct val="0"/>
              </a:spcBef>
              <a:spcAft>
                <a:spcPct val="0"/>
              </a:spcAft>
              <a:defRPr sz="1200">
                <a:solidFill>
                  <a:srgbClr val="4B4B36"/>
                </a:solidFill>
                <a:latin typeface="Calibri" pitchFamily="34" charset="0"/>
              </a:defRPr>
            </a:lvl8pPr>
            <a:lvl9pPr marL="3886200" indent="-228600" algn="ctr" eaLnBrk="0" fontAlgn="base" hangingPunct="0">
              <a:spcBef>
                <a:spcPct val="0"/>
              </a:spcBef>
              <a:spcAft>
                <a:spcPct val="0"/>
              </a:spcAft>
              <a:defRPr sz="1200">
                <a:solidFill>
                  <a:srgbClr val="4B4B36"/>
                </a:solidFill>
                <a:latin typeface="Calibri" pitchFamily="34" charset="0"/>
              </a:defRPr>
            </a:lvl9pPr>
          </a:lstStyle>
          <a:p>
            <a:pPr eaLnBrk="1" hangingPunct="1"/>
            <a:fld id="{0E1A35DE-E50B-45D9-988D-E6552CF1C980}" type="slidenum">
              <a:rPr lang="hu-HU" smtClean="0">
                <a:solidFill>
                  <a:schemeClr val="tx1"/>
                </a:solidFill>
                <a:latin typeface="Segoe UI" pitchFamily="34" charset="0"/>
              </a:rPr>
              <a:pPr eaLnBrk="1" hangingPunct="1"/>
              <a:t>25</a:t>
            </a:fld>
            <a:endParaRPr lang="hu-HU">
              <a:solidFill>
                <a:schemeClr val="tx1"/>
              </a:solidFill>
              <a:latin typeface="Segoe UI"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t>Ránézésre olvasható nevekkel: + ránézésre olvasható teszt is legyen</a:t>
            </a:r>
          </a:p>
          <a:p>
            <a:r>
              <a:rPr lang="hu-HU"/>
              <a:t>Az egymástól való függetlenítés miatt akár kódduplikáció is simán megengedett </a:t>
            </a:r>
            <a:endParaRPr lang="en-GB"/>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4</a:t>
            </a:fld>
            <a:endParaRPr lang="hu-HU"/>
          </a:p>
        </p:txBody>
      </p:sp>
    </p:spTree>
    <p:extLst>
      <p:ext uri="{BB962C8B-B14F-4D97-AF65-F5344CB8AC3E}">
        <p14:creationId xmlns:p14="http://schemas.microsoft.com/office/powerpoint/2010/main" val="3514783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11</a:t>
            </a:fld>
            <a:endParaRPr lang="hu-HU"/>
          </a:p>
        </p:txBody>
      </p:sp>
    </p:spTree>
    <p:extLst>
      <p:ext uri="{BB962C8B-B14F-4D97-AF65-F5344CB8AC3E}">
        <p14:creationId xmlns:p14="http://schemas.microsoft.com/office/powerpoint/2010/main" val="2582136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12</a:t>
            </a:fld>
            <a:endParaRPr lang="hu-HU"/>
          </a:p>
        </p:txBody>
      </p:sp>
    </p:spTree>
    <p:extLst>
      <p:ext uri="{BB962C8B-B14F-4D97-AF65-F5344CB8AC3E}">
        <p14:creationId xmlns:p14="http://schemas.microsoft.com/office/powerpoint/2010/main" val="1561645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t>A DI nem (elsősorban) teszt célú dolog, de a tesztelhetőség egy lényeges előny. A DI-t teljesen betartó kód írása bonyolult, a Main()-nek ismernie kéne minden függőséget? =&gt; IoC containerek</a:t>
            </a:r>
            <a:endParaRPr lang="en-GB"/>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14</a:t>
            </a:fld>
            <a:endParaRPr lang="hu-HU"/>
          </a:p>
        </p:txBody>
      </p:sp>
    </p:spTree>
    <p:extLst>
      <p:ext uri="{BB962C8B-B14F-4D97-AF65-F5344CB8AC3E}">
        <p14:creationId xmlns:p14="http://schemas.microsoft.com/office/powerpoint/2010/main" val="30671232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http://xunitpatterns.com/Mocks,%20Fakes,%20Stubs%20and%20Dummies.html</a:t>
            </a:r>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15</a:t>
            </a:fld>
            <a:endParaRPr lang="hu-HU"/>
          </a:p>
        </p:txBody>
      </p:sp>
    </p:spTree>
    <p:extLst>
      <p:ext uri="{BB962C8B-B14F-4D97-AF65-F5344CB8AC3E}">
        <p14:creationId xmlns:p14="http://schemas.microsoft.com/office/powerpoint/2010/main" val="2531925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u-HU" sz="1200" b="0" dirty="0"/>
              <a:t>Forrás: http://xunitpatterns.com/Mocks,%20Fakes,%20Stubs%20and%20Dummies.html</a:t>
            </a:r>
            <a:endParaRPr lang="en-GB" sz="1200" b="0" dirty="0"/>
          </a:p>
          <a:p>
            <a:endParaRPr lang="en-GB"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16</a:t>
            </a:fld>
            <a:endParaRPr lang="hu-HU"/>
          </a:p>
        </p:txBody>
      </p:sp>
    </p:spTree>
    <p:extLst>
      <p:ext uri="{BB962C8B-B14F-4D97-AF65-F5344CB8AC3E}">
        <p14:creationId xmlns:p14="http://schemas.microsoft.com/office/powerpoint/2010/main" val="3720360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17</a:t>
            </a:fld>
            <a:endParaRPr lang="hu-HU"/>
          </a:p>
        </p:txBody>
      </p:sp>
    </p:spTree>
    <p:extLst>
      <p:ext uri="{BB962C8B-B14F-4D97-AF65-F5344CB8AC3E}">
        <p14:creationId xmlns:p14="http://schemas.microsoft.com/office/powerpoint/2010/main" val="3114579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18</a:t>
            </a:fld>
            <a:endParaRPr lang="hu-HU"/>
          </a:p>
        </p:txBody>
      </p:sp>
    </p:spTree>
    <p:extLst>
      <p:ext uri="{BB962C8B-B14F-4D97-AF65-F5344CB8AC3E}">
        <p14:creationId xmlns:p14="http://schemas.microsoft.com/office/powerpoint/2010/main" val="226507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07950" y="6562725"/>
            <a:ext cx="719138" cy="179388"/>
          </a:xfrm>
          <a:prstGeom prst="rect">
            <a:avLst/>
          </a:prstGeom>
          <a:noFill/>
          <a:ln w="9525">
            <a:noFill/>
            <a:miter lim="800000"/>
            <a:headEnd/>
            <a:tailEnd/>
          </a:ln>
        </p:spPr>
        <p:txBody>
          <a:bodyPr/>
          <a:lstStyle/>
          <a:p>
            <a:pPr algn="l">
              <a:defRPr/>
            </a:pPr>
            <a:r>
              <a:rPr lang="hu-HU" sz="1000">
                <a:solidFill>
                  <a:schemeClr val="tx1"/>
                </a:solidFill>
              </a:rPr>
              <a:t>V 1.1</a:t>
            </a:r>
          </a:p>
        </p:txBody>
      </p:sp>
      <p:sp>
        <p:nvSpPr>
          <p:cNvPr id="159746" name="Rectangle 2"/>
          <p:cNvSpPr>
            <a:spLocks noGrp="1" noChangeArrowheads="1"/>
          </p:cNvSpPr>
          <p:nvPr>
            <p:ph type="ctrTitle"/>
          </p:nvPr>
        </p:nvSpPr>
        <p:spPr>
          <a:xfrm>
            <a:off x="685800" y="2130425"/>
            <a:ext cx="7772400" cy="1470025"/>
          </a:xfrm>
        </p:spPr>
        <p:txBody>
          <a:bodyPr/>
          <a:lstStyle>
            <a:lvl1pPr>
              <a:defRPr smtClean="0"/>
            </a:lvl1pPr>
          </a:lstStyle>
          <a:p>
            <a:r>
              <a:rPr lang="hu-HU"/>
              <a:t>Mintacím szerkesztése</a:t>
            </a:r>
          </a:p>
        </p:txBody>
      </p:sp>
      <p:sp>
        <p:nvSpPr>
          <p:cNvPr id="159747"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hu-HU"/>
              <a:t>Alcím mintájának szerkesztése</a:t>
            </a:r>
          </a:p>
        </p:txBody>
      </p:sp>
      <p:sp>
        <p:nvSpPr>
          <p:cNvPr id="5" name="Rectangle 7"/>
          <p:cNvSpPr>
            <a:spLocks noGrp="1" noChangeArrowheads="1"/>
          </p:cNvSpPr>
          <p:nvPr>
            <p:ph type="dt" sz="half" idx="10"/>
          </p:nvPr>
        </p:nvSpPr>
        <p:spPr>
          <a:xfrm>
            <a:off x="457200" y="6245225"/>
            <a:ext cx="2133600" cy="476250"/>
          </a:xfrm>
        </p:spPr>
        <p:txBody>
          <a:bodyPr/>
          <a:lstStyle>
            <a:lvl1pPr>
              <a:defRPr/>
            </a:lvl1pPr>
          </a:lstStyle>
          <a:p>
            <a:pPr>
              <a:defRPr/>
            </a:pPr>
            <a:endParaRPr lang="hu-HU"/>
          </a:p>
        </p:txBody>
      </p:sp>
      <p:sp>
        <p:nvSpPr>
          <p:cNvPr id="6" name="Rectangle 9"/>
          <p:cNvSpPr>
            <a:spLocks noGrp="1" noChangeArrowheads="1"/>
          </p:cNvSpPr>
          <p:nvPr>
            <p:ph type="sldNum" sz="quarter" idx="11"/>
          </p:nvPr>
        </p:nvSpPr>
        <p:spPr>
          <a:xfrm>
            <a:off x="6553200" y="6245225"/>
            <a:ext cx="2133600" cy="476250"/>
          </a:xfrm>
        </p:spPr>
        <p:txBody>
          <a:bodyPr/>
          <a:lstStyle>
            <a:lvl1pPr algn="r">
              <a:defRPr sz="1000">
                <a:solidFill>
                  <a:schemeClr val="tx1"/>
                </a:solidFill>
              </a:defRPr>
            </a:lvl1pPr>
          </a:lstStyle>
          <a:p>
            <a:pPr>
              <a:defRPr/>
            </a:pPr>
            <a:fld id="{09FE533E-8244-41F6-B858-365FD739EC2B}" type="slidenum">
              <a:rPr lang="hu-HU"/>
              <a:pPr>
                <a:defRPr/>
              </a:pPr>
              <a:t>‹#›</a:t>
            </a:fld>
            <a:endParaRPr lang="hu-HU"/>
          </a:p>
        </p:txBody>
      </p:sp>
    </p:spTree>
    <p:extLst>
      <p:ext uri="{BB962C8B-B14F-4D97-AF65-F5344CB8AC3E}">
        <p14:creationId xmlns:p14="http://schemas.microsoft.com/office/powerpoint/2010/main" val="453169192"/>
      </p:ext>
    </p:extLst>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6" name="Rectangle 9"/>
          <p:cNvSpPr>
            <a:spLocks noGrp="1" noChangeArrowheads="1"/>
          </p:cNvSpPr>
          <p:nvPr>
            <p:ph type="sldNum" sz="quarter" idx="11"/>
          </p:nvPr>
        </p:nvSpPr>
        <p:spPr>
          <a:ln/>
        </p:spPr>
        <p:txBody>
          <a:bodyPr/>
          <a:lstStyle>
            <a:lvl1pPr>
              <a:defRPr/>
            </a:lvl1pPr>
          </a:lstStyle>
          <a:p>
            <a:pPr>
              <a:defRPr/>
            </a:pPr>
            <a:fld id="{AC0A760F-72D2-432F-8862-509085489D62}" type="slidenum">
              <a:rPr lang="hu-HU"/>
              <a:pPr>
                <a:defRPr/>
              </a:pPr>
              <a:t>‹#›</a:t>
            </a:fld>
            <a:endParaRPr lang="hu-HU"/>
          </a:p>
        </p:txBody>
      </p:sp>
    </p:spTree>
    <p:extLst>
      <p:ext uri="{BB962C8B-B14F-4D97-AF65-F5344CB8AC3E}">
        <p14:creationId xmlns:p14="http://schemas.microsoft.com/office/powerpoint/2010/main" val="1139165137"/>
      </p:ext>
    </p:extLst>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9"/>
          <p:cNvSpPr>
            <a:spLocks noGrp="1" noChangeArrowheads="1"/>
          </p:cNvSpPr>
          <p:nvPr>
            <p:ph type="sldNum" sz="quarter" idx="11"/>
          </p:nvPr>
        </p:nvSpPr>
        <p:spPr>
          <a:ln/>
        </p:spPr>
        <p:txBody>
          <a:bodyPr/>
          <a:lstStyle>
            <a:lvl1pPr>
              <a:defRPr/>
            </a:lvl1pPr>
          </a:lstStyle>
          <a:p>
            <a:pPr>
              <a:defRPr/>
            </a:pPr>
            <a:fld id="{77E96086-F10C-433E-A121-D8DB20A5B619}" type="slidenum">
              <a:rPr lang="hu-HU"/>
              <a:pPr>
                <a:defRPr/>
              </a:pPr>
              <a:t>‹#›</a:t>
            </a:fld>
            <a:endParaRPr lang="hu-HU"/>
          </a:p>
        </p:txBody>
      </p:sp>
    </p:spTree>
    <p:extLst>
      <p:ext uri="{BB962C8B-B14F-4D97-AF65-F5344CB8AC3E}">
        <p14:creationId xmlns:p14="http://schemas.microsoft.com/office/powerpoint/2010/main" val="127635521"/>
      </p:ext>
    </p:extLst>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04025" y="115888"/>
            <a:ext cx="2232025" cy="6337300"/>
          </a:xfrm>
        </p:spPr>
        <p:txBody>
          <a:bodyPr vert="eaVert"/>
          <a:lstStyle/>
          <a:p>
            <a:r>
              <a:rPr lang="hu-HU"/>
              <a:t>Mintacím szerkesztése</a:t>
            </a:r>
          </a:p>
        </p:txBody>
      </p:sp>
      <p:sp>
        <p:nvSpPr>
          <p:cNvPr id="3" name="Függőleges szöveg helye 2"/>
          <p:cNvSpPr>
            <a:spLocks noGrp="1"/>
          </p:cNvSpPr>
          <p:nvPr>
            <p:ph type="body" orient="vert" idx="1"/>
          </p:nvPr>
        </p:nvSpPr>
        <p:spPr>
          <a:xfrm>
            <a:off x="107950" y="115888"/>
            <a:ext cx="6543675" cy="63373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9"/>
          <p:cNvSpPr>
            <a:spLocks noGrp="1" noChangeArrowheads="1"/>
          </p:cNvSpPr>
          <p:nvPr>
            <p:ph type="sldNum" sz="quarter" idx="11"/>
          </p:nvPr>
        </p:nvSpPr>
        <p:spPr>
          <a:ln/>
        </p:spPr>
        <p:txBody>
          <a:bodyPr/>
          <a:lstStyle>
            <a:lvl1pPr>
              <a:defRPr/>
            </a:lvl1pPr>
          </a:lstStyle>
          <a:p>
            <a:pPr>
              <a:defRPr/>
            </a:pPr>
            <a:fld id="{989E4B7D-BB2E-4AC0-A426-44F0FD343D85}" type="slidenum">
              <a:rPr lang="hu-HU"/>
              <a:pPr>
                <a:defRPr/>
              </a:pPr>
              <a:t>‹#›</a:t>
            </a:fld>
            <a:endParaRPr lang="hu-HU"/>
          </a:p>
        </p:txBody>
      </p:sp>
    </p:spTree>
    <p:extLst>
      <p:ext uri="{BB962C8B-B14F-4D97-AF65-F5344CB8AC3E}">
        <p14:creationId xmlns:p14="http://schemas.microsoft.com/office/powerpoint/2010/main" val="197384901"/>
      </p:ext>
    </p:extLst>
  </p:cSld>
  <p:clrMapOvr>
    <a:masterClrMapping/>
  </p:clrMapOvr>
  <p:transition spd="med">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107950" y="115888"/>
            <a:ext cx="8928100" cy="576262"/>
          </a:xfrm>
        </p:spPr>
        <p:txBody>
          <a:bodyPr/>
          <a:lstStyle/>
          <a:p>
            <a:r>
              <a:rPr lang="hu-HU"/>
              <a:t>Mintacím szerkesztése</a:t>
            </a:r>
          </a:p>
        </p:txBody>
      </p:sp>
      <p:sp>
        <p:nvSpPr>
          <p:cNvPr id="3" name="Táblázat helye 2"/>
          <p:cNvSpPr>
            <a:spLocks noGrp="1"/>
          </p:cNvSpPr>
          <p:nvPr>
            <p:ph type="tbl" idx="1"/>
          </p:nvPr>
        </p:nvSpPr>
        <p:spPr>
          <a:xfrm>
            <a:off x="107950" y="692150"/>
            <a:ext cx="8928100" cy="5761038"/>
          </a:xfrm>
        </p:spPr>
        <p:txBody>
          <a:bodyPr/>
          <a:lstStyle/>
          <a:p>
            <a:pPr lvl="0"/>
            <a:endParaRPr lang="hu-HU" noProof="0"/>
          </a:p>
        </p:txBody>
      </p:sp>
      <p:sp>
        <p:nvSpPr>
          <p:cNvPr id="5" name="Rectangle 9"/>
          <p:cNvSpPr>
            <a:spLocks noGrp="1" noChangeArrowheads="1"/>
          </p:cNvSpPr>
          <p:nvPr>
            <p:ph type="sldNum" sz="quarter" idx="11"/>
          </p:nvPr>
        </p:nvSpPr>
        <p:spPr>
          <a:ln/>
        </p:spPr>
        <p:txBody>
          <a:bodyPr/>
          <a:lstStyle>
            <a:lvl1pPr>
              <a:defRPr/>
            </a:lvl1pPr>
          </a:lstStyle>
          <a:p>
            <a:pPr>
              <a:defRPr/>
            </a:pPr>
            <a:fld id="{4401DDD6-3F8B-4A0F-8C72-BF6764E27FA3}" type="slidenum">
              <a:rPr lang="hu-HU"/>
              <a:pPr>
                <a:defRPr/>
              </a:pPr>
              <a:t>‹#›</a:t>
            </a:fld>
            <a:endParaRPr lang="hu-HU"/>
          </a:p>
        </p:txBody>
      </p:sp>
    </p:spTree>
    <p:extLst>
      <p:ext uri="{BB962C8B-B14F-4D97-AF65-F5344CB8AC3E}">
        <p14:creationId xmlns:p14="http://schemas.microsoft.com/office/powerpoint/2010/main" val="2677050376"/>
      </p:ext>
    </p:extLst>
  </p:cSld>
  <p:clrMapOvr>
    <a:masterClrMapping/>
  </p:clrMapOvr>
  <p:transition spd="med">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7" name="Text Placeholder 6"/>
          <p:cNvSpPr>
            <a:spLocks noGrp="1"/>
          </p:cNvSpPr>
          <p:nvPr>
            <p:ph type="body" sz="quarter" idx="13"/>
          </p:nvPr>
        </p:nvSpPr>
        <p:spPr>
          <a:xfrm>
            <a:off x="107950" y="692150"/>
            <a:ext cx="8928100" cy="5725182"/>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Slide Number Placeholder 3"/>
          <p:cNvSpPr>
            <a:spLocks noGrp="1"/>
          </p:cNvSpPr>
          <p:nvPr>
            <p:ph type="sldNum" sz="quarter" idx="14"/>
          </p:nvPr>
        </p:nvSpPr>
        <p:spPr>
          <a:xfrm>
            <a:off x="7596188" y="6562725"/>
            <a:ext cx="1196975" cy="179388"/>
          </a:xfrm>
          <a:prstGeom prst="rect">
            <a:avLst/>
          </a:prstGeom>
        </p:spPr>
        <p:txBody>
          <a:bodyPr/>
          <a:lstStyle>
            <a:lvl1pPr algn="ctr">
              <a:defRPr>
                <a:cs typeface="+mn-cs"/>
              </a:defRPr>
            </a:lvl1pPr>
          </a:lstStyle>
          <a:p>
            <a:pPr>
              <a:defRPr/>
            </a:pPr>
            <a:fld id="{8C7F5FD8-AE3A-4281-8005-0D973ED324AE}" type="slidenum">
              <a:rPr lang="hu-HU"/>
              <a:pPr>
                <a:defRPr/>
              </a:pPr>
              <a:t>‹#›</a:t>
            </a:fld>
            <a:endParaRPr lang="hu-HU"/>
          </a:p>
        </p:txBody>
      </p:sp>
    </p:spTree>
    <p:extLst>
      <p:ext uri="{BB962C8B-B14F-4D97-AF65-F5344CB8AC3E}">
        <p14:creationId xmlns:p14="http://schemas.microsoft.com/office/powerpoint/2010/main" val="4131693710"/>
      </p:ext>
    </p:extLst>
  </p:cSld>
  <p:clrMapOvr>
    <a:masterClrMapping/>
  </p:clrMapOvr>
  <p:transition spd="med">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5" name="Rectangle 9"/>
          <p:cNvSpPr>
            <a:spLocks noGrp="1" noChangeArrowheads="1"/>
          </p:cNvSpPr>
          <p:nvPr>
            <p:ph type="sldNum" sz="quarter" idx="11"/>
          </p:nvPr>
        </p:nvSpPr>
        <p:spPr>
          <a:ln/>
        </p:spPr>
        <p:txBody>
          <a:bodyPr/>
          <a:lstStyle>
            <a:lvl1pPr>
              <a:defRPr/>
            </a:lvl1pPr>
          </a:lstStyle>
          <a:p>
            <a:pPr>
              <a:defRPr/>
            </a:pPr>
            <a:fld id="{EA6E768B-A68D-4F92-85FE-CDBD17E7F572}" type="slidenum">
              <a:rPr lang="hu-HU"/>
              <a:pPr>
                <a:defRPr/>
              </a:pPr>
              <a:t>‹#›</a:t>
            </a:fld>
            <a:endParaRPr lang="hu-HU"/>
          </a:p>
        </p:txBody>
      </p:sp>
    </p:spTree>
    <p:extLst>
      <p:ext uri="{BB962C8B-B14F-4D97-AF65-F5344CB8AC3E}">
        <p14:creationId xmlns:p14="http://schemas.microsoft.com/office/powerpoint/2010/main" val="3943136664"/>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9"/>
          <p:cNvSpPr>
            <a:spLocks noGrp="1" noChangeArrowheads="1"/>
          </p:cNvSpPr>
          <p:nvPr>
            <p:ph type="sldNum" sz="quarter" idx="11"/>
          </p:nvPr>
        </p:nvSpPr>
        <p:spPr>
          <a:ln/>
        </p:spPr>
        <p:txBody>
          <a:bodyPr/>
          <a:lstStyle>
            <a:lvl1pPr>
              <a:defRPr/>
            </a:lvl1pPr>
          </a:lstStyle>
          <a:p>
            <a:pPr>
              <a:defRPr/>
            </a:pPr>
            <a:fld id="{B60DAD87-7EB7-4D38-BAF0-0AF208F78DF0}" type="slidenum">
              <a:rPr lang="hu-HU"/>
              <a:pPr>
                <a:defRPr/>
              </a:pPr>
              <a:t>‹#›</a:t>
            </a:fld>
            <a:endParaRPr lang="hu-HU"/>
          </a:p>
        </p:txBody>
      </p:sp>
    </p:spTree>
    <p:extLst>
      <p:ext uri="{BB962C8B-B14F-4D97-AF65-F5344CB8AC3E}">
        <p14:creationId xmlns:p14="http://schemas.microsoft.com/office/powerpoint/2010/main" val="3130469444"/>
      </p:ext>
    </p:extLst>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5" name="Rectangle 9"/>
          <p:cNvSpPr>
            <a:spLocks noGrp="1" noChangeArrowheads="1"/>
          </p:cNvSpPr>
          <p:nvPr>
            <p:ph type="sldNum" sz="quarter" idx="11"/>
          </p:nvPr>
        </p:nvSpPr>
        <p:spPr>
          <a:ln/>
        </p:spPr>
        <p:txBody>
          <a:bodyPr/>
          <a:lstStyle>
            <a:lvl1pPr>
              <a:defRPr/>
            </a:lvl1pPr>
          </a:lstStyle>
          <a:p>
            <a:pPr>
              <a:defRPr/>
            </a:pPr>
            <a:fld id="{94E972A0-3A3D-49A1-976C-1B76E2837774}" type="slidenum">
              <a:rPr lang="hu-HU"/>
              <a:pPr>
                <a:defRPr/>
              </a:pPr>
              <a:t>‹#›</a:t>
            </a:fld>
            <a:endParaRPr lang="hu-HU"/>
          </a:p>
        </p:txBody>
      </p:sp>
    </p:spTree>
    <p:extLst>
      <p:ext uri="{BB962C8B-B14F-4D97-AF65-F5344CB8AC3E}">
        <p14:creationId xmlns:p14="http://schemas.microsoft.com/office/powerpoint/2010/main" val="1876304238"/>
      </p:ext>
    </p:extLst>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795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Rectangle 9"/>
          <p:cNvSpPr>
            <a:spLocks noGrp="1" noChangeArrowheads="1"/>
          </p:cNvSpPr>
          <p:nvPr>
            <p:ph type="sldNum" sz="quarter" idx="11"/>
          </p:nvPr>
        </p:nvSpPr>
        <p:spPr>
          <a:ln/>
        </p:spPr>
        <p:txBody>
          <a:bodyPr/>
          <a:lstStyle>
            <a:lvl1pPr>
              <a:defRPr/>
            </a:lvl1pPr>
          </a:lstStyle>
          <a:p>
            <a:pPr>
              <a:defRPr/>
            </a:pPr>
            <a:fld id="{8CD6853A-B7CE-4C2D-AD92-4933FAF4D115}" type="slidenum">
              <a:rPr lang="hu-HU"/>
              <a:pPr>
                <a:defRPr/>
              </a:pPr>
              <a:t>‹#›</a:t>
            </a:fld>
            <a:endParaRPr lang="hu-HU"/>
          </a:p>
        </p:txBody>
      </p:sp>
    </p:spTree>
    <p:extLst>
      <p:ext uri="{BB962C8B-B14F-4D97-AF65-F5344CB8AC3E}">
        <p14:creationId xmlns:p14="http://schemas.microsoft.com/office/powerpoint/2010/main" val="2188358148"/>
      </p:ext>
    </p:extLst>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8" name="Rectangle 9"/>
          <p:cNvSpPr>
            <a:spLocks noGrp="1" noChangeArrowheads="1"/>
          </p:cNvSpPr>
          <p:nvPr>
            <p:ph type="sldNum" sz="quarter" idx="11"/>
          </p:nvPr>
        </p:nvSpPr>
        <p:spPr>
          <a:ln/>
        </p:spPr>
        <p:txBody>
          <a:bodyPr/>
          <a:lstStyle>
            <a:lvl1pPr>
              <a:defRPr/>
            </a:lvl1pPr>
          </a:lstStyle>
          <a:p>
            <a:pPr>
              <a:defRPr/>
            </a:pPr>
            <a:fld id="{4AE26842-6C87-42D8-BEE5-743AFEACED0E}" type="slidenum">
              <a:rPr lang="hu-HU"/>
              <a:pPr>
                <a:defRPr/>
              </a:pPr>
              <a:t>‹#›</a:t>
            </a:fld>
            <a:endParaRPr lang="hu-HU"/>
          </a:p>
        </p:txBody>
      </p:sp>
    </p:spTree>
    <p:extLst>
      <p:ext uri="{BB962C8B-B14F-4D97-AF65-F5344CB8AC3E}">
        <p14:creationId xmlns:p14="http://schemas.microsoft.com/office/powerpoint/2010/main" val="4268641086"/>
      </p:ext>
    </p:extLst>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4" name="Rectangle 9"/>
          <p:cNvSpPr>
            <a:spLocks noGrp="1" noChangeArrowheads="1"/>
          </p:cNvSpPr>
          <p:nvPr>
            <p:ph type="sldNum" sz="quarter" idx="11"/>
          </p:nvPr>
        </p:nvSpPr>
        <p:spPr>
          <a:ln/>
        </p:spPr>
        <p:txBody>
          <a:bodyPr/>
          <a:lstStyle>
            <a:lvl1pPr>
              <a:defRPr/>
            </a:lvl1pPr>
          </a:lstStyle>
          <a:p>
            <a:pPr>
              <a:defRPr/>
            </a:pPr>
            <a:fld id="{2A0CE0D0-60EB-4D0B-B229-E26F6480F8FC}" type="slidenum">
              <a:rPr lang="hu-HU"/>
              <a:pPr>
                <a:defRPr/>
              </a:pPr>
              <a:t>‹#›</a:t>
            </a:fld>
            <a:endParaRPr lang="hu-HU"/>
          </a:p>
        </p:txBody>
      </p:sp>
    </p:spTree>
    <p:extLst>
      <p:ext uri="{BB962C8B-B14F-4D97-AF65-F5344CB8AC3E}">
        <p14:creationId xmlns:p14="http://schemas.microsoft.com/office/powerpoint/2010/main" val="236444428"/>
      </p:ext>
    </p:extLst>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3" name="Rectangle 9"/>
          <p:cNvSpPr>
            <a:spLocks noGrp="1" noChangeArrowheads="1"/>
          </p:cNvSpPr>
          <p:nvPr>
            <p:ph type="sldNum" sz="quarter" idx="11"/>
          </p:nvPr>
        </p:nvSpPr>
        <p:spPr>
          <a:ln/>
        </p:spPr>
        <p:txBody>
          <a:bodyPr/>
          <a:lstStyle>
            <a:lvl1pPr>
              <a:defRPr/>
            </a:lvl1pPr>
          </a:lstStyle>
          <a:p>
            <a:pPr>
              <a:defRPr/>
            </a:pPr>
            <a:fld id="{9E84FC66-0273-4651-909C-21EC6C7CCEC1}" type="slidenum">
              <a:rPr lang="hu-HU"/>
              <a:pPr>
                <a:defRPr/>
              </a:pPr>
              <a:t>‹#›</a:t>
            </a:fld>
            <a:endParaRPr lang="hu-HU"/>
          </a:p>
        </p:txBody>
      </p:sp>
    </p:spTree>
    <p:extLst>
      <p:ext uri="{BB962C8B-B14F-4D97-AF65-F5344CB8AC3E}">
        <p14:creationId xmlns:p14="http://schemas.microsoft.com/office/powerpoint/2010/main" val="2348251505"/>
      </p:ext>
    </p:extLst>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6" name="Rectangle 9"/>
          <p:cNvSpPr>
            <a:spLocks noGrp="1" noChangeArrowheads="1"/>
          </p:cNvSpPr>
          <p:nvPr>
            <p:ph type="sldNum" sz="quarter" idx="11"/>
          </p:nvPr>
        </p:nvSpPr>
        <p:spPr>
          <a:ln/>
        </p:spPr>
        <p:txBody>
          <a:bodyPr/>
          <a:lstStyle>
            <a:lvl1pPr>
              <a:defRPr/>
            </a:lvl1pPr>
          </a:lstStyle>
          <a:p>
            <a:pPr>
              <a:defRPr/>
            </a:pPr>
            <a:fld id="{A0EFC31D-66AD-4A77-A757-1CB1EADAEF9B}" type="slidenum">
              <a:rPr lang="hu-HU"/>
              <a:pPr>
                <a:defRPr/>
              </a:pPr>
              <a:t>‹#›</a:t>
            </a:fld>
            <a:endParaRPr lang="hu-HU"/>
          </a:p>
        </p:txBody>
      </p:sp>
    </p:spTree>
    <p:extLst>
      <p:ext uri="{BB962C8B-B14F-4D97-AF65-F5344CB8AC3E}">
        <p14:creationId xmlns:p14="http://schemas.microsoft.com/office/powerpoint/2010/main" val="1674364826"/>
      </p:ext>
    </p:extLst>
  </p:cSld>
  <p:clrMapOvr>
    <a:masterClrMapping/>
  </p:clrMapOvr>
  <p:transition spd="med">
    <p:cove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Click to edit Master title style</a:t>
            </a:r>
          </a:p>
        </p:txBody>
      </p:sp>
      <p:sp>
        <p:nvSpPr>
          <p:cNvPr id="1027"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
        <p:nvSpPr>
          <p:cNvPr id="55303" name="Rectangle 7"/>
          <p:cNvSpPr>
            <a:spLocks noGrp="1" noChangeArrowheads="1"/>
          </p:cNvSpPr>
          <p:nvPr>
            <p:ph type="dt" sz="half" idx="2"/>
          </p:nvPr>
        </p:nvSpPr>
        <p:spPr bwMode="auto">
          <a:xfrm>
            <a:off x="611188" y="6562725"/>
            <a:ext cx="17272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defRPr>
            </a:lvl1pPr>
          </a:lstStyle>
          <a:p>
            <a:pPr>
              <a:defRPr/>
            </a:pPr>
            <a:endParaRPr lang="hu-HU"/>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0F4F852E-FE9E-41FE-B87C-995A9FEAE54B}"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749" r:id="rId1"/>
  </p:sldLayoutIdLst>
  <p:transition spd="med">
    <p:cover/>
  </p:transition>
  <p:hf hdr="0" ftr="0" dt="0"/>
  <p:txStyles>
    <p:titleStyle>
      <a:lvl1pPr algn="l" rtl="0" eaLnBrk="0" fontAlgn="base" hangingPunct="0">
        <a:spcBef>
          <a:spcPct val="0"/>
        </a:spcBef>
        <a:spcAft>
          <a:spcPct val="0"/>
        </a:spcAft>
        <a:defRPr sz="3200" b="1">
          <a:solidFill>
            <a:srgbClr val="606060"/>
          </a:solidFill>
          <a:latin typeface="+mj-lt"/>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fontAlgn="base">
        <a:spcBef>
          <a:spcPct val="0"/>
        </a:spcBef>
        <a:spcAft>
          <a:spcPct val="0"/>
        </a:spcAft>
        <a:defRPr sz="3200" b="1">
          <a:solidFill>
            <a:srgbClr val="606060"/>
          </a:solidFill>
          <a:latin typeface="Segoe UI" pitchFamily="34" charset="0"/>
        </a:defRPr>
      </a:lvl6pPr>
      <a:lvl7pPr marL="914400" algn="l" rtl="0" fontAlgn="base">
        <a:spcBef>
          <a:spcPct val="0"/>
        </a:spcBef>
        <a:spcAft>
          <a:spcPct val="0"/>
        </a:spcAft>
        <a:defRPr sz="3200" b="1">
          <a:solidFill>
            <a:srgbClr val="606060"/>
          </a:solidFill>
          <a:latin typeface="Segoe UI" pitchFamily="34" charset="0"/>
        </a:defRPr>
      </a:lvl7pPr>
      <a:lvl8pPr marL="1371600" algn="l" rtl="0" fontAlgn="base">
        <a:spcBef>
          <a:spcPct val="0"/>
        </a:spcBef>
        <a:spcAft>
          <a:spcPct val="0"/>
        </a:spcAft>
        <a:defRPr sz="3200" b="1">
          <a:solidFill>
            <a:srgbClr val="606060"/>
          </a:solidFill>
          <a:latin typeface="Segoe UI" pitchFamily="34" charset="0"/>
        </a:defRPr>
      </a:lvl8pPr>
      <a:lvl9pPr marL="1828800" algn="l" rtl="0" fontAlgn="base">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Mintacím szerkesztése</a:t>
            </a:r>
          </a:p>
        </p:txBody>
      </p:sp>
      <p:sp>
        <p:nvSpPr>
          <p:cNvPr id="2051"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5ECC5B6B-3CBB-458F-B8E0-9078F752E0A3}"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50" r:id="rId13"/>
  </p:sldLayoutIdLst>
  <p:transition spd="med">
    <p:cover/>
  </p:transition>
  <p:hf hdr="0" ftr="0" dt="0"/>
  <p:txStyles>
    <p:titleStyle>
      <a:lvl1pPr algn="l" rtl="0" eaLnBrk="0" fontAlgn="base" hangingPunct="0">
        <a:spcBef>
          <a:spcPct val="0"/>
        </a:spcBef>
        <a:spcAft>
          <a:spcPct val="0"/>
        </a:spcAft>
        <a:defRPr sz="3200" b="1">
          <a:solidFill>
            <a:srgbClr val="606060"/>
          </a:solidFill>
          <a:latin typeface="+mj-lt"/>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eaLnBrk="0" fontAlgn="base" hangingPunct="0">
        <a:spcBef>
          <a:spcPct val="0"/>
        </a:spcBef>
        <a:spcAft>
          <a:spcPct val="0"/>
        </a:spcAft>
        <a:defRPr sz="3200" b="1">
          <a:solidFill>
            <a:srgbClr val="606060"/>
          </a:solidFill>
          <a:latin typeface="Segoe UI" pitchFamily="34" charset="0"/>
        </a:defRPr>
      </a:lvl6pPr>
      <a:lvl7pPr marL="914400" algn="l" rtl="0" eaLnBrk="0" fontAlgn="base" hangingPunct="0">
        <a:spcBef>
          <a:spcPct val="0"/>
        </a:spcBef>
        <a:spcAft>
          <a:spcPct val="0"/>
        </a:spcAft>
        <a:defRPr sz="3200" b="1">
          <a:solidFill>
            <a:srgbClr val="606060"/>
          </a:solidFill>
          <a:latin typeface="Segoe UI" pitchFamily="34" charset="0"/>
        </a:defRPr>
      </a:lvl7pPr>
      <a:lvl8pPr marL="1371600" algn="l" rtl="0" eaLnBrk="0" fontAlgn="base" hangingPunct="0">
        <a:spcBef>
          <a:spcPct val="0"/>
        </a:spcBef>
        <a:spcAft>
          <a:spcPct val="0"/>
        </a:spcAft>
        <a:defRPr sz="3200" b="1">
          <a:solidFill>
            <a:srgbClr val="606060"/>
          </a:solidFill>
          <a:latin typeface="Segoe UI" pitchFamily="34" charset="0"/>
        </a:defRPr>
      </a:lvl8pPr>
      <a:lvl9pPr marL="1828800" algn="l" rtl="0" eaLnBrk="0" fontAlgn="base" hangingPunct="0">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stackoverflow.com/questions/1638919/how-to-explain-dependency-injection-to-a-5-year-old/1638961#1638961"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ia számának hely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59F5E841-C6BF-451E-A6F9-B54F02A7F3CF}" type="slidenum">
              <a:rPr lang="hu-HU" altLang="hu-HU" sz="1000" smtClean="0">
                <a:solidFill>
                  <a:schemeClr val="tx1"/>
                </a:solidFill>
              </a:rPr>
              <a:pPr eaLnBrk="1" hangingPunct="1"/>
              <a:t>1</a:t>
            </a:fld>
            <a:endParaRPr lang="hu-HU" altLang="hu-HU" sz="1000">
              <a:solidFill>
                <a:schemeClr val="tx1"/>
              </a:solidFill>
            </a:endParaRPr>
          </a:p>
        </p:txBody>
      </p:sp>
      <p:sp>
        <p:nvSpPr>
          <p:cNvPr id="88068" name="Rectangle 9"/>
          <p:cNvSpPr>
            <a:spLocks noGrp="1" noChangeArrowheads="1"/>
          </p:cNvSpPr>
          <p:nvPr>
            <p:ph type="subTitle" idx="4294967295"/>
          </p:nvPr>
        </p:nvSpPr>
        <p:spPr>
          <a:xfrm>
            <a:off x="107950" y="3141663"/>
            <a:ext cx="8928100" cy="3024187"/>
          </a:xfrm>
        </p:spPr>
        <p:txBody>
          <a:bodyPr lIns="360000"/>
          <a:lstStyle/>
          <a:p>
            <a:pPr marL="0" indent="0" algn="ctr" eaLnBrk="1" hangingPunct="1">
              <a:spcBef>
                <a:spcPct val="0"/>
              </a:spcBef>
              <a:buFontTx/>
              <a:buNone/>
              <a:tabLst>
                <a:tab pos="442913" algn="l"/>
              </a:tabLst>
              <a:defRPr/>
            </a:pPr>
            <a:r>
              <a:rPr lang="hu-HU" sz="2000" b="0" dirty="0" err="1" smtClean="0"/>
              <a:t>Dependency</a:t>
            </a:r>
            <a:r>
              <a:rPr lang="hu-HU" sz="2000" b="0" dirty="0" smtClean="0"/>
              <a:t> </a:t>
            </a:r>
            <a:r>
              <a:rPr lang="hu-HU" sz="2000" b="0" dirty="0" err="1"/>
              <a:t>Injection</a:t>
            </a:r>
            <a:endParaRPr lang="hu-HU" sz="2000" b="0" dirty="0"/>
          </a:p>
          <a:p>
            <a:pPr marL="0" indent="0" algn="ctr" eaLnBrk="1" hangingPunct="1">
              <a:spcBef>
                <a:spcPct val="0"/>
              </a:spcBef>
              <a:buFontTx/>
              <a:buNone/>
              <a:tabLst>
                <a:tab pos="442913" algn="l"/>
              </a:tabLst>
              <a:defRPr/>
            </a:pPr>
            <a:r>
              <a:rPr lang="hu-HU" sz="2000" b="0" dirty="0"/>
              <a:t>Tesztduplikátumok, </a:t>
            </a:r>
            <a:r>
              <a:rPr lang="hu-HU" sz="2000" b="0" dirty="0" err="1"/>
              <a:t>Mock</a:t>
            </a:r>
            <a:r>
              <a:rPr lang="hu-HU" sz="2000" b="0" dirty="0"/>
              <a:t>-ok, </a:t>
            </a:r>
            <a:r>
              <a:rPr lang="hu-HU" sz="2000" b="0" dirty="0" err="1"/>
              <a:t>Fake</a:t>
            </a:r>
            <a:r>
              <a:rPr lang="hu-HU" sz="2000" b="0" dirty="0"/>
              <a:t>-ek</a:t>
            </a:r>
          </a:p>
        </p:txBody>
      </p:sp>
      <p:sp>
        <p:nvSpPr>
          <p:cNvPr id="6" name="Rectangle 8">
            <a:extLst>
              <a:ext uri="{FF2B5EF4-FFF2-40B4-BE49-F238E27FC236}">
                <a16:creationId xmlns:a16="http://schemas.microsoft.com/office/drawing/2014/main" id="{BB0EE1B3-6061-4F2F-9CA7-3CF7B3483476}"/>
              </a:ext>
            </a:extLst>
          </p:cNvPr>
          <p:cNvSpPr>
            <a:spLocks noGrp="1" noChangeArrowheads="1"/>
          </p:cNvSpPr>
          <p:nvPr/>
        </p:nvSpPr>
        <p:spPr bwMode="auto">
          <a:xfrm>
            <a:off x="107950" y="1742945"/>
            <a:ext cx="89281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3200" b="1">
                <a:solidFill>
                  <a:srgbClr val="606060"/>
                </a:solidFill>
                <a:latin typeface="Calibri" panose="020F0502020204030204" pitchFamily="34" charset="0"/>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eaLnBrk="0" fontAlgn="base" hangingPunct="0">
              <a:spcBef>
                <a:spcPct val="0"/>
              </a:spcBef>
              <a:spcAft>
                <a:spcPct val="0"/>
              </a:spcAft>
              <a:defRPr sz="3200" b="1">
                <a:solidFill>
                  <a:srgbClr val="606060"/>
                </a:solidFill>
                <a:latin typeface="Segoe UI" pitchFamily="34" charset="0"/>
              </a:defRPr>
            </a:lvl6pPr>
            <a:lvl7pPr marL="914400" algn="l" rtl="0" eaLnBrk="0" fontAlgn="base" hangingPunct="0">
              <a:spcBef>
                <a:spcPct val="0"/>
              </a:spcBef>
              <a:spcAft>
                <a:spcPct val="0"/>
              </a:spcAft>
              <a:defRPr sz="3200" b="1">
                <a:solidFill>
                  <a:srgbClr val="606060"/>
                </a:solidFill>
                <a:latin typeface="Segoe UI" pitchFamily="34" charset="0"/>
              </a:defRPr>
            </a:lvl7pPr>
            <a:lvl8pPr marL="1371600" algn="l" rtl="0" eaLnBrk="0" fontAlgn="base" hangingPunct="0">
              <a:spcBef>
                <a:spcPct val="0"/>
              </a:spcBef>
              <a:spcAft>
                <a:spcPct val="0"/>
              </a:spcAft>
              <a:defRPr sz="3200" b="1">
                <a:solidFill>
                  <a:srgbClr val="606060"/>
                </a:solidFill>
                <a:latin typeface="Segoe UI" pitchFamily="34" charset="0"/>
              </a:defRPr>
            </a:lvl8pPr>
            <a:lvl9pPr marL="1828800" algn="l" rtl="0" eaLnBrk="0" fontAlgn="base" hangingPunct="0">
              <a:spcBef>
                <a:spcPct val="0"/>
              </a:spcBef>
              <a:spcAft>
                <a:spcPct val="0"/>
              </a:spcAft>
              <a:defRPr sz="3200" b="1">
                <a:solidFill>
                  <a:srgbClr val="606060"/>
                </a:solidFill>
                <a:latin typeface="Segoe UI" pitchFamily="34" charset="0"/>
              </a:defRPr>
            </a:lvl9pPr>
          </a:lstStyle>
          <a:p>
            <a:pPr algn="ctr" eaLnBrk="1" hangingPunct="1"/>
            <a:r>
              <a:rPr lang="hu-HU" sz="4000" dirty="0"/>
              <a:t>Haladó fejlesztési technikák</a:t>
            </a:r>
          </a:p>
        </p:txBody>
      </p:sp>
    </p:spTree>
  </p:cSld>
  <p:clrMapOvr>
    <a:masterClrMapping/>
  </p:clrMapOvr>
  <p:transition spd="med">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ABE46CD-39B7-4E0F-AA10-18FDFF3EF8C6}"/>
              </a:ext>
            </a:extLst>
          </p:cNvPr>
          <p:cNvSpPr>
            <a:spLocks noGrp="1"/>
          </p:cNvSpPr>
          <p:nvPr>
            <p:ph type="title"/>
          </p:nvPr>
        </p:nvSpPr>
        <p:spPr/>
        <p:txBody>
          <a:bodyPr/>
          <a:lstStyle/>
          <a:p>
            <a:r>
              <a:rPr lang="hu-HU" dirty="0" smtClean="0"/>
              <a:t>3. Rejtett függőségek kerülése</a:t>
            </a:r>
            <a:endParaRPr lang="en-GB" dirty="0"/>
          </a:p>
        </p:txBody>
      </p:sp>
      <p:sp>
        <p:nvSpPr>
          <p:cNvPr id="3" name="Tartalom helye 2">
            <a:extLst>
              <a:ext uri="{FF2B5EF4-FFF2-40B4-BE49-F238E27FC236}">
                <a16:creationId xmlns:a16="http://schemas.microsoft.com/office/drawing/2014/main" id="{D721B5A2-5959-4F3D-9DB1-6C947505D768}"/>
              </a:ext>
            </a:extLst>
          </p:cNvPr>
          <p:cNvSpPr>
            <a:spLocks noGrp="1"/>
          </p:cNvSpPr>
          <p:nvPr>
            <p:ph idx="1"/>
          </p:nvPr>
        </p:nvSpPr>
        <p:spPr/>
        <p:txBody>
          <a:bodyPr/>
          <a:lstStyle/>
          <a:p>
            <a:endParaRPr lang="en-GB" dirty="0"/>
          </a:p>
        </p:txBody>
      </p:sp>
      <p:sp>
        <p:nvSpPr>
          <p:cNvPr id="4" name="Dia számának helye 3">
            <a:extLst>
              <a:ext uri="{FF2B5EF4-FFF2-40B4-BE49-F238E27FC236}">
                <a16:creationId xmlns:a16="http://schemas.microsoft.com/office/drawing/2014/main" id="{026D2A5D-49F6-4B5E-BB58-24C064EC00DD}"/>
              </a:ext>
            </a:extLst>
          </p:cNvPr>
          <p:cNvSpPr>
            <a:spLocks noGrp="1"/>
          </p:cNvSpPr>
          <p:nvPr>
            <p:ph type="sldNum" sz="quarter" idx="11"/>
          </p:nvPr>
        </p:nvSpPr>
        <p:spPr/>
        <p:txBody>
          <a:bodyPr/>
          <a:lstStyle/>
          <a:p>
            <a:pPr>
              <a:defRPr/>
            </a:pPr>
            <a:fld id="{B60DAD87-7EB7-4D38-BAF0-0AF208F78DF0}" type="slidenum">
              <a:rPr lang="hu-HU" smtClean="0"/>
              <a:pPr>
                <a:defRPr/>
              </a:pPr>
              <a:t>10</a:t>
            </a:fld>
            <a:endParaRPr lang="hu-HU"/>
          </a:p>
        </p:txBody>
      </p:sp>
      <p:pic>
        <p:nvPicPr>
          <p:cNvPr id="5" name="Kép 4">
            <a:extLst>
              <a:ext uri="{FF2B5EF4-FFF2-40B4-BE49-F238E27FC236}">
                <a16:creationId xmlns:a16="http://schemas.microsoft.com/office/drawing/2014/main" id="{D3ED679A-AF85-4A53-95F1-8D52CC9B49C7}"/>
              </a:ext>
            </a:extLst>
          </p:cNvPr>
          <p:cNvPicPr>
            <a:picLocks noChangeAspect="1"/>
          </p:cNvPicPr>
          <p:nvPr/>
        </p:nvPicPr>
        <p:blipFill>
          <a:blip r:embed="rId2"/>
          <a:stretch>
            <a:fillRect/>
          </a:stretch>
        </p:blipFill>
        <p:spPr>
          <a:xfrm>
            <a:off x="183897" y="735997"/>
            <a:ext cx="8780713" cy="4421243"/>
          </a:xfrm>
          <a:prstGeom prst="rect">
            <a:avLst/>
          </a:prstGeom>
        </p:spPr>
      </p:pic>
      <p:sp>
        <p:nvSpPr>
          <p:cNvPr id="6" name="Téglalap 5">
            <a:extLst>
              <a:ext uri="{FF2B5EF4-FFF2-40B4-BE49-F238E27FC236}">
                <a16:creationId xmlns:a16="http://schemas.microsoft.com/office/drawing/2014/main" id="{EBDFAB4C-1E61-461B-A50D-959398F1EE50}"/>
              </a:ext>
            </a:extLst>
          </p:cNvPr>
          <p:cNvSpPr/>
          <p:nvPr/>
        </p:nvSpPr>
        <p:spPr>
          <a:xfrm>
            <a:off x="4932050" y="1772770"/>
            <a:ext cx="3744520" cy="288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églalap 6">
            <a:extLst>
              <a:ext uri="{FF2B5EF4-FFF2-40B4-BE49-F238E27FC236}">
                <a16:creationId xmlns:a16="http://schemas.microsoft.com/office/drawing/2014/main" id="{0A66FEA3-5100-40C7-8423-80AAE7A72374}"/>
              </a:ext>
            </a:extLst>
          </p:cNvPr>
          <p:cNvSpPr/>
          <p:nvPr/>
        </p:nvSpPr>
        <p:spPr>
          <a:xfrm>
            <a:off x="3131800" y="3624453"/>
            <a:ext cx="3024420" cy="288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Kép 7">
            <a:extLst>
              <a:ext uri="{FF2B5EF4-FFF2-40B4-BE49-F238E27FC236}">
                <a16:creationId xmlns:a16="http://schemas.microsoft.com/office/drawing/2014/main" id="{DE0CA04E-6D44-4B45-9116-73142EA158E2}"/>
              </a:ext>
            </a:extLst>
          </p:cNvPr>
          <p:cNvPicPr>
            <a:picLocks noChangeAspect="1"/>
          </p:cNvPicPr>
          <p:nvPr/>
        </p:nvPicPr>
        <p:blipFill>
          <a:blip r:embed="rId3"/>
          <a:stretch>
            <a:fillRect/>
          </a:stretch>
        </p:blipFill>
        <p:spPr>
          <a:xfrm>
            <a:off x="183897" y="5295621"/>
            <a:ext cx="5741165" cy="1028268"/>
          </a:xfrm>
          <a:prstGeom prst="rect">
            <a:avLst/>
          </a:prstGeom>
        </p:spPr>
      </p:pic>
      <p:sp>
        <p:nvSpPr>
          <p:cNvPr id="9" name="Tartalom helye 2">
            <a:extLst>
              <a:ext uri="{FF2B5EF4-FFF2-40B4-BE49-F238E27FC236}">
                <a16:creationId xmlns:a16="http://schemas.microsoft.com/office/drawing/2014/main" id="{662829AD-CFD5-40D7-B038-B8F53958929A}"/>
              </a:ext>
            </a:extLst>
          </p:cNvPr>
          <p:cNvSpPr txBox="1">
            <a:spLocks/>
          </p:cNvSpPr>
          <p:nvPr/>
        </p:nvSpPr>
        <p:spPr bwMode="auto">
          <a:xfrm>
            <a:off x="3955944" y="4349209"/>
            <a:ext cx="5008665" cy="475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spcBef>
                <a:spcPts val="10"/>
              </a:spcBef>
              <a:buNone/>
            </a:pPr>
            <a:r>
              <a:rPr lang="hu-HU" sz="2800" kern="0" dirty="0" err="1"/>
              <a:t>Loose</a:t>
            </a:r>
            <a:r>
              <a:rPr lang="hu-HU" sz="2800" kern="0" dirty="0"/>
              <a:t> </a:t>
            </a:r>
            <a:r>
              <a:rPr lang="hu-HU" sz="2800" kern="0" dirty="0" err="1" smtClean="0"/>
              <a:t>coupling</a:t>
            </a:r>
            <a:endParaRPr lang="hu-HU" sz="2800" kern="0" dirty="0" smtClean="0"/>
          </a:p>
          <a:p>
            <a:pPr marL="0" indent="0">
              <a:spcBef>
                <a:spcPts val="10"/>
              </a:spcBef>
              <a:buNone/>
            </a:pPr>
            <a:r>
              <a:rPr lang="hu-HU" sz="2800" kern="0" dirty="0" smtClean="0"/>
              <a:t>!!! </a:t>
            </a:r>
            <a:r>
              <a:rPr lang="hu-HU" sz="2800" kern="0" dirty="0" err="1" smtClean="0"/>
              <a:t>Dependency</a:t>
            </a:r>
            <a:r>
              <a:rPr lang="hu-HU" sz="2800" kern="0" dirty="0" smtClean="0"/>
              <a:t> </a:t>
            </a:r>
            <a:r>
              <a:rPr lang="hu-HU" sz="2800" kern="0" dirty="0" err="1" smtClean="0"/>
              <a:t>Injection</a:t>
            </a:r>
            <a:r>
              <a:rPr lang="hu-HU" sz="2800" kern="0" dirty="0" smtClean="0"/>
              <a:t> </a:t>
            </a:r>
            <a:r>
              <a:rPr lang="hu-HU" sz="2800" kern="0" dirty="0" smtClean="0"/>
              <a:t>!!!</a:t>
            </a:r>
            <a:endParaRPr lang="hu-HU" sz="2800" kern="0" dirty="0"/>
          </a:p>
        </p:txBody>
      </p:sp>
    </p:spTree>
    <p:extLst>
      <p:ext uri="{BB962C8B-B14F-4D97-AF65-F5344CB8AC3E}">
        <p14:creationId xmlns:p14="http://schemas.microsoft.com/office/powerpoint/2010/main" val="27262552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Constructor Injection</a:t>
            </a:r>
          </a:p>
        </p:txBody>
      </p:sp>
      <p:sp>
        <p:nvSpPr>
          <p:cNvPr id="3" name="Tartalom helye 2"/>
          <p:cNvSpPr>
            <a:spLocks noGrp="1"/>
          </p:cNvSpPr>
          <p:nvPr>
            <p:ph idx="1"/>
          </p:nvPr>
        </p:nvSpPr>
        <p:spPr>
          <a:xfrm>
            <a:off x="107950" y="692150"/>
            <a:ext cx="8928100" cy="5761038"/>
          </a:xfrm>
        </p:spPr>
        <p:txBody>
          <a:bodyPr/>
          <a:lstStyle/>
          <a:p>
            <a:pPr marL="0" indent="0">
              <a:buNone/>
            </a:pPr>
            <a:endParaRPr lang="hu-HU"/>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11</a:t>
            </a:fld>
            <a:endParaRPr lang="hu-HU"/>
          </a:p>
        </p:txBody>
      </p:sp>
      <p:sp>
        <p:nvSpPr>
          <p:cNvPr id="8" name="Szövegdoboz 7"/>
          <p:cNvSpPr txBox="1">
            <a:spLocks noChangeArrowheads="1"/>
          </p:cNvSpPr>
          <p:nvPr/>
        </p:nvSpPr>
        <p:spPr bwMode="auto">
          <a:xfrm>
            <a:off x="251400" y="801687"/>
            <a:ext cx="8209140" cy="5632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0000FF"/>
                </a:solidFill>
                <a:latin typeface="Consolas" panose="020B0609020204030204" pitchFamily="49" charset="0"/>
              </a:rPr>
              <a:t>interface</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IMyDependency</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string</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DoSomething</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a:t>
            </a:r>
          </a:p>
          <a:p>
            <a:pPr algn="l"/>
            <a:endParaRPr lang="hu-HU" sz="1800" dirty="0">
              <a:solidFill>
                <a:srgbClr val="000000"/>
              </a:solidFill>
              <a:latin typeface="Consolas" panose="020B0609020204030204" pitchFamily="49" charset="0"/>
            </a:endParaRPr>
          </a:p>
          <a:p>
            <a:pPr algn="l"/>
            <a:r>
              <a:rPr lang="hu-HU" sz="1800" dirty="0" err="1">
                <a:solidFill>
                  <a:srgbClr val="0000FF"/>
                </a:solidFill>
                <a:latin typeface="Consolas" panose="020B0609020204030204" pitchFamily="49" charset="0"/>
              </a:rPr>
              <a:t>class</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MyClass</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private</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IMyDependency</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dependency</a:t>
            </a:r>
            <a:r>
              <a:rPr lang="hu-HU" sz="1800" dirty="0">
                <a:solidFill>
                  <a:srgbClr val="000000"/>
                </a:solidFill>
                <a:latin typeface="Consolas" panose="020B0609020204030204" pitchFamily="49" charset="0"/>
              </a:rPr>
              <a:t>;</a:t>
            </a:r>
          </a:p>
          <a:p>
            <a:pPr algn="l"/>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MyClass</a:t>
            </a:r>
            <a:r>
              <a:rPr lang="hu-HU" sz="1800" dirty="0">
                <a:solidFill>
                  <a:srgbClr val="000000"/>
                </a:solidFill>
                <a:latin typeface="Consolas" panose="020B0609020204030204" pitchFamily="49" charset="0"/>
              </a:rPr>
              <a:t>(</a:t>
            </a:r>
            <a:r>
              <a:rPr lang="hu-HU" sz="1800" dirty="0" err="1">
                <a:solidFill>
                  <a:srgbClr val="2B91AF"/>
                </a:solidFill>
                <a:latin typeface="Consolas" panose="020B0609020204030204" pitchFamily="49" charset="0"/>
              </a:rPr>
              <a:t>IMyDependency</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dependency</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this</a:t>
            </a:r>
            <a:r>
              <a:rPr lang="hu-HU" sz="1800" dirty="0" err="1">
                <a:solidFill>
                  <a:srgbClr val="000000"/>
                </a:solidFill>
                <a:latin typeface="Consolas" panose="020B0609020204030204" pitchFamily="49" charset="0"/>
              </a:rPr>
              <a:t>.dependency</a:t>
            </a:r>
            <a:r>
              <a:rPr lang="hu-HU" sz="1800" dirty="0">
                <a:solidFill>
                  <a:srgbClr val="000000"/>
                </a:solidFill>
                <a:latin typeface="Consolas" panose="020B0609020204030204" pitchFamily="49" charset="0"/>
              </a:rPr>
              <a:t> = </a:t>
            </a:r>
            <a:r>
              <a:rPr lang="hu-HU" sz="1800" dirty="0" err="1">
                <a:solidFill>
                  <a:srgbClr val="000000"/>
                </a:solidFill>
                <a:latin typeface="Consolas" panose="020B0609020204030204" pitchFamily="49" charset="0"/>
              </a:rPr>
              <a:t>dependency</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a:solidFill>
                  <a:srgbClr val="008000"/>
                </a:solidFill>
                <a:latin typeface="Consolas" panose="020B0609020204030204" pitchFamily="49" charset="0"/>
              </a:rPr>
              <a:t>// metódusaiban: </a:t>
            </a:r>
            <a:r>
              <a:rPr lang="hu-HU" sz="1800" dirty="0" err="1">
                <a:solidFill>
                  <a:srgbClr val="008000"/>
                </a:solidFill>
                <a:latin typeface="Consolas" panose="020B0609020204030204" pitchFamily="49" charset="0"/>
              </a:rPr>
              <a:t>dependency.DoSomething</a:t>
            </a:r>
            <a:r>
              <a:rPr lang="hu-HU" sz="1800" dirty="0">
                <a:solidFill>
                  <a:srgbClr val="008000"/>
                </a:solidFill>
                <a:latin typeface="Consolas" panose="020B0609020204030204" pitchFamily="49" charset="0"/>
              </a:rPr>
              <a:t>() </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endParaRPr lang="hu-HU" sz="1800" dirty="0">
              <a:solidFill>
                <a:srgbClr val="008000"/>
              </a:solidFill>
              <a:latin typeface="Consolas" panose="020B0609020204030204" pitchFamily="49" charset="0"/>
            </a:endParaRPr>
          </a:p>
          <a:p>
            <a:pPr algn="l"/>
            <a:r>
              <a:rPr lang="hu-HU" sz="1800" dirty="0">
                <a:solidFill>
                  <a:srgbClr val="008000"/>
                </a:solidFill>
                <a:latin typeface="Consolas" panose="020B0609020204030204" pitchFamily="49" charset="0"/>
              </a:rPr>
              <a:t>// használata</a:t>
            </a:r>
            <a:endParaRPr lang="hu-HU" sz="1800" kern="0" dirty="0">
              <a:solidFill>
                <a:srgbClr val="000000"/>
              </a:solidFill>
              <a:latin typeface="Consolas" panose="020B0609020204030204" pitchFamily="49" charset="0"/>
              <a:ea typeface="Calibri"/>
              <a:cs typeface="Times New Roman"/>
            </a:endParaRPr>
          </a:p>
          <a:p>
            <a:pPr algn="l"/>
            <a:r>
              <a:rPr lang="hu-HU" sz="1800" dirty="0" err="1">
                <a:solidFill>
                  <a:srgbClr val="2B91AF"/>
                </a:solidFill>
                <a:latin typeface="Consolas" panose="020B0609020204030204" pitchFamily="49" charset="0"/>
              </a:rPr>
              <a:t>IMyDependency</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myDependency</a:t>
            </a:r>
            <a:r>
              <a:rPr lang="hu-HU" sz="1800" dirty="0">
                <a:solidFill>
                  <a:srgbClr val="000000"/>
                </a:solidFill>
                <a:latin typeface="Consolas" panose="020B0609020204030204" pitchFamily="49" charset="0"/>
              </a:rPr>
              <a:t>; </a:t>
            </a:r>
            <a:r>
              <a:rPr lang="hu-HU" sz="1800" dirty="0">
                <a:solidFill>
                  <a:srgbClr val="008000"/>
                </a:solidFill>
                <a:latin typeface="Consolas" panose="020B0609020204030204" pitchFamily="49" charset="0"/>
              </a:rPr>
              <a:t>// </a:t>
            </a:r>
            <a:r>
              <a:rPr lang="hu-HU" sz="1800" dirty="0" smtClean="0">
                <a:solidFill>
                  <a:srgbClr val="008000"/>
                </a:solidFill>
                <a:latin typeface="Consolas" panose="020B0609020204030204" pitchFamily="49" charset="0"/>
              </a:rPr>
              <a:t>értékadás, </a:t>
            </a:r>
            <a:r>
              <a:rPr lang="hu-HU" sz="1800" dirty="0" err="1" smtClean="0">
                <a:solidFill>
                  <a:srgbClr val="008000"/>
                </a:solidFill>
                <a:latin typeface="Consolas" panose="020B0609020204030204" pitchFamily="49" charset="0"/>
              </a:rPr>
              <a:t>példányosítás</a:t>
            </a:r>
            <a:r>
              <a:rPr lang="hu-HU" sz="1800" dirty="0" smtClean="0">
                <a:solidFill>
                  <a:srgbClr val="008000"/>
                </a:solidFill>
                <a:latin typeface="Consolas" panose="020B0609020204030204" pitchFamily="49" charset="0"/>
              </a:rPr>
              <a:t> ... </a:t>
            </a:r>
            <a:endParaRPr lang="hu-HU" sz="1800" dirty="0">
              <a:solidFill>
                <a:srgbClr val="000000"/>
              </a:solidFill>
              <a:latin typeface="Consolas" panose="020B0609020204030204" pitchFamily="49" charset="0"/>
            </a:endParaRPr>
          </a:p>
          <a:p>
            <a:pPr algn="l"/>
            <a:r>
              <a:rPr lang="en-US" sz="1800" dirty="0" err="1">
                <a:solidFill>
                  <a:srgbClr val="2B91AF"/>
                </a:solidFill>
                <a:latin typeface="Consolas" panose="020B0609020204030204" pitchFamily="49" charset="0"/>
              </a:rPr>
              <a:t>MyClass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myClass</a:t>
            </a:r>
            <a:r>
              <a:rPr lang="en-US" sz="1800" dirty="0">
                <a:solidFill>
                  <a:srgbClr val="000000"/>
                </a:solidFill>
                <a:latin typeface="Consolas" panose="020B0609020204030204" pitchFamily="49" charset="0"/>
              </a:rPr>
              <a:t> = </a:t>
            </a:r>
            <a:r>
              <a:rPr lang="en-US" sz="1800" dirty="0">
                <a:solidFill>
                  <a:srgbClr val="0000FF"/>
                </a:solidFill>
                <a:latin typeface="Consolas" panose="020B0609020204030204" pitchFamily="49" charset="0"/>
              </a:rPr>
              <a:t>new</a:t>
            </a:r>
            <a:r>
              <a:rPr lang="en-US" sz="1800" dirty="0">
                <a:solidFill>
                  <a:srgbClr val="000000"/>
                </a:solidFill>
                <a:latin typeface="Consolas" panose="020B0609020204030204" pitchFamily="49" charset="0"/>
              </a:rPr>
              <a:t> </a:t>
            </a:r>
            <a:r>
              <a:rPr lang="en-US" sz="1800" dirty="0" err="1">
                <a:solidFill>
                  <a:srgbClr val="2B91AF"/>
                </a:solidFill>
                <a:latin typeface="Consolas" panose="020B0609020204030204" pitchFamily="49" charset="0"/>
              </a:rPr>
              <a:t>MyClass</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myDependency</a:t>
            </a:r>
            <a:r>
              <a:rPr lang="en-US" sz="1800" dirty="0">
                <a:solidFill>
                  <a:srgbClr val="000000"/>
                </a:solidFill>
                <a:latin typeface="Consolas" panose="020B0609020204030204" pitchFamily="49" charset="0"/>
              </a:rPr>
              <a:t>);</a:t>
            </a:r>
            <a:endParaRPr lang="hu-HU" sz="1800" kern="0" dirty="0">
              <a:solidFill>
                <a:srgbClr val="000000"/>
              </a:solidFill>
              <a:latin typeface="Consolas"/>
              <a:ea typeface="Calibri"/>
              <a:cs typeface="Times New Roman"/>
            </a:endParaRPr>
          </a:p>
        </p:txBody>
      </p:sp>
    </p:spTree>
    <p:extLst>
      <p:ext uri="{BB962C8B-B14F-4D97-AF65-F5344CB8AC3E}">
        <p14:creationId xmlns:p14="http://schemas.microsoft.com/office/powerpoint/2010/main" val="505833140"/>
      </p:ext>
    </p:extLst>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Method Injection, Setter Injection</a:t>
            </a:r>
          </a:p>
        </p:txBody>
      </p:sp>
      <p:sp>
        <p:nvSpPr>
          <p:cNvPr id="3" name="Tartalom helye 2"/>
          <p:cNvSpPr>
            <a:spLocks noGrp="1"/>
          </p:cNvSpPr>
          <p:nvPr>
            <p:ph idx="1"/>
          </p:nvPr>
        </p:nvSpPr>
        <p:spPr>
          <a:xfrm>
            <a:off x="107950" y="4377614"/>
            <a:ext cx="8928100" cy="2075574"/>
          </a:xfrm>
        </p:spPr>
        <p:txBody>
          <a:bodyPr/>
          <a:lstStyle/>
          <a:p>
            <a:r>
              <a:rPr lang="hu-HU" dirty="0" err="1"/>
              <a:t>Constructor</a:t>
            </a:r>
            <a:r>
              <a:rPr lang="hu-HU" dirty="0"/>
              <a:t> </a:t>
            </a:r>
            <a:r>
              <a:rPr lang="hu-HU" dirty="0" err="1"/>
              <a:t>Injection</a:t>
            </a:r>
            <a:r>
              <a:rPr lang="hu-HU" dirty="0"/>
              <a:t> – gyakori, ha sok helyen kell a függőség</a:t>
            </a:r>
          </a:p>
          <a:p>
            <a:r>
              <a:rPr lang="hu-HU" dirty="0" err="1"/>
              <a:t>Method</a:t>
            </a:r>
            <a:r>
              <a:rPr lang="hu-HU" dirty="0"/>
              <a:t> </a:t>
            </a:r>
            <a:r>
              <a:rPr lang="hu-HU" dirty="0" err="1"/>
              <a:t>Injection</a:t>
            </a:r>
            <a:r>
              <a:rPr lang="hu-HU" dirty="0"/>
              <a:t> – gyakori, ha egy helyen kell a függőség</a:t>
            </a:r>
          </a:p>
          <a:p>
            <a:r>
              <a:rPr lang="hu-HU" dirty="0" err="1"/>
              <a:t>Setter</a:t>
            </a:r>
            <a:r>
              <a:rPr lang="hu-HU" dirty="0"/>
              <a:t> </a:t>
            </a:r>
            <a:r>
              <a:rPr lang="hu-HU" dirty="0" err="1"/>
              <a:t>Injection</a:t>
            </a:r>
            <a:r>
              <a:rPr lang="hu-HU" dirty="0"/>
              <a:t> – ritka</a:t>
            </a:r>
          </a:p>
          <a:p>
            <a:pPr lvl="1"/>
            <a:r>
              <a:rPr lang="hu-HU" dirty="0"/>
              <a:t>Mindenhol ellenőrizni kell, hogy be lett-e már állítva</a:t>
            </a:r>
          </a:p>
          <a:p>
            <a:pPr lvl="1"/>
            <a:r>
              <a:rPr lang="hu-HU" dirty="0" err="1"/>
              <a:t>Többszálúság</a:t>
            </a:r>
            <a:r>
              <a:rPr lang="hu-HU" dirty="0"/>
              <a:t> még több gondot okoz (nem lett-e újra null?)</a:t>
            </a:r>
          </a:p>
          <a:p>
            <a:r>
              <a:rPr lang="hu-HU" dirty="0"/>
              <a:t>Most már használhatunk test </a:t>
            </a:r>
            <a:r>
              <a:rPr lang="hu-HU" dirty="0" err="1"/>
              <a:t>double-öket</a:t>
            </a:r>
            <a:r>
              <a:rPr lang="hu-HU" dirty="0"/>
              <a:t>!   </a:t>
            </a:r>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12</a:t>
            </a:fld>
            <a:endParaRPr lang="hu-HU"/>
          </a:p>
        </p:txBody>
      </p:sp>
      <p:sp>
        <p:nvSpPr>
          <p:cNvPr id="8" name="Szövegdoboz 7"/>
          <p:cNvSpPr txBox="1">
            <a:spLocks noChangeArrowheads="1"/>
          </p:cNvSpPr>
          <p:nvPr/>
        </p:nvSpPr>
        <p:spPr bwMode="auto">
          <a:xfrm>
            <a:off x="465049" y="2694233"/>
            <a:ext cx="820914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600">
                <a:solidFill>
                  <a:srgbClr val="0000FF"/>
                </a:solidFill>
                <a:latin typeface="Consolas" panose="020B0609020204030204" pitchFamily="49" charset="0"/>
              </a:rPr>
              <a:t>class</a:t>
            </a:r>
            <a:r>
              <a:rPr lang="hu-HU" sz="1600">
                <a:solidFill>
                  <a:srgbClr val="000000"/>
                </a:solidFill>
                <a:latin typeface="Consolas" panose="020B0609020204030204" pitchFamily="49" charset="0"/>
              </a:rPr>
              <a:t> </a:t>
            </a:r>
            <a:r>
              <a:rPr lang="hu-HU" sz="1600">
                <a:solidFill>
                  <a:srgbClr val="2B91AF"/>
                </a:solidFill>
                <a:latin typeface="Consolas" panose="020B0609020204030204" pitchFamily="49" charset="0"/>
              </a:rPr>
              <a:t>MyClass</a:t>
            </a:r>
            <a:endParaRPr lang="hu-HU" sz="1600">
              <a:solidFill>
                <a:srgbClr val="000000"/>
              </a:solidFill>
              <a:latin typeface="Consolas" panose="020B0609020204030204" pitchFamily="49" charset="0"/>
            </a:endParaRPr>
          </a:p>
          <a:p>
            <a:pPr algn="l"/>
            <a:r>
              <a:rPr lang="hu-HU" sz="1600">
                <a:solidFill>
                  <a:srgbClr val="000000"/>
                </a:solidFill>
                <a:latin typeface="Consolas" panose="020B0609020204030204" pitchFamily="49" charset="0"/>
              </a:rPr>
              <a:t>{</a:t>
            </a:r>
          </a:p>
          <a:p>
            <a:pPr algn="l"/>
            <a:r>
              <a:rPr lang="en-US" sz="1600">
                <a:solidFill>
                  <a:srgbClr val="000000"/>
                </a:solidFill>
                <a:latin typeface="Consolas" panose="020B0609020204030204" pitchFamily="49" charset="0"/>
              </a:rPr>
              <a:t>    </a:t>
            </a:r>
            <a:r>
              <a:rPr lang="en-US" sz="1600">
                <a:solidFill>
                  <a:srgbClr val="0000FF"/>
                </a:solidFill>
                <a:latin typeface="Consolas" panose="020B0609020204030204" pitchFamily="49" charset="0"/>
              </a:rPr>
              <a:t>public</a:t>
            </a:r>
            <a:r>
              <a:rPr lang="en-US" sz="1600">
                <a:solidFill>
                  <a:srgbClr val="000000"/>
                </a:solidFill>
                <a:latin typeface="Consolas" panose="020B0609020204030204" pitchFamily="49" charset="0"/>
              </a:rPr>
              <a:t> </a:t>
            </a:r>
            <a:r>
              <a:rPr lang="en-US" sz="1600">
                <a:solidFill>
                  <a:srgbClr val="2B91AF"/>
                </a:solidFill>
                <a:latin typeface="Consolas" panose="020B0609020204030204" pitchFamily="49" charset="0"/>
              </a:rPr>
              <a:t>IMyDependency</a:t>
            </a:r>
            <a:r>
              <a:rPr lang="en-US" sz="1600">
                <a:solidFill>
                  <a:srgbClr val="000000"/>
                </a:solidFill>
                <a:latin typeface="Consolas" panose="020B0609020204030204" pitchFamily="49" charset="0"/>
              </a:rPr>
              <a:t> Dependency { </a:t>
            </a:r>
            <a:r>
              <a:rPr lang="en-US" sz="1600">
                <a:solidFill>
                  <a:srgbClr val="0000FF"/>
                </a:solidFill>
                <a:latin typeface="Consolas" panose="020B0609020204030204" pitchFamily="49" charset="0"/>
              </a:rPr>
              <a:t>get</a:t>
            </a:r>
            <a:r>
              <a:rPr lang="en-US" sz="1600">
                <a:solidFill>
                  <a:srgbClr val="000000"/>
                </a:solidFill>
                <a:latin typeface="Consolas" panose="020B0609020204030204" pitchFamily="49" charset="0"/>
              </a:rPr>
              <a:t>; </a:t>
            </a:r>
            <a:r>
              <a:rPr lang="en-US" sz="1600">
                <a:solidFill>
                  <a:srgbClr val="0000FF"/>
                </a:solidFill>
                <a:latin typeface="Consolas" panose="020B0609020204030204" pitchFamily="49" charset="0"/>
              </a:rPr>
              <a:t>set</a:t>
            </a:r>
            <a:r>
              <a:rPr lang="en-US" sz="1600">
                <a:solidFill>
                  <a:srgbClr val="000000"/>
                </a:solidFill>
                <a:latin typeface="Consolas" panose="020B0609020204030204" pitchFamily="49" charset="0"/>
              </a:rPr>
              <a:t>; }</a:t>
            </a:r>
          </a:p>
          <a:p>
            <a:pPr algn="l"/>
            <a:r>
              <a:rPr lang="hu-HU" sz="1600">
                <a:solidFill>
                  <a:srgbClr val="000000"/>
                </a:solidFill>
                <a:latin typeface="Consolas" panose="020B0609020204030204" pitchFamily="49" charset="0"/>
              </a:rPr>
              <a:t>    </a:t>
            </a:r>
          </a:p>
          <a:p>
            <a:pPr algn="l"/>
            <a:r>
              <a:rPr lang="hu-HU" sz="1600">
                <a:solidFill>
                  <a:srgbClr val="000000"/>
                </a:solidFill>
                <a:latin typeface="Consolas" panose="020B0609020204030204" pitchFamily="49" charset="0"/>
              </a:rPr>
              <a:t>    </a:t>
            </a:r>
            <a:r>
              <a:rPr lang="hu-HU" sz="1600">
                <a:solidFill>
                  <a:srgbClr val="008000"/>
                </a:solidFill>
                <a:latin typeface="Consolas" panose="020B0609020204030204" pitchFamily="49" charset="0"/>
              </a:rPr>
              <a:t>// metódusaiban: dependency.DoSomething() </a:t>
            </a:r>
            <a:endParaRPr lang="hu-HU" sz="1600">
              <a:solidFill>
                <a:srgbClr val="000000"/>
              </a:solidFill>
              <a:latin typeface="Consolas" panose="020B0609020204030204" pitchFamily="49" charset="0"/>
            </a:endParaRPr>
          </a:p>
          <a:p>
            <a:pPr algn="l"/>
            <a:r>
              <a:rPr lang="hu-HU" sz="1600">
                <a:solidFill>
                  <a:srgbClr val="000000"/>
                </a:solidFill>
                <a:latin typeface="Consolas" panose="020B0609020204030204" pitchFamily="49" charset="0"/>
              </a:rPr>
              <a:t>}</a:t>
            </a:r>
          </a:p>
        </p:txBody>
      </p:sp>
      <p:sp>
        <p:nvSpPr>
          <p:cNvPr id="7" name="Szövegdoboz 6"/>
          <p:cNvSpPr txBox="1">
            <a:spLocks noChangeArrowheads="1"/>
          </p:cNvSpPr>
          <p:nvPr/>
        </p:nvSpPr>
        <p:spPr bwMode="auto">
          <a:xfrm>
            <a:off x="465049" y="764630"/>
            <a:ext cx="8209140" cy="18158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600">
                <a:solidFill>
                  <a:srgbClr val="0000FF"/>
                </a:solidFill>
                <a:latin typeface="Consolas" panose="020B0609020204030204" pitchFamily="49" charset="0"/>
              </a:rPr>
              <a:t>class</a:t>
            </a:r>
            <a:r>
              <a:rPr lang="hu-HU" sz="1600">
                <a:solidFill>
                  <a:srgbClr val="000000"/>
                </a:solidFill>
                <a:latin typeface="Consolas" panose="020B0609020204030204" pitchFamily="49" charset="0"/>
              </a:rPr>
              <a:t> </a:t>
            </a:r>
            <a:r>
              <a:rPr lang="hu-HU" sz="1600">
                <a:solidFill>
                  <a:srgbClr val="2B91AF"/>
                </a:solidFill>
                <a:latin typeface="Consolas" panose="020B0609020204030204" pitchFamily="49" charset="0"/>
              </a:rPr>
              <a:t>MyClass</a:t>
            </a:r>
            <a:endParaRPr lang="hu-HU" sz="1600">
              <a:solidFill>
                <a:srgbClr val="000000"/>
              </a:solidFill>
              <a:latin typeface="Consolas" panose="020B0609020204030204" pitchFamily="49" charset="0"/>
            </a:endParaRPr>
          </a:p>
          <a:p>
            <a:pPr algn="l"/>
            <a:r>
              <a:rPr lang="hu-HU" sz="1600">
                <a:solidFill>
                  <a:srgbClr val="000000"/>
                </a:solidFill>
                <a:latin typeface="Consolas" panose="020B0609020204030204" pitchFamily="49" charset="0"/>
              </a:rPr>
              <a:t>{</a:t>
            </a:r>
          </a:p>
          <a:p>
            <a:pPr algn="l"/>
            <a:r>
              <a:rPr lang="hu-HU" sz="1600">
                <a:solidFill>
                  <a:srgbClr val="0000FF"/>
                </a:solidFill>
                <a:latin typeface="Consolas" panose="020B0609020204030204" pitchFamily="49" charset="0"/>
              </a:rPr>
              <a:t>    </a:t>
            </a:r>
            <a:r>
              <a:rPr lang="en-US" sz="1600">
                <a:solidFill>
                  <a:srgbClr val="0000FF"/>
                </a:solidFill>
                <a:latin typeface="Consolas" panose="020B0609020204030204" pitchFamily="49" charset="0"/>
              </a:rPr>
              <a:t>public</a:t>
            </a:r>
            <a:r>
              <a:rPr lang="en-US" sz="1600">
                <a:solidFill>
                  <a:srgbClr val="000000"/>
                </a:solidFill>
                <a:latin typeface="Consolas" panose="020B0609020204030204" pitchFamily="49" charset="0"/>
              </a:rPr>
              <a:t> </a:t>
            </a:r>
            <a:r>
              <a:rPr lang="en-US" sz="1600">
                <a:solidFill>
                  <a:srgbClr val="0000FF"/>
                </a:solidFill>
                <a:latin typeface="Consolas" panose="020B0609020204030204" pitchFamily="49" charset="0"/>
              </a:rPr>
              <a:t>void</a:t>
            </a:r>
            <a:r>
              <a:rPr lang="en-US" sz="1600">
                <a:solidFill>
                  <a:srgbClr val="000000"/>
                </a:solidFill>
                <a:latin typeface="Consolas" panose="020B0609020204030204" pitchFamily="49" charset="0"/>
              </a:rPr>
              <a:t> DoSomethingUsingDependency(</a:t>
            </a:r>
            <a:r>
              <a:rPr lang="en-US" sz="1600">
                <a:solidFill>
                  <a:srgbClr val="2B91AF"/>
                </a:solidFill>
                <a:latin typeface="Consolas" panose="020B0609020204030204" pitchFamily="49" charset="0"/>
              </a:rPr>
              <a:t>IMyDependency</a:t>
            </a:r>
            <a:r>
              <a:rPr lang="en-US" sz="1600">
                <a:solidFill>
                  <a:srgbClr val="000000"/>
                </a:solidFill>
                <a:latin typeface="Consolas" panose="020B0609020204030204" pitchFamily="49" charset="0"/>
              </a:rPr>
              <a:t> dependency)</a:t>
            </a:r>
          </a:p>
          <a:p>
            <a:pPr algn="l"/>
            <a:r>
              <a:rPr lang="hu-HU" sz="1600">
                <a:solidFill>
                  <a:srgbClr val="000000"/>
                </a:solidFill>
                <a:latin typeface="Consolas" panose="020B0609020204030204" pitchFamily="49" charset="0"/>
              </a:rPr>
              <a:t>    {</a:t>
            </a:r>
          </a:p>
          <a:p>
            <a:pPr algn="l"/>
            <a:r>
              <a:rPr lang="hu-HU" sz="1600">
                <a:solidFill>
                  <a:srgbClr val="000000"/>
                </a:solidFill>
                <a:latin typeface="Consolas" panose="020B0609020204030204" pitchFamily="49" charset="0"/>
              </a:rPr>
              <a:t>        </a:t>
            </a:r>
            <a:r>
              <a:rPr lang="hu-HU" sz="1600">
                <a:solidFill>
                  <a:srgbClr val="008000"/>
                </a:solidFill>
                <a:latin typeface="Consolas" panose="020B0609020204030204" pitchFamily="49" charset="0"/>
              </a:rPr>
              <a:t>// ... dependency.DoSomething() ... </a:t>
            </a:r>
            <a:endParaRPr lang="hu-HU" sz="1600">
              <a:solidFill>
                <a:srgbClr val="000000"/>
              </a:solidFill>
              <a:latin typeface="Consolas" panose="020B0609020204030204" pitchFamily="49" charset="0"/>
            </a:endParaRPr>
          </a:p>
          <a:p>
            <a:pPr algn="l"/>
            <a:r>
              <a:rPr lang="hu-HU" sz="1600">
                <a:solidFill>
                  <a:srgbClr val="000000"/>
                </a:solidFill>
                <a:latin typeface="Consolas" panose="020B0609020204030204" pitchFamily="49" charset="0"/>
              </a:rPr>
              <a:t>    }</a:t>
            </a:r>
          </a:p>
          <a:p>
            <a:pPr algn="l"/>
            <a:r>
              <a:rPr lang="hu-HU" sz="1600">
                <a:solidFill>
                  <a:srgbClr val="000000"/>
                </a:solidFill>
                <a:latin typeface="Consolas" panose="020B0609020204030204" pitchFamily="49" charset="0"/>
              </a:rPr>
              <a:t>}</a:t>
            </a:r>
            <a:endParaRPr lang="hu-HU" sz="1600" kern="0">
              <a:solidFill>
                <a:srgbClr val="000000"/>
              </a:solidFill>
              <a:latin typeface="Consolas" panose="020B0609020204030204" pitchFamily="49" charset="0"/>
              <a:ea typeface="Calibri"/>
              <a:cs typeface="Times New Roman"/>
            </a:endParaRPr>
          </a:p>
        </p:txBody>
      </p:sp>
    </p:spTree>
    <p:extLst>
      <p:ext uri="{BB962C8B-B14F-4D97-AF65-F5344CB8AC3E}">
        <p14:creationId xmlns:p14="http://schemas.microsoft.com/office/powerpoint/2010/main" val="3451964380"/>
      </p:ext>
    </p:extLst>
  </p:cSld>
  <p:clrMapOvr>
    <a:masterClrMapping/>
  </p:clrMapOvr>
  <p:transition spd="med">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Dependency</a:t>
            </a:r>
            <a:r>
              <a:rPr lang="hu-HU" dirty="0" smtClean="0"/>
              <a:t> </a:t>
            </a:r>
            <a:r>
              <a:rPr lang="hu-HU" dirty="0" err="1" smtClean="0"/>
              <a:t>Injection</a:t>
            </a:r>
            <a:endParaRPr lang="hu-HU" dirty="0"/>
          </a:p>
        </p:txBody>
      </p:sp>
      <p:sp>
        <p:nvSpPr>
          <p:cNvPr id="3" name="Szöveg helye 2"/>
          <p:cNvSpPr>
            <a:spLocks noGrp="1"/>
          </p:cNvSpPr>
          <p:nvPr>
            <p:ph type="body" sz="quarter" idx="13"/>
          </p:nvPr>
        </p:nvSpPr>
        <p:spPr/>
        <p:txBody>
          <a:bodyPr/>
          <a:lstStyle/>
          <a:p>
            <a:pPr marL="0" indent="0">
              <a:buNone/>
            </a:pPr>
            <a:r>
              <a:rPr lang="hu-HU" dirty="0" smtClean="0"/>
              <a:t>„</a:t>
            </a:r>
          </a:p>
          <a:p>
            <a:pPr marL="0" indent="0">
              <a:buNone/>
            </a:pPr>
            <a:r>
              <a:rPr lang="en-US" dirty="0" smtClean="0"/>
              <a:t>I </a:t>
            </a:r>
            <a:r>
              <a:rPr lang="en-US" dirty="0"/>
              <a:t>give you dependency injection for five-year-olds</a:t>
            </a:r>
            <a:r>
              <a:rPr lang="en-US" dirty="0" smtClean="0"/>
              <a:t>.</a:t>
            </a:r>
            <a:endParaRPr lang="en-US" dirty="0"/>
          </a:p>
          <a:p>
            <a:pPr marL="0" indent="0">
              <a:buNone/>
            </a:pPr>
            <a:r>
              <a:rPr lang="en-US" dirty="0"/>
              <a:t>    When you go and get things out of the refrigerator for yourself, you can cause problems. You might leave the door open, you might get something Mommy or Daddy doesn't want you to have. You might even be looking for something we don't even have or which has expired</a:t>
            </a:r>
            <a:r>
              <a:rPr lang="en-US" dirty="0" smtClean="0"/>
              <a:t>.</a:t>
            </a:r>
            <a:endParaRPr lang="en-US" dirty="0"/>
          </a:p>
          <a:p>
            <a:pPr marL="0" indent="0">
              <a:buNone/>
            </a:pPr>
            <a:r>
              <a:rPr lang="en-US" dirty="0"/>
              <a:t>    What you should be doing is stating a need, "I need something to drink with lunch," and then we will make sure you have something when you sit down to eat</a:t>
            </a:r>
            <a:r>
              <a:rPr lang="en-US" dirty="0" smtClean="0"/>
              <a:t>.</a:t>
            </a:r>
            <a:endParaRPr lang="hu-HU" dirty="0" smtClean="0"/>
          </a:p>
          <a:p>
            <a:pPr marL="0" indent="0">
              <a:buNone/>
            </a:pPr>
            <a:r>
              <a:rPr lang="hu-HU" dirty="0" smtClean="0"/>
              <a:t>”</a:t>
            </a:r>
            <a:r>
              <a:rPr lang="hu-HU" dirty="0"/>
              <a:t/>
            </a:r>
            <a:br>
              <a:rPr lang="hu-HU" dirty="0"/>
            </a:br>
            <a:r>
              <a:rPr lang="hu-HU" dirty="0">
                <a:hlinkClick r:id="rId2"/>
              </a:rPr>
              <a:t>https://</a:t>
            </a:r>
            <a:r>
              <a:rPr lang="hu-HU" dirty="0" smtClean="0">
                <a:hlinkClick r:id="rId2"/>
              </a:rPr>
              <a:t>stackoverflow.com/questions/1638919/how-to-explain-dependency-injection-to-a-5-year-old/1638961#1638961</a:t>
            </a:r>
            <a:endParaRPr lang="hu-HU" dirty="0" smtClean="0"/>
          </a:p>
          <a:p>
            <a:pPr marL="0" indent="0">
              <a:buNone/>
            </a:pPr>
            <a:endParaRPr lang="hu-HU" dirty="0"/>
          </a:p>
          <a:p>
            <a:pPr marL="0" indent="0">
              <a:buNone/>
            </a:pPr>
            <a:r>
              <a:rPr lang="hu-HU" dirty="0" smtClean="0"/>
              <a:t>(</a:t>
            </a:r>
            <a:r>
              <a:rPr lang="hu-HU" dirty="0" err="1" smtClean="0"/>
              <a:t>Injection</a:t>
            </a:r>
            <a:r>
              <a:rPr lang="hu-HU" dirty="0" smtClean="0"/>
              <a:t> </a:t>
            </a:r>
            <a:r>
              <a:rPr lang="hu-HU" dirty="0" err="1" smtClean="0"/>
              <a:t>vs</a:t>
            </a:r>
            <a:r>
              <a:rPr lang="hu-HU" dirty="0" smtClean="0"/>
              <a:t> </a:t>
            </a:r>
            <a:r>
              <a:rPr lang="hu-HU" dirty="0" err="1" smtClean="0"/>
              <a:t>Inversion</a:t>
            </a:r>
            <a:r>
              <a:rPr lang="hu-HU" dirty="0" smtClean="0"/>
              <a:t>, ebben a félévben csak az </a:t>
            </a:r>
            <a:r>
              <a:rPr lang="hu-HU" dirty="0" err="1" smtClean="0"/>
              <a:t>Injection</a:t>
            </a:r>
            <a:r>
              <a:rPr lang="hu-HU" dirty="0" smtClean="0"/>
              <a:t> kell)</a:t>
            </a:r>
          </a:p>
          <a:p>
            <a:pPr marL="0" indent="0">
              <a:buNone/>
            </a:pPr>
            <a:endParaRPr lang="en-US" dirty="0"/>
          </a:p>
          <a:p>
            <a:pPr marL="0" indent="0">
              <a:buNone/>
            </a:pPr>
            <a:endParaRPr lang="en-US" dirty="0"/>
          </a:p>
          <a:p>
            <a:pPr marL="0" indent="0">
              <a:buNone/>
            </a:pPr>
            <a:endParaRPr lang="hu-HU" dirty="0"/>
          </a:p>
        </p:txBody>
      </p:sp>
      <p:sp>
        <p:nvSpPr>
          <p:cNvPr id="4" name="Dia számának helye 3"/>
          <p:cNvSpPr>
            <a:spLocks noGrp="1"/>
          </p:cNvSpPr>
          <p:nvPr>
            <p:ph type="sldNum" sz="quarter" idx="14"/>
          </p:nvPr>
        </p:nvSpPr>
        <p:spPr/>
        <p:txBody>
          <a:bodyPr/>
          <a:lstStyle/>
          <a:p>
            <a:pPr>
              <a:defRPr/>
            </a:pPr>
            <a:fld id="{8C7F5FD8-AE3A-4281-8005-0D973ED324AE}" type="slidenum">
              <a:rPr lang="hu-HU" smtClean="0"/>
              <a:pPr>
                <a:defRPr/>
              </a:pPr>
              <a:t>13</a:t>
            </a:fld>
            <a:endParaRPr lang="hu-HU"/>
          </a:p>
        </p:txBody>
      </p:sp>
    </p:spTree>
    <p:extLst>
      <p:ext uri="{BB962C8B-B14F-4D97-AF65-F5344CB8AC3E}">
        <p14:creationId xmlns:p14="http://schemas.microsoft.com/office/powerpoint/2010/main" val="1331792589"/>
      </p:ext>
    </p:extLst>
  </p:cSld>
  <p:clrMapOvr>
    <a:masterClrMapping/>
  </p:clrMapOvr>
  <p:transition spd="med">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Dependency Injection</a:t>
            </a:r>
            <a:endParaRPr lang="en-GB"/>
          </a:p>
        </p:txBody>
      </p:sp>
      <p:sp>
        <p:nvSpPr>
          <p:cNvPr id="3" name="Content Placeholder 2"/>
          <p:cNvSpPr>
            <a:spLocks noGrp="1"/>
          </p:cNvSpPr>
          <p:nvPr>
            <p:ph idx="1"/>
          </p:nvPr>
        </p:nvSpPr>
        <p:spPr/>
        <p:txBody>
          <a:bodyPr/>
          <a:lstStyle/>
          <a:p>
            <a:r>
              <a:rPr lang="hu-HU" dirty="0"/>
              <a:t>Az osztályok függőségeit kívülről biztosítjuk – interfészek formájában</a:t>
            </a:r>
          </a:p>
          <a:p>
            <a:pPr lvl="1"/>
            <a:r>
              <a:rPr lang="hu-HU" dirty="0"/>
              <a:t>A DI lehetővé teszi a fejlesztés </a:t>
            </a:r>
            <a:r>
              <a:rPr lang="hu-HU" dirty="0" err="1"/>
              <a:t>előrehaladtával</a:t>
            </a:r>
            <a:r>
              <a:rPr lang="hu-HU" dirty="0"/>
              <a:t> a függőség lecserélését – az interfész megtartása mellett</a:t>
            </a:r>
          </a:p>
          <a:p>
            <a:pPr lvl="1"/>
            <a:r>
              <a:rPr lang="hu-HU" dirty="0"/>
              <a:t>Lehetővé teszi a „valódi” unit- („egység-”) tesztelést is </a:t>
            </a:r>
          </a:p>
          <a:p>
            <a:r>
              <a:rPr lang="hu-HU" dirty="0"/>
              <a:t>Tesztelésnél szándékosan cseréljük a függőséget egy ismert, egyszerű, e célra létrehozott objektumra</a:t>
            </a:r>
          </a:p>
          <a:p>
            <a:pPr lvl="1"/>
            <a:r>
              <a:rPr lang="hu-HU" dirty="0"/>
              <a:t>Osztály függetlenítése a függőségeitől („Mindig függetlenül az éles adattól” ... „Egyszerre egyetlen művelet, és egy osztály tesztelése”)</a:t>
            </a:r>
          </a:p>
          <a:p>
            <a:pPr lvl="1"/>
            <a:r>
              <a:rPr lang="hu-HU" dirty="0"/>
              <a:t>Gyorsaság</a:t>
            </a:r>
          </a:p>
          <a:p>
            <a:pPr lvl="2"/>
            <a:r>
              <a:rPr lang="hu-HU" dirty="0"/>
              <a:t>Komplex osztály helyett nagyon egyszerű csereobjektum, csak azokkal az aspektusokkal, amelyekről a teszt szól</a:t>
            </a:r>
          </a:p>
          <a:p>
            <a:pPr lvl="1"/>
            <a:r>
              <a:rPr lang="hu-HU" dirty="0"/>
              <a:t>Függetlenség</a:t>
            </a:r>
          </a:p>
          <a:p>
            <a:pPr lvl="2"/>
            <a:r>
              <a:rPr lang="hu-HU" dirty="0"/>
              <a:t>1 teszt =&gt; 1 </a:t>
            </a:r>
            <a:r>
              <a:rPr lang="hu-HU" dirty="0" smtClean="0"/>
              <a:t>csereobjektum = Test </a:t>
            </a:r>
            <a:r>
              <a:rPr lang="hu-HU" dirty="0" err="1" smtClean="0"/>
              <a:t>Double</a:t>
            </a:r>
            <a:endParaRPr lang="hu-HU" dirty="0"/>
          </a:p>
          <a:p>
            <a:pPr lvl="2"/>
            <a:r>
              <a:rPr lang="hu-HU" dirty="0"/>
              <a:t>Ha a </a:t>
            </a:r>
            <a:r>
              <a:rPr lang="hu-HU" dirty="0" smtClean="0"/>
              <a:t>tesztelt </a:t>
            </a:r>
            <a:r>
              <a:rPr lang="hu-HU" dirty="0"/>
              <a:t>osztály esetleg írni akar az objektumba, az se gond </a:t>
            </a:r>
          </a:p>
          <a:p>
            <a:pPr lvl="1"/>
            <a:r>
              <a:rPr lang="hu-HU" dirty="0" smtClean="0"/>
              <a:t>Technikái</a:t>
            </a:r>
            <a:r>
              <a:rPr lang="hu-HU" dirty="0"/>
              <a:t>: </a:t>
            </a:r>
            <a:r>
              <a:rPr lang="hu-HU" dirty="0" err="1"/>
              <a:t>Dummy</a:t>
            </a:r>
            <a:r>
              <a:rPr lang="hu-HU" dirty="0"/>
              <a:t>, </a:t>
            </a:r>
            <a:r>
              <a:rPr lang="en-GB" dirty="0"/>
              <a:t>Stub</a:t>
            </a:r>
            <a:r>
              <a:rPr lang="hu-HU" dirty="0"/>
              <a:t>, </a:t>
            </a:r>
            <a:r>
              <a:rPr lang="hu-HU" dirty="0" err="1"/>
              <a:t>Spy</a:t>
            </a:r>
            <a:r>
              <a:rPr lang="hu-HU" dirty="0"/>
              <a:t>, </a:t>
            </a:r>
            <a:r>
              <a:rPr lang="hu-HU" dirty="0" err="1"/>
              <a:t>Fake</a:t>
            </a:r>
            <a:r>
              <a:rPr lang="hu-HU" dirty="0"/>
              <a:t>, </a:t>
            </a:r>
            <a:r>
              <a:rPr lang="hu-HU" dirty="0" err="1"/>
              <a:t>Mock</a:t>
            </a:r>
            <a:r>
              <a:rPr lang="en-GB" dirty="0"/>
              <a:t>: </a:t>
            </a:r>
            <a:r>
              <a:rPr lang="hu-HU" dirty="0" smtClean="0"/>
              <a:t>Azonos </a:t>
            </a:r>
            <a:r>
              <a:rPr lang="en-GB" dirty="0" smtClean="0"/>
              <a:t>interface</a:t>
            </a:r>
            <a:r>
              <a:rPr lang="en-GB" dirty="0"/>
              <a:t>, </a:t>
            </a:r>
            <a:r>
              <a:rPr lang="hu-HU" dirty="0" smtClean="0"/>
              <a:t>más filozófia</a:t>
            </a:r>
            <a:endParaRPr lang="hu-HU" dirty="0"/>
          </a:p>
          <a:p>
            <a:pPr lvl="1"/>
            <a:endParaRPr lang="hu-HU" dirty="0"/>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14</a:t>
            </a:fld>
            <a:endParaRPr lang="hu-HU"/>
          </a:p>
        </p:txBody>
      </p:sp>
    </p:spTree>
    <p:extLst>
      <p:ext uri="{BB962C8B-B14F-4D97-AF65-F5344CB8AC3E}">
        <p14:creationId xmlns:p14="http://schemas.microsoft.com/office/powerpoint/2010/main" val="436681447"/>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heckerboard(across)">
                                      <p:cBhvr>
                                        <p:cTn id="18" dur="500"/>
                                        <p:tgtEl>
                                          <p:spTgt spid="3">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heckerboard(across)">
                                      <p:cBhvr>
                                        <p:cTn id="21" dur="500"/>
                                        <p:tgtEl>
                                          <p:spTgt spid="3">
                                            <p:txEl>
                                              <p:pRg st="6" end="6"/>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checkerboard(across)">
                                      <p:cBhvr>
                                        <p:cTn id="24" dur="500"/>
                                        <p:tgtEl>
                                          <p:spTgt spid="3">
                                            <p:txEl>
                                              <p:pRg st="7" end="7"/>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checkerboard(across)">
                                      <p:cBhvr>
                                        <p:cTn id="30" dur="5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F8331E-B4AF-4D41-8065-A3DCCA5ED0E2}"/>
              </a:ext>
            </a:extLst>
          </p:cNvPr>
          <p:cNvSpPr>
            <a:spLocks noGrp="1"/>
          </p:cNvSpPr>
          <p:nvPr>
            <p:ph type="title"/>
          </p:nvPr>
        </p:nvSpPr>
        <p:spPr/>
        <p:txBody>
          <a:bodyPr/>
          <a:lstStyle/>
          <a:p>
            <a:r>
              <a:rPr lang="hu-HU" dirty="0"/>
              <a:t>Test </a:t>
            </a:r>
            <a:r>
              <a:rPr lang="hu-HU" dirty="0" err="1"/>
              <a:t>doubles</a:t>
            </a:r>
            <a:endParaRPr lang="en-GB" dirty="0"/>
          </a:p>
        </p:txBody>
      </p:sp>
      <p:sp>
        <p:nvSpPr>
          <p:cNvPr id="3" name="Tartalom helye 2">
            <a:extLst>
              <a:ext uri="{FF2B5EF4-FFF2-40B4-BE49-F238E27FC236}">
                <a16:creationId xmlns:a16="http://schemas.microsoft.com/office/drawing/2014/main" id="{64593E8C-F048-4638-8C2C-7CA4D8A0E321}"/>
              </a:ext>
            </a:extLst>
          </p:cNvPr>
          <p:cNvSpPr>
            <a:spLocks noGrp="1"/>
          </p:cNvSpPr>
          <p:nvPr>
            <p:ph idx="1"/>
          </p:nvPr>
        </p:nvSpPr>
        <p:spPr>
          <a:xfrm>
            <a:off x="0" y="6526131"/>
            <a:ext cx="8928100" cy="287339"/>
          </a:xfrm>
        </p:spPr>
        <p:txBody>
          <a:bodyPr/>
          <a:lstStyle/>
          <a:p>
            <a:pPr marL="0" indent="0">
              <a:buNone/>
            </a:pPr>
            <a:r>
              <a:rPr lang="hu-HU" sz="1600" b="0" dirty="0"/>
              <a:t>Forrás: http://xunitpatterns.com/Mocks,%20Fakes,%20Stubs%20and%20Dummies.html</a:t>
            </a:r>
            <a:endParaRPr lang="en-GB" sz="1600" b="0" dirty="0"/>
          </a:p>
        </p:txBody>
      </p:sp>
      <p:sp>
        <p:nvSpPr>
          <p:cNvPr id="4" name="Dia számának helye 3">
            <a:extLst>
              <a:ext uri="{FF2B5EF4-FFF2-40B4-BE49-F238E27FC236}">
                <a16:creationId xmlns:a16="http://schemas.microsoft.com/office/drawing/2014/main" id="{DF7C78A4-57FA-4B25-B42D-D41FB753009D}"/>
              </a:ext>
            </a:extLst>
          </p:cNvPr>
          <p:cNvSpPr>
            <a:spLocks noGrp="1"/>
          </p:cNvSpPr>
          <p:nvPr>
            <p:ph type="sldNum" sz="quarter" idx="11"/>
          </p:nvPr>
        </p:nvSpPr>
        <p:spPr/>
        <p:txBody>
          <a:bodyPr/>
          <a:lstStyle/>
          <a:p>
            <a:pPr>
              <a:defRPr/>
            </a:pPr>
            <a:fld id="{B60DAD87-7EB7-4D38-BAF0-0AF208F78DF0}" type="slidenum">
              <a:rPr lang="hu-HU" smtClean="0"/>
              <a:pPr>
                <a:defRPr/>
              </a:pPr>
              <a:t>15</a:t>
            </a:fld>
            <a:endParaRPr lang="hu-HU"/>
          </a:p>
        </p:txBody>
      </p:sp>
      <p:pic>
        <p:nvPicPr>
          <p:cNvPr id="5" name="Kép 4">
            <a:extLst>
              <a:ext uri="{FF2B5EF4-FFF2-40B4-BE49-F238E27FC236}">
                <a16:creationId xmlns:a16="http://schemas.microsoft.com/office/drawing/2014/main" id="{54AA25BE-2D7E-4DBD-BC4D-4FB2A2ECDE35}"/>
              </a:ext>
            </a:extLst>
          </p:cNvPr>
          <p:cNvPicPr>
            <a:picLocks noChangeAspect="1"/>
          </p:cNvPicPr>
          <p:nvPr/>
        </p:nvPicPr>
        <p:blipFill>
          <a:blip r:embed="rId3"/>
          <a:stretch>
            <a:fillRect/>
          </a:stretch>
        </p:blipFill>
        <p:spPr>
          <a:xfrm>
            <a:off x="0" y="768927"/>
            <a:ext cx="9144000" cy="5320145"/>
          </a:xfrm>
          <a:prstGeom prst="rect">
            <a:avLst/>
          </a:prstGeom>
        </p:spPr>
      </p:pic>
    </p:spTree>
    <p:extLst>
      <p:ext uri="{BB962C8B-B14F-4D97-AF65-F5344CB8AC3E}">
        <p14:creationId xmlns:p14="http://schemas.microsoft.com/office/powerpoint/2010/main" val="3185898672"/>
      </p:ext>
    </p:extLst>
  </p:cSld>
  <p:clrMapOvr>
    <a:masterClrMapping/>
  </p:clrMapOvr>
  <p:transition spd="med">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9981CCF-B77E-4BB3-B2A1-8D1325401A8D}"/>
              </a:ext>
            </a:extLst>
          </p:cNvPr>
          <p:cNvSpPr>
            <a:spLocks noGrp="1"/>
          </p:cNvSpPr>
          <p:nvPr>
            <p:ph type="title"/>
          </p:nvPr>
        </p:nvSpPr>
        <p:spPr/>
        <p:txBody>
          <a:bodyPr/>
          <a:lstStyle/>
          <a:p>
            <a:r>
              <a:rPr lang="hu-HU" dirty="0"/>
              <a:t>Test </a:t>
            </a:r>
            <a:r>
              <a:rPr lang="hu-HU" dirty="0" err="1"/>
              <a:t>doubles</a:t>
            </a:r>
            <a:endParaRPr lang="en-GB" dirty="0"/>
          </a:p>
        </p:txBody>
      </p:sp>
      <p:sp>
        <p:nvSpPr>
          <p:cNvPr id="3" name="Tartalom helye 2">
            <a:extLst>
              <a:ext uri="{FF2B5EF4-FFF2-40B4-BE49-F238E27FC236}">
                <a16:creationId xmlns:a16="http://schemas.microsoft.com/office/drawing/2014/main" id="{36B7D4F2-9ED7-48D2-B32D-C80C231447A9}"/>
              </a:ext>
            </a:extLst>
          </p:cNvPr>
          <p:cNvSpPr>
            <a:spLocks noGrp="1"/>
          </p:cNvSpPr>
          <p:nvPr>
            <p:ph idx="1"/>
          </p:nvPr>
        </p:nvSpPr>
        <p:spPr>
          <a:xfrm>
            <a:off x="107950" y="4229149"/>
            <a:ext cx="8928100" cy="2224039"/>
          </a:xfrm>
        </p:spPr>
        <p:txBody>
          <a:bodyPr/>
          <a:lstStyle/>
          <a:p>
            <a:pPr>
              <a:spcBef>
                <a:spcPts val="0"/>
              </a:spcBef>
            </a:pPr>
            <a:r>
              <a:rPr lang="en-GB" sz="1600" dirty="0"/>
              <a:t>Astels = David Astels: Test-Driven Development - A practical guide</a:t>
            </a:r>
          </a:p>
          <a:p>
            <a:pPr>
              <a:spcBef>
                <a:spcPts val="0"/>
              </a:spcBef>
            </a:pPr>
            <a:r>
              <a:rPr lang="en-GB" sz="1600" dirty="0"/>
              <a:t>Beck = Kent Beck: Test-Driven Development By Example</a:t>
            </a:r>
          </a:p>
          <a:p>
            <a:pPr>
              <a:spcBef>
                <a:spcPts val="0"/>
              </a:spcBef>
            </a:pPr>
            <a:r>
              <a:rPr lang="en-GB" sz="1600" dirty="0"/>
              <a:t>Feathers = Michael Feathers: Working Effectively with Legacy Code</a:t>
            </a:r>
          </a:p>
          <a:p>
            <a:pPr>
              <a:spcBef>
                <a:spcPts val="0"/>
              </a:spcBef>
            </a:pPr>
            <a:r>
              <a:rPr lang="en-GB" sz="1600" dirty="0"/>
              <a:t>Fowler = Martin Fowler: Mocks are Stubs</a:t>
            </a:r>
          </a:p>
          <a:p>
            <a:pPr>
              <a:spcBef>
                <a:spcPts val="0"/>
              </a:spcBef>
            </a:pPr>
            <a:r>
              <a:rPr lang="en-GB" sz="1600" dirty="0" err="1"/>
              <a:t>jMock</a:t>
            </a:r>
            <a:r>
              <a:rPr lang="en-GB" sz="1600" dirty="0"/>
              <a:t> = Steve Freeman, Tim Mackinnon, Nat Pryce, Joe </a:t>
            </a:r>
            <a:r>
              <a:rPr lang="en-GB" sz="1600" dirty="0" err="1"/>
              <a:t>Walnes</a:t>
            </a:r>
            <a:r>
              <a:rPr lang="en-GB" sz="1600" dirty="0"/>
              <a:t>: Mock Roles, Not Objects	</a:t>
            </a:r>
          </a:p>
          <a:p>
            <a:pPr>
              <a:spcBef>
                <a:spcPts val="0"/>
              </a:spcBef>
            </a:pPr>
            <a:r>
              <a:rPr lang="en-GB" sz="1600" dirty="0"/>
              <a:t>UTWJ = Morgan Kaufmann: Unit Testing With Java</a:t>
            </a:r>
          </a:p>
          <a:p>
            <a:pPr>
              <a:spcBef>
                <a:spcPts val="0"/>
              </a:spcBef>
            </a:pPr>
            <a:r>
              <a:rPr lang="en-GB" sz="1600" dirty="0"/>
              <a:t>OMG = Object Management Group's CORBA specs</a:t>
            </a:r>
          </a:p>
          <a:p>
            <a:pPr>
              <a:spcBef>
                <a:spcPts val="0"/>
              </a:spcBef>
            </a:pPr>
            <a:r>
              <a:rPr lang="en-GB" sz="1600" dirty="0"/>
              <a:t>Pragmatic = Andy Hunt, Dave Thomas: Pragmatic Unit Testing with </a:t>
            </a:r>
            <a:r>
              <a:rPr lang="en-GB" sz="1600" dirty="0" err="1"/>
              <a:t>Nunit</a:t>
            </a:r>
            <a:endParaRPr lang="en-GB" sz="1600" dirty="0"/>
          </a:p>
          <a:p>
            <a:pPr>
              <a:spcBef>
                <a:spcPts val="0"/>
              </a:spcBef>
            </a:pPr>
            <a:r>
              <a:rPr lang="en-GB" sz="1600" dirty="0"/>
              <a:t>Recipes</a:t>
            </a:r>
            <a:r>
              <a:rPr lang="hu-HU" sz="1600" dirty="0"/>
              <a:t> </a:t>
            </a:r>
            <a:r>
              <a:rPr lang="en-GB" sz="1600" dirty="0"/>
              <a:t>= </a:t>
            </a:r>
            <a:r>
              <a:rPr lang="en-GB" sz="1600" dirty="0" err="1"/>
              <a:t>J.B.Rainsberger</a:t>
            </a:r>
            <a:r>
              <a:rPr lang="en-GB" sz="1600" dirty="0"/>
              <a:t>: JUnit Recipes</a:t>
            </a:r>
          </a:p>
        </p:txBody>
      </p:sp>
      <p:sp>
        <p:nvSpPr>
          <p:cNvPr id="4" name="Dia számának helye 3">
            <a:extLst>
              <a:ext uri="{FF2B5EF4-FFF2-40B4-BE49-F238E27FC236}">
                <a16:creationId xmlns:a16="http://schemas.microsoft.com/office/drawing/2014/main" id="{364497E1-924A-4C26-A98B-C554B80F36D8}"/>
              </a:ext>
            </a:extLst>
          </p:cNvPr>
          <p:cNvSpPr>
            <a:spLocks noGrp="1"/>
          </p:cNvSpPr>
          <p:nvPr>
            <p:ph type="sldNum" sz="quarter" idx="11"/>
          </p:nvPr>
        </p:nvSpPr>
        <p:spPr/>
        <p:txBody>
          <a:bodyPr/>
          <a:lstStyle/>
          <a:p>
            <a:pPr>
              <a:defRPr/>
            </a:pPr>
            <a:fld id="{B60DAD87-7EB7-4D38-BAF0-0AF208F78DF0}" type="slidenum">
              <a:rPr lang="hu-HU" smtClean="0"/>
              <a:pPr>
                <a:defRPr/>
              </a:pPr>
              <a:t>16</a:t>
            </a:fld>
            <a:endParaRPr lang="hu-HU"/>
          </a:p>
        </p:txBody>
      </p:sp>
      <p:pic>
        <p:nvPicPr>
          <p:cNvPr id="5" name="Kép 4">
            <a:extLst>
              <a:ext uri="{FF2B5EF4-FFF2-40B4-BE49-F238E27FC236}">
                <a16:creationId xmlns:a16="http://schemas.microsoft.com/office/drawing/2014/main" id="{8A3C7C5C-5B83-4A7B-A0F3-7B83166F4438}"/>
              </a:ext>
            </a:extLst>
          </p:cNvPr>
          <p:cNvPicPr>
            <a:picLocks noChangeAspect="1"/>
          </p:cNvPicPr>
          <p:nvPr/>
        </p:nvPicPr>
        <p:blipFill>
          <a:blip r:embed="rId3"/>
          <a:stretch>
            <a:fillRect/>
          </a:stretch>
        </p:blipFill>
        <p:spPr>
          <a:xfrm>
            <a:off x="107950" y="801687"/>
            <a:ext cx="9144000" cy="3317925"/>
          </a:xfrm>
          <a:prstGeom prst="rect">
            <a:avLst/>
          </a:prstGeom>
        </p:spPr>
      </p:pic>
    </p:spTree>
    <p:extLst>
      <p:ext uri="{BB962C8B-B14F-4D97-AF65-F5344CB8AC3E}">
        <p14:creationId xmlns:p14="http://schemas.microsoft.com/office/powerpoint/2010/main" val="4031464737"/>
      </p:ext>
    </p:extLst>
  </p:cSld>
  <p:clrMapOvr>
    <a:masterClrMapping/>
  </p:clrMapOvr>
  <p:transition spd="med">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Fake-ek</a:t>
            </a:r>
          </a:p>
        </p:txBody>
      </p:sp>
      <p:sp>
        <p:nvSpPr>
          <p:cNvPr id="3" name="Tartalom helye 2"/>
          <p:cNvSpPr>
            <a:spLocks noGrp="1"/>
          </p:cNvSpPr>
          <p:nvPr>
            <p:ph idx="1"/>
          </p:nvPr>
        </p:nvSpPr>
        <p:spPr>
          <a:xfrm>
            <a:off x="107950" y="692150"/>
            <a:ext cx="8928100" cy="1201047"/>
          </a:xfrm>
        </p:spPr>
        <p:txBody>
          <a:bodyPr/>
          <a:lstStyle/>
          <a:p>
            <a:r>
              <a:rPr lang="hu-HU" dirty="0"/>
              <a:t>Azonos interfészt implementál a helyettesítendő objektummal, de </a:t>
            </a:r>
            <a:r>
              <a:rPr lang="hu-HU" dirty="0" smtClean="0"/>
              <a:t>szándékosan </a:t>
            </a:r>
            <a:r>
              <a:rPr lang="hu-HU" dirty="0"/>
              <a:t>egyszerűsítő, tesztcélú logikát </a:t>
            </a:r>
            <a:r>
              <a:rPr lang="hu-HU" dirty="0" smtClean="0"/>
              <a:t>tartalmaz, más „célponttal”</a:t>
            </a:r>
            <a:endParaRPr lang="hu-HU"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17</a:t>
            </a:fld>
            <a:endParaRPr lang="hu-HU"/>
          </a:p>
        </p:txBody>
      </p:sp>
      <p:pic>
        <p:nvPicPr>
          <p:cNvPr id="8" name="Kép 7">
            <a:extLst>
              <a:ext uri="{FF2B5EF4-FFF2-40B4-BE49-F238E27FC236}">
                <a16:creationId xmlns:a16="http://schemas.microsoft.com/office/drawing/2014/main" id="{997D7A4A-B4A2-4B13-945A-44D4A1B7E440}"/>
              </a:ext>
            </a:extLst>
          </p:cNvPr>
          <p:cNvPicPr>
            <a:picLocks noChangeAspect="1"/>
          </p:cNvPicPr>
          <p:nvPr/>
        </p:nvPicPr>
        <p:blipFill>
          <a:blip r:embed="rId3"/>
          <a:stretch>
            <a:fillRect/>
          </a:stretch>
        </p:blipFill>
        <p:spPr>
          <a:xfrm>
            <a:off x="827480" y="2009084"/>
            <a:ext cx="7758265" cy="4848916"/>
          </a:xfrm>
          <a:prstGeom prst="rect">
            <a:avLst/>
          </a:prstGeom>
        </p:spPr>
      </p:pic>
    </p:spTree>
    <p:extLst>
      <p:ext uri="{BB962C8B-B14F-4D97-AF65-F5344CB8AC3E}">
        <p14:creationId xmlns:p14="http://schemas.microsoft.com/office/powerpoint/2010/main" val="4023122333"/>
      </p:ext>
    </p:extLst>
  </p:cSld>
  <p:clrMapOvr>
    <a:masterClrMapping/>
  </p:clrMapOvr>
  <p:transition spd="med">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Fake-ek</a:t>
            </a:r>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18</a:t>
            </a:fld>
            <a:endParaRPr lang="hu-HU"/>
          </a:p>
        </p:txBody>
      </p:sp>
      <p:sp>
        <p:nvSpPr>
          <p:cNvPr id="6" name="Tartalom helye 5">
            <a:extLst>
              <a:ext uri="{FF2B5EF4-FFF2-40B4-BE49-F238E27FC236}">
                <a16:creationId xmlns:a16="http://schemas.microsoft.com/office/drawing/2014/main" id="{7AB11A2F-C895-4584-A582-80E581B1FD9D}"/>
              </a:ext>
            </a:extLst>
          </p:cNvPr>
          <p:cNvSpPr>
            <a:spLocks noGrp="1"/>
          </p:cNvSpPr>
          <p:nvPr>
            <p:ph idx="1"/>
          </p:nvPr>
        </p:nvSpPr>
        <p:spPr>
          <a:xfrm>
            <a:off x="107950" y="5970559"/>
            <a:ext cx="8928100" cy="592165"/>
          </a:xfrm>
        </p:spPr>
        <p:txBody>
          <a:bodyPr/>
          <a:lstStyle/>
          <a:p>
            <a:r>
              <a:rPr lang="en-GB" dirty="0"/>
              <a:t>Fake Repository </a:t>
            </a:r>
            <a:r>
              <a:rPr lang="en-GB" dirty="0">
                <a:sym typeface="Wingdings" panose="05000000000000000000" pitchFamily="2" charset="2"/>
              </a:rPr>
              <a:t> </a:t>
            </a:r>
            <a:r>
              <a:rPr lang="hu-HU" dirty="0" smtClean="0">
                <a:sym typeface="Wingdings" panose="05000000000000000000" pitchFamily="2" charset="2"/>
              </a:rPr>
              <a:t>túl sok kód, nehéz univerzális </a:t>
            </a:r>
            <a:r>
              <a:rPr lang="hu-HU" dirty="0" err="1" smtClean="0">
                <a:sym typeface="Wingdings" panose="05000000000000000000" pitchFamily="2" charset="2"/>
              </a:rPr>
              <a:t>fake</a:t>
            </a:r>
            <a:r>
              <a:rPr lang="hu-HU" dirty="0" smtClean="0">
                <a:sym typeface="Wingdings" panose="05000000000000000000" pitchFamily="2" charset="2"/>
              </a:rPr>
              <a:t>-et készíteni</a:t>
            </a:r>
            <a:endParaRPr lang="en-GB" dirty="0"/>
          </a:p>
          <a:p>
            <a:pPr marL="0" indent="0">
              <a:buNone/>
            </a:pPr>
            <a:endParaRPr lang="en-GB" dirty="0"/>
          </a:p>
        </p:txBody>
      </p:sp>
      <p:pic>
        <p:nvPicPr>
          <p:cNvPr id="3" name="Kép 2">
            <a:extLst>
              <a:ext uri="{FF2B5EF4-FFF2-40B4-BE49-F238E27FC236}">
                <a16:creationId xmlns:a16="http://schemas.microsoft.com/office/drawing/2014/main" id="{61083DC8-5A07-4D95-8670-65BEF61B17FB}"/>
              </a:ext>
            </a:extLst>
          </p:cNvPr>
          <p:cNvPicPr>
            <a:picLocks noChangeAspect="1"/>
          </p:cNvPicPr>
          <p:nvPr/>
        </p:nvPicPr>
        <p:blipFill>
          <a:blip r:embed="rId3"/>
          <a:stretch>
            <a:fillRect/>
          </a:stretch>
        </p:blipFill>
        <p:spPr>
          <a:xfrm>
            <a:off x="251400" y="682417"/>
            <a:ext cx="7746741" cy="5288143"/>
          </a:xfrm>
          <a:prstGeom prst="rect">
            <a:avLst/>
          </a:prstGeom>
        </p:spPr>
      </p:pic>
      <p:pic>
        <p:nvPicPr>
          <p:cNvPr id="4" name="Kép 3">
            <a:extLst>
              <a:ext uri="{FF2B5EF4-FFF2-40B4-BE49-F238E27FC236}">
                <a16:creationId xmlns:a16="http://schemas.microsoft.com/office/drawing/2014/main" id="{5F244F47-CED2-4704-B3D8-4C573632CB93}"/>
              </a:ext>
            </a:extLst>
          </p:cNvPr>
          <p:cNvPicPr>
            <a:picLocks noChangeAspect="1"/>
          </p:cNvPicPr>
          <p:nvPr/>
        </p:nvPicPr>
        <p:blipFill>
          <a:blip r:embed="rId4"/>
          <a:stretch>
            <a:fillRect/>
          </a:stretch>
        </p:blipFill>
        <p:spPr>
          <a:xfrm>
            <a:off x="5307582" y="2662009"/>
            <a:ext cx="3871918" cy="1533982"/>
          </a:xfrm>
          <a:prstGeom prst="rect">
            <a:avLst/>
          </a:prstGeom>
        </p:spPr>
      </p:pic>
    </p:spTree>
    <p:extLst>
      <p:ext uri="{BB962C8B-B14F-4D97-AF65-F5344CB8AC3E}">
        <p14:creationId xmlns:p14="http://schemas.microsoft.com/office/powerpoint/2010/main" val="376715331"/>
      </p:ext>
    </p:extLst>
  </p:cSld>
  <p:clrMapOvr>
    <a:masterClrMapping/>
  </p:clrMapOvr>
  <p:transition spd="med">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Mock-ok</a:t>
            </a:r>
          </a:p>
        </p:txBody>
      </p:sp>
      <p:sp>
        <p:nvSpPr>
          <p:cNvPr id="3" name="Tartalom helye 2"/>
          <p:cNvSpPr>
            <a:spLocks noGrp="1"/>
          </p:cNvSpPr>
          <p:nvPr>
            <p:ph idx="1"/>
          </p:nvPr>
        </p:nvSpPr>
        <p:spPr>
          <a:xfrm>
            <a:off x="107950" y="692150"/>
            <a:ext cx="8928100" cy="5761038"/>
          </a:xfrm>
        </p:spPr>
        <p:txBody>
          <a:bodyPr/>
          <a:lstStyle/>
          <a:p>
            <a:r>
              <a:rPr lang="hu-HU" dirty="0" smtClean="0"/>
              <a:t>„Részben</a:t>
            </a:r>
            <a:r>
              <a:rPr lang="hu-HU" dirty="0"/>
              <a:t>” implementál interfészt a helyettesítendő objektummal – nincs logika, fix </a:t>
            </a:r>
            <a:r>
              <a:rPr lang="hu-HU" dirty="0" smtClean="0"/>
              <a:t>adat </a:t>
            </a:r>
            <a:endParaRPr lang="hu-HU" dirty="0"/>
          </a:p>
          <a:p>
            <a:r>
              <a:rPr lang="hu-HU" dirty="0" err="1" smtClean="0"/>
              <a:t>Mocking</a:t>
            </a:r>
            <a:r>
              <a:rPr lang="hu-HU" dirty="0" smtClean="0"/>
              <a:t> </a:t>
            </a:r>
            <a:r>
              <a:rPr lang="hu-HU" dirty="0" err="1"/>
              <a:t>framework</a:t>
            </a:r>
            <a:r>
              <a:rPr lang="hu-HU" dirty="0"/>
              <a:t> segítségével szokás készíteni</a:t>
            </a:r>
          </a:p>
          <a:p>
            <a:endParaRPr lang="hu-HU" dirty="0"/>
          </a:p>
          <a:p>
            <a:endParaRPr lang="hu-HU" dirty="0"/>
          </a:p>
          <a:p>
            <a:endParaRPr lang="hu-HU" dirty="0"/>
          </a:p>
          <a:p>
            <a:pPr marL="0" indent="0">
              <a:buNone/>
            </a:pPr>
            <a:endParaRPr lang="hu-HU" dirty="0"/>
          </a:p>
          <a:p>
            <a:pPr lvl="1"/>
            <a:r>
              <a:rPr lang="hu-HU" dirty="0" err="1"/>
              <a:t>Mocking</a:t>
            </a:r>
            <a:r>
              <a:rPr lang="hu-HU" dirty="0"/>
              <a:t> </a:t>
            </a:r>
            <a:r>
              <a:rPr lang="hu-HU" dirty="0" err="1"/>
              <a:t>framework</a:t>
            </a:r>
            <a:r>
              <a:rPr lang="hu-HU" dirty="0"/>
              <a:t> képességeitől függően a </a:t>
            </a:r>
            <a:r>
              <a:rPr lang="hu-HU" dirty="0" err="1"/>
              <a:t>mock</a:t>
            </a:r>
            <a:r>
              <a:rPr lang="hu-HU" dirty="0"/>
              <a:t>, </a:t>
            </a:r>
            <a:r>
              <a:rPr lang="hu-HU" dirty="0" err="1"/>
              <a:t>fake</a:t>
            </a:r>
            <a:r>
              <a:rPr lang="hu-HU" dirty="0"/>
              <a:t>, </a:t>
            </a:r>
            <a:r>
              <a:rPr lang="hu-HU" dirty="0" err="1"/>
              <a:t>stub</a:t>
            </a:r>
            <a:r>
              <a:rPr lang="hu-HU" dirty="0"/>
              <a:t> stb. különbség elmosódhat</a:t>
            </a:r>
          </a:p>
          <a:p>
            <a:pPr lvl="1"/>
            <a:r>
              <a:rPr lang="hu-HU" dirty="0"/>
              <a:t>Nagyon gyakori, hogy egyszerűen </a:t>
            </a:r>
            <a:r>
              <a:rPr lang="hu-HU" dirty="0" err="1"/>
              <a:t>fake-nek</a:t>
            </a:r>
            <a:r>
              <a:rPr lang="hu-HU" dirty="0"/>
              <a:t> használják a </a:t>
            </a:r>
            <a:r>
              <a:rPr lang="hu-HU" dirty="0" err="1"/>
              <a:t>mockokat</a:t>
            </a:r>
            <a:r>
              <a:rPr lang="hu-HU" dirty="0"/>
              <a:t> (és nincs </a:t>
            </a:r>
            <a:r>
              <a:rPr lang="hu-HU" dirty="0" err="1"/>
              <a:t>expectation</a:t>
            </a:r>
            <a:r>
              <a:rPr lang="hu-HU" dirty="0"/>
              <a:t>-ellenőrzés)</a:t>
            </a:r>
          </a:p>
          <a:p>
            <a:r>
              <a:rPr lang="hu-HU" dirty="0"/>
              <a:t>Az egyik legelterjedtebb .NET </a:t>
            </a:r>
            <a:r>
              <a:rPr lang="hu-HU" dirty="0" err="1"/>
              <a:t>mocking</a:t>
            </a:r>
            <a:r>
              <a:rPr lang="hu-HU" dirty="0"/>
              <a:t> </a:t>
            </a:r>
            <a:r>
              <a:rPr lang="hu-HU" dirty="0" err="1"/>
              <a:t>framework</a:t>
            </a:r>
            <a:r>
              <a:rPr lang="hu-HU" dirty="0"/>
              <a:t>: </a:t>
            </a:r>
            <a:r>
              <a:rPr lang="hu-HU" dirty="0" err="1"/>
              <a:t>Moq</a:t>
            </a:r>
            <a:r>
              <a:rPr lang="hu-HU" dirty="0"/>
              <a:t> </a:t>
            </a:r>
            <a:endParaRPr lang="hu-HU" dirty="0" smtClean="0"/>
          </a:p>
          <a:p>
            <a:pPr lvl="1"/>
            <a:r>
              <a:rPr lang="hu-HU" u="sng" dirty="0" smtClean="0"/>
              <a:t>CSAK</a:t>
            </a:r>
            <a:r>
              <a:rPr lang="hu-HU" dirty="0" smtClean="0"/>
              <a:t> Interfészt </a:t>
            </a:r>
            <a:r>
              <a:rPr lang="hu-HU" dirty="0" err="1" smtClean="0"/>
              <a:t>mockolunk</a:t>
            </a:r>
            <a:r>
              <a:rPr lang="hu-HU" dirty="0" smtClean="0"/>
              <a:t> (bár újabb </a:t>
            </a:r>
            <a:r>
              <a:rPr lang="hu-HU" dirty="0" err="1" smtClean="0"/>
              <a:t>Moq</a:t>
            </a:r>
            <a:r>
              <a:rPr lang="hu-HU" dirty="0" smtClean="0"/>
              <a:t> esetén </a:t>
            </a:r>
            <a:r>
              <a:rPr lang="hu-HU" dirty="0" smtClean="0"/>
              <a:t>lehetne mást is)</a:t>
            </a:r>
          </a:p>
          <a:p>
            <a:r>
              <a:rPr lang="hu-HU" dirty="0"/>
              <a:t>Általában lehetőséget ad a végrehajtódó logika megfigyelésére is</a:t>
            </a:r>
          </a:p>
          <a:p>
            <a:pPr lvl="1"/>
            <a:r>
              <a:rPr lang="hu-HU" dirty="0" err="1"/>
              <a:t>Expectation-ök</a:t>
            </a:r>
            <a:r>
              <a:rPr lang="hu-HU" dirty="0"/>
              <a:t>: „a </a:t>
            </a:r>
            <a:r>
              <a:rPr lang="hu-HU" dirty="0" err="1"/>
              <a:t>DoSomething</a:t>
            </a:r>
            <a:r>
              <a:rPr lang="hu-HU" dirty="0"/>
              <a:t>() függvény pontosan egyszer hívódott”</a:t>
            </a:r>
          </a:p>
          <a:p>
            <a:endParaRPr lang="hu-HU"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19</a:t>
            </a:fld>
            <a:endParaRPr lang="hu-HU"/>
          </a:p>
        </p:txBody>
      </p:sp>
      <p:sp>
        <p:nvSpPr>
          <p:cNvPr id="8" name="Szövegdoboz 7"/>
          <p:cNvSpPr txBox="1">
            <a:spLocks noChangeArrowheads="1"/>
          </p:cNvSpPr>
          <p:nvPr/>
        </p:nvSpPr>
        <p:spPr bwMode="auto">
          <a:xfrm>
            <a:off x="467430" y="1984141"/>
            <a:ext cx="8325733"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US" sz="1600" dirty="0">
                <a:solidFill>
                  <a:srgbClr val="2B91AF"/>
                </a:solidFill>
                <a:latin typeface="Consolas" panose="020B0609020204030204" pitchFamily="49" charset="0"/>
              </a:rPr>
              <a:t>Mock</a:t>
            </a:r>
            <a:r>
              <a:rPr lang="en-US" sz="1600" dirty="0">
                <a:solidFill>
                  <a:srgbClr val="000000"/>
                </a:solidFill>
                <a:latin typeface="Consolas" panose="020B0609020204030204" pitchFamily="49" charset="0"/>
              </a:rPr>
              <a:t>&lt;</a:t>
            </a:r>
            <a:r>
              <a:rPr lang="en-US" sz="1600" dirty="0">
                <a:solidFill>
                  <a:srgbClr val="2B91AF"/>
                </a:solidFill>
                <a:latin typeface="Consolas" panose="020B0609020204030204" pitchFamily="49" charset="0"/>
              </a:rPr>
              <a:t>IE</a:t>
            </a:r>
            <a:r>
              <a:rPr lang="hu-HU" sz="1600" dirty="0" err="1">
                <a:solidFill>
                  <a:srgbClr val="2B91AF"/>
                </a:solidFill>
                <a:latin typeface="Consolas" panose="020B0609020204030204" pitchFamily="49" charset="0"/>
              </a:rPr>
              <a:t>mailSender</a:t>
            </a:r>
            <a:r>
              <a:rPr lang="en-US" sz="1600" dirty="0">
                <a:solidFill>
                  <a:srgbClr val="000000"/>
                </a:solidFill>
                <a:latin typeface="Consolas" panose="020B0609020204030204" pitchFamily="49" charset="0"/>
              </a:rPr>
              <a:t>&gt; mock</a:t>
            </a:r>
            <a:r>
              <a:rPr lang="hu-HU" sz="1600" dirty="0" err="1">
                <a:solidFill>
                  <a:srgbClr val="000000"/>
                </a:solidFill>
                <a:latin typeface="Consolas" panose="020B0609020204030204" pitchFamily="49" charset="0"/>
              </a:rPr>
              <a:t>MailSender</a:t>
            </a:r>
            <a:r>
              <a:rPr lang="en-US" sz="1600" dirty="0">
                <a:solidFill>
                  <a:srgbClr val="000000"/>
                </a:solidFill>
                <a:latin typeface="Consolas" panose="020B0609020204030204" pitchFamily="49" charset="0"/>
              </a:rPr>
              <a:t> = </a:t>
            </a:r>
            <a:r>
              <a:rPr lang="hu-HU" sz="1600" dirty="0">
                <a:solidFill>
                  <a:srgbClr val="000000"/>
                </a:solidFill>
                <a:latin typeface="Consolas" panose="020B0609020204030204" pitchFamily="49" charset="0"/>
              </a:rPr>
              <a:t>ne</a:t>
            </a:r>
            <a:r>
              <a:rPr lang="en-US" sz="1600" dirty="0">
                <a:solidFill>
                  <a:srgbClr val="0000FF"/>
                </a:solidFill>
                <a:latin typeface="Consolas" panose="020B0609020204030204" pitchFamily="49" charset="0"/>
              </a:rPr>
              <a:t>w</a:t>
            </a:r>
            <a:r>
              <a:rPr lang="en-US" sz="1600" dirty="0">
                <a:solidFill>
                  <a:srgbClr val="000000"/>
                </a:solidFill>
                <a:latin typeface="Consolas" panose="020B0609020204030204" pitchFamily="49" charset="0"/>
              </a:rPr>
              <a:t> </a:t>
            </a:r>
            <a:r>
              <a:rPr lang="en-US" sz="1600" dirty="0">
                <a:solidFill>
                  <a:srgbClr val="2B91AF"/>
                </a:solidFill>
                <a:latin typeface="Consolas" panose="020B0609020204030204" pitchFamily="49" charset="0"/>
              </a:rPr>
              <a:t>Mock</a:t>
            </a:r>
            <a:r>
              <a:rPr lang="en-US" sz="1600" dirty="0">
                <a:solidFill>
                  <a:srgbClr val="000000"/>
                </a:solidFill>
                <a:latin typeface="Consolas" panose="020B0609020204030204" pitchFamily="49" charset="0"/>
              </a:rPr>
              <a:t>&lt;</a:t>
            </a:r>
            <a:r>
              <a:rPr lang="en-US" sz="1600" dirty="0" err="1">
                <a:solidFill>
                  <a:srgbClr val="2B91AF"/>
                </a:solidFill>
                <a:latin typeface="Consolas" panose="020B0609020204030204" pitchFamily="49" charset="0"/>
              </a:rPr>
              <a:t>IEm</a:t>
            </a:r>
            <a:r>
              <a:rPr lang="hu-HU" sz="1600" dirty="0" err="1">
                <a:solidFill>
                  <a:srgbClr val="2B91AF"/>
                </a:solidFill>
                <a:latin typeface="Consolas" panose="020B0609020204030204" pitchFamily="49" charset="0"/>
              </a:rPr>
              <a:t>ailSender</a:t>
            </a:r>
            <a:r>
              <a:rPr lang="en-US" sz="1600" dirty="0">
                <a:solidFill>
                  <a:srgbClr val="000000"/>
                </a:solidFill>
                <a:latin typeface="Consolas" panose="020B0609020204030204" pitchFamily="49" charset="0"/>
              </a:rPr>
              <a:t>&gt;();</a:t>
            </a:r>
          </a:p>
          <a:p>
            <a:pPr algn="l"/>
            <a:endParaRPr lang="hu-HU" sz="1600" dirty="0">
              <a:solidFill>
                <a:srgbClr val="008000"/>
              </a:solidFill>
              <a:latin typeface="Consolas" panose="020B0609020204030204" pitchFamily="49" charset="0"/>
            </a:endParaRPr>
          </a:p>
          <a:p>
            <a:pPr algn="l"/>
            <a:r>
              <a:rPr lang="hu-HU" sz="1600" dirty="0">
                <a:solidFill>
                  <a:srgbClr val="008000"/>
                </a:solidFill>
                <a:latin typeface="Consolas" panose="020B0609020204030204" pitchFamily="49" charset="0"/>
              </a:rPr>
              <a:t>// </a:t>
            </a:r>
            <a:r>
              <a:rPr lang="hu-HU" sz="1600" dirty="0" err="1">
                <a:solidFill>
                  <a:srgbClr val="008000"/>
                </a:solidFill>
                <a:latin typeface="Consolas" panose="020B0609020204030204" pitchFamily="49" charset="0"/>
              </a:rPr>
              <a:t>mock</a:t>
            </a:r>
            <a:r>
              <a:rPr lang="hu-HU" sz="1600" dirty="0">
                <a:solidFill>
                  <a:srgbClr val="008000"/>
                </a:solidFill>
                <a:latin typeface="Consolas" panose="020B0609020204030204" pitchFamily="49" charset="0"/>
              </a:rPr>
              <a:t> elvárt viselkedésének beállítása... </a:t>
            </a:r>
            <a:endParaRPr lang="hu-HU" sz="1600" dirty="0">
              <a:solidFill>
                <a:srgbClr val="000000"/>
              </a:solidFill>
              <a:latin typeface="Consolas" panose="020B0609020204030204" pitchFamily="49" charset="0"/>
            </a:endParaRPr>
          </a:p>
          <a:p>
            <a:pPr algn="l"/>
            <a:endParaRPr lang="hu-HU" sz="1600" dirty="0">
              <a:solidFill>
                <a:srgbClr val="2B91AF"/>
              </a:solidFill>
              <a:latin typeface="Consolas" panose="020B0609020204030204" pitchFamily="49" charset="0"/>
            </a:endParaRPr>
          </a:p>
          <a:p>
            <a:pPr algn="l"/>
            <a:r>
              <a:rPr lang="hu-HU" sz="1600" dirty="0" err="1">
                <a:solidFill>
                  <a:srgbClr val="2B91AF"/>
                </a:solidFill>
                <a:latin typeface="Consolas" panose="020B0609020204030204" pitchFamily="49" charset="0"/>
              </a:rPr>
              <a:t>NewsletterService</a:t>
            </a:r>
            <a:r>
              <a:rPr lang="hu-HU" sz="1600" dirty="0">
                <a:solidFill>
                  <a:srgbClr val="000000"/>
                </a:solidFill>
                <a:latin typeface="Consolas" panose="020B0609020204030204" pitchFamily="49" charset="0"/>
              </a:rPr>
              <a:t> service = </a:t>
            </a:r>
            <a:r>
              <a:rPr lang="hu-HU" sz="1600" dirty="0" err="1">
                <a:solidFill>
                  <a:srgbClr val="0000FF"/>
                </a:solidFill>
                <a:latin typeface="Consolas" panose="020B0609020204030204" pitchFamily="49" charset="0"/>
              </a:rPr>
              <a:t>new</a:t>
            </a:r>
            <a:r>
              <a:rPr lang="hu-HU" sz="1600" dirty="0">
                <a:solidFill>
                  <a:srgbClr val="000000"/>
                </a:solidFill>
                <a:latin typeface="Consolas" panose="020B0609020204030204" pitchFamily="49" charset="0"/>
              </a:rPr>
              <a:t> </a:t>
            </a:r>
            <a:r>
              <a:rPr lang="hu-HU" sz="1600" dirty="0" err="1">
                <a:solidFill>
                  <a:srgbClr val="2B91AF"/>
                </a:solidFill>
                <a:latin typeface="Consolas" panose="020B0609020204030204" pitchFamily="49" charset="0"/>
              </a:rPr>
              <a:t>NewsletterService</a:t>
            </a:r>
            <a:r>
              <a:rPr lang="hu-HU" sz="1600" dirty="0">
                <a:solidFill>
                  <a:srgbClr val="000000"/>
                </a:solidFill>
                <a:latin typeface="Consolas" panose="020B0609020204030204" pitchFamily="49" charset="0"/>
              </a:rPr>
              <a:t>(</a:t>
            </a:r>
            <a:r>
              <a:rPr lang="hu-HU" sz="1600" dirty="0" err="1">
                <a:solidFill>
                  <a:srgbClr val="000000"/>
                </a:solidFill>
                <a:latin typeface="Consolas" panose="020B0609020204030204" pitchFamily="49" charset="0"/>
              </a:rPr>
              <a:t>mockMailSender.Object</a:t>
            </a:r>
            <a:r>
              <a:rPr lang="hu-HU" sz="1600" dirty="0">
                <a:solidFill>
                  <a:srgbClr val="000000"/>
                </a:solidFill>
                <a:latin typeface="Consolas" panose="020B0609020204030204" pitchFamily="49" charset="0"/>
              </a:rPr>
              <a:t>);</a:t>
            </a:r>
          </a:p>
          <a:p>
            <a:pPr algn="l"/>
            <a:r>
              <a:rPr lang="hu-HU" sz="1600" dirty="0">
                <a:solidFill>
                  <a:srgbClr val="000000"/>
                </a:solidFill>
                <a:latin typeface="Consolas" panose="020B0609020204030204" pitchFamily="49" charset="0"/>
              </a:rPr>
              <a:t>        </a:t>
            </a:r>
            <a:endParaRPr lang="hu-HU" sz="1600" kern="0" dirty="0">
              <a:solidFill>
                <a:srgbClr val="000000"/>
              </a:solidFill>
              <a:latin typeface="Consolas"/>
              <a:ea typeface="Calibri"/>
              <a:cs typeface="Times New Roman"/>
            </a:endParaRPr>
          </a:p>
        </p:txBody>
      </p:sp>
    </p:spTree>
    <p:extLst>
      <p:ext uri="{BB962C8B-B14F-4D97-AF65-F5344CB8AC3E}">
        <p14:creationId xmlns:p14="http://schemas.microsoft.com/office/powerpoint/2010/main" val="354294388"/>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checkerboard(across)">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checkerboard(across)">
                                      <p:cBhvr>
                                        <p:cTn id="25" dur="500"/>
                                        <p:tgtEl>
                                          <p:spTgt spid="3">
                                            <p:txEl>
                                              <p:pRg st="8" end="8"/>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checkerboard(across)">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3" dur="500"/>
                                        <p:tgtEl>
                                          <p:spTgt spid="3">
                                            <p:txEl>
                                              <p:pRg st="10" end="10"/>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B6EBD4C4-34D7-4496-9D00-D7044CAF1020}"/>
              </a:ext>
            </a:extLst>
          </p:cNvPr>
          <p:cNvSpPr>
            <a:spLocks noGrp="1"/>
          </p:cNvSpPr>
          <p:nvPr>
            <p:ph type="sldNum" sz="quarter" idx="11"/>
          </p:nvPr>
        </p:nvSpPr>
        <p:spPr/>
        <p:txBody>
          <a:bodyPr/>
          <a:lstStyle/>
          <a:p>
            <a:pPr>
              <a:defRPr/>
            </a:pPr>
            <a:fld id="{9E84FC66-0273-4651-909C-21EC6C7CCEC1}" type="slidenum">
              <a:rPr lang="hu-HU" smtClean="0"/>
              <a:pPr>
                <a:defRPr/>
              </a:pPr>
              <a:t>2</a:t>
            </a:fld>
            <a:endParaRPr lang="hu-HU"/>
          </a:p>
        </p:txBody>
      </p:sp>
      <p:sp>
        <p:nvSpPr>
          <p:cNvPr id="3" name="Tartalom helye 2">
            <a:extLst>
              <a:ext uri="{FF2B5EF4-FFF2-40B4-BE49-F238E27FC236}">
                <a16:creationId xmlns:a16="http://schemas.microsoft.com/office/drawing/2014/main" id="{D4EE78C8-8E96-447D-917D-78BAF6A56E7A}"/>
              </a:ext>
            </a:extLst>
          </p:cNvPr>
          <p:cNvSpPr txBox="1">
            <a:spLocks/>
          </p:cNvSpPr>
          <p:nvPr/>
        </p:nvSpPr>
        <p:spPr bwMode="auto">
          <a:xfrm>
            <a:off x="1079515" y="2276840"/>
            <a:ext cx="6984970" cy="12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lgn="ctr">
              <a:buNone/>
            </a:pPr>
            <a:r>
              <a:rPr lang="hu-HU" sz="7200" kern="0" dirty="0"/>
              <a:t>„Tesztelés = </a:t>
            </a:r>
            <a:r>
              <a:rPr lang="hu-HU" sz="6600" kern="0" dirty="0"/>
              <a:t> kipróbálom kézzel”</a:t>
            </a:r>
            <a:endParaRPr lang="hu-HU" sz="7200" kern="0" dirty="0"/>
          </a:p>
        </p:txBody>
      </p:sp>
      <p:pic>
        <p:nvPicPr>
          <p:cNvPr id="4" name="Kép 3"/>
          <p:cNvPicPr>
            <a:picLocks noChangeAspect="1"/>
          </p:cNvPicPr>
          <p:nvPr/>
        </p:nvPicPr>
        <p:blipFill>
          <a:blip r:embed="rId2"/>
          <a:stretch>
            <a:fillRect/>
          </a:stretch>
        </p:blipFill>
        <p:spPr>
          <a:xfrm rot="20198248">
            <a:off x="781657" y="1930325"/>
            <a:ext cx="7543800" cy="2781300"/>
          </a:xfrm>
          <a:prstGeom prst="rect">
            <a:avLst/>
          </a:prstGeom>
        </p:spPr>
      </p:pic>
    </p:spTree>
    <p:extLst>
      <p:ext uri="{BB962C8B-B14F-4D97-AF65-F5344CB8AC3E}">
        <p14:creationId xmlns:p14="http://schemas.microsoft.com/office/powerpoint/2010/main" val="543308499"/>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Mock elvárt viselkedésének beállítása</a:t>
            </a:r>
          </a:p>
        </p:txBody>
      </p:sp>
      <p:sp>
        <p:nvSpPr>
          <p:cNvPr id="3" name="Tartalom helye 2"/>
          <p:cNvSpPr>
            <a:spLocks noGrp="1"/>
          </p:cNvSpPr>
          <p:nvPr>
            <p:ph idx="1"/>
          </p:nvPr>
        </p:nvSpPr>
        <p:spPr>
          <a:xfrm>
            <a:off x="107950" y="692150"/>
            <a:ext cx="9036050" cy="5761038"/>
          </a:xfrm>
        </p:spPr>
        <p:txBody>
          <a:bodyPr/>
          <a:lstStyle/>
          <a:p>
            <a:pPr>
              <a:spcBef>
                <a:spcPts val="0"/>
              </a:spcBef>
              <a:spcAft>
                <a:spcPts val="0"/>
              </a:spcAft>
            </a:pPr>
            <a:r>
              <a:rPr lang="hu-HU" dirty="0" smtClean="0"/>
              <a:t>Interfész implementáció készíthető tényleges osztály nélkül</a:t>
            </a:r>
          </a:p>
          <a:p>
            <a:pPr lvl="1">
              <a:spcBef>
                <a:spcPts val="0"/>
              </a:spcBef>
              <a:spcAft>
                <a:spcPts val="0"/>
              </a:spcAft>
            </a:pPr>
            <a:r>
              <a:rPr lang="en-US" dirty="0" smtClean="0"/>
              <a:t>B</a:t>
            </a:r>
            <a:r>
              <a:rPr lang="hu-HU" dirty="0" err="1" smtClean="0"/>
              <a:t>ármely</a:t>
            </a:r>
            <a:r>
              <a:rPr lang="hu-HU" dirty="0" smtClean="0"/>
              <a:t> metódusa meghívható, nem </a:t>
            </a:r>
            <a:r>
              <a:rPr lang="hu-HU" dirty="0"/>
              <a:t>dob </a:t>
            </a:r>
            <a:r>
              <a:rPr lang="hu-HU" dirty="0" err="1"/>
              <a:t>exceptiont</a:t>
            </a:r>
            <a:r>
              <a:rPr lang="hu-HU" dirty="0"/>
              <a:t>, </a:t>
            </a:r>
            <a:r>
              <a:rPr lang="hu-HU" dirty="0" err="1" smtClean="0"/>
              <a:t>default</a:t>
            </a:r>
            <a:r>
              <a:rPr lang="hu-HU" dirty="0" smtClean="0"/>
              <a:t> </a:t>
            </a:r>
            <a:r>
              <a:rPr lang="hu-HU" dirty="0"/>
              <a:t>értéket ad </a:t>
            </a:r>
            <a:r>
              <a:rPr lang="hu-HU" dirty="0" smtClean="0"/>
              <a:t>vissza</a:t>
            </a:r>
            <a:br>
              <a:rPr lang="hu-HU" dirty="0" smtClean="0"/>
            </a:br>
            <a:r>
              <a:rPr lang="hu-HU" dirty="0" smtClean="0"/>
              <a:t>(</a:t>
            </a:r>
            <a:r>
              <a:rPr lang="hu-HU" dirty="0" err="1" smtClean="0"/>
              <a:t>MockBehavior.Loose</a:t>
            </a:r>
            <a:r>
              <a:rPr lang="hu-HU" dirty="0" smtClean="0"/>
              <a:t> </a:t>
            </a:r>
            <a:r>
              <a:rPr lang="hu-HU" dirty="0" err="1" smtClean="0"/>
              <a:t>vs</a:t>
            </a:r>
            <a:r>
              <a:rPr lang="hu-HU" dirty="0" smtClean="0"/>
              <a:t> </a:t>
            </a:r>
            <a:r>
              <a:rPr lang="hu-HU" dirty="0" err="1" smtClean="0"/>
              <a:t>Strict</a:t>
            </a:r>
            <a:r>
              <a:rPr lang="hu-HU" dirty="0" smtClean="0"/>
              <a:t>)</a:t>
            </a:r>
          </a:p>
          <a:p>
            <a:pPr lvl="1">
              <a:spcBef>
                <a:spcPts val="0"/>
              </a:spcBef>
              <a:spcAft>
                <a:spcPts val="0"/>
              </a:spcAft>
            </a:pPr>
            <a:r>
              <a:rPr lang="hu-HU" dirty="0" err="1" smtClean="0"/>
              <a:t>Property</a:t>
            </a:r>
            <a:r>
              <a:rPr lang="hu-HU" dirty="0" smtClean="0"/>
              <a:t> </a:t>
            </a:r>
            <a:r>
              <a:rPr lang="hu-HU" dirty="0"/>
              <a:t>nem </a:t>
            </a:r>
            <a:r>
              <a:rPr lang="hu-HU" dirty="0" err="1"/>
              <a:t>jegyzi</a:t>
            </a:r>
            <a:r>
              <a:rPr lang="hu-HU" dirty="0"/>
              <a:t> meg az értékét, </a:t>
            </a:r>
            <a:r>
              <a:rPr lang="hu-HU" dirty="0" err="1" smtClean="0"/>
              <a:t>default</a:t>
            </a:r>
            <a:r>
              <a:rPr lang="hu-HU" dirty="0" smtClean="0"/>
              <a:t> </a:t>
            </a:r>
            <a:r>
              <a:rPr lang="hu-HU" dirty="0"/>
              <a:t>értéket ad vissza</a:t>
            </a:r>
            <a:endParaRPr lang="hu-HU" dirty="0"/>
          </a:p>
          <a:p>
            <a:pPr lvl="1">
              <a:spcBef>
                <a:spcPts val="0"/>
              </a:spcBef>
              <a:spcAft>
                <a:spcPts val="0"/>
              </a:spcAft>
            </a:pPr>
            <a:r>
              <a:rPr lang="hu-HU" dirty="0" smtClean="0"/>
              <a:t>.</a:t>
            </a:r>
            <a:r>
              <a:rPr lang="hu-HU" dirty="0" err="1" smtClean="0"/>
              <a:t>Setup</a:t>
            </a:r>
            <a:r>
              <a:rPr lang="hu-HU" dirty="0" smtClean="0"/>
              <a:t>/.</a:t>
            </a:r>
            <a:r>
              <a:rPr lang="hu-HU" dirty="0" err="1" smtClean="0"/>
              <a:t>SetupAllProperties</a:t>
            </a:r>
            <a:r>
              <a:rPr lang="hu-HU" dirty="0" smtClean="0"/>
              <a:t> </a:t>
            </a:r>
            <a:r>
              <a:rPr lang="hu-HU" dirty="0"/>
              <a:t>által módosítható </a:t>
            </a:r>
            <a:r>
              <a:rPr lang="hu-HU" dirty="0" smtClean="0"/>
              <a:t>a működése</a:t>
            </a:r>
            <a:endParaRPr lang="hu-HU" dirty="0"/>
          </a:p>
          <a:p>
            <a:pPr>
              <a:spcBef>
                <a:spcPts val="0"/>
              </a:spcBef>
              <a:spcAft>
                <a:spcPts val="0"/>
              </a:spcAft>
            </a:pPr>
            <a:r>
              <a:rPr lang="hu-HU" dirty="0" smtClean="0"/>
              <a:t>Különböző </a:t>
            </a:r>
            <a:r>
              <a:rPr lang="hu-HU" dirty="0" err="1" smtClean="0"/>
              <a:t>mock</a:t>
            </a:r>
            <a:r>
              <a:rPr lang="hu-HU" dirty="0" smtClean="0"/>
              <a:t> készíthető különböző tesztesetekhez</a:t>
            </a:r>
            <a:endParaRPr lang="en-US" dirty="0"/>
          </a:p>
          <a:p>
            <a:pPr lvl="1">
              <a:spcBef>
                <a:spcPts val="0"/>
              </a:spcBef>
              <a:spcAft>
                <a:spcPts val="0"/>
              </a:spcAft>
            </a:pPr>
            <a:r>
              <a:rPr lang="hu-HU" dirty="0" smtClean="0"/>
              <a:t>Csak a szükséges műveleteket kell </a:t>
            </a:r>
            <a:r>
              <a:rPr lang="hu-HU" dirty="0" err="1" smtClean="0"/>
              <a:t>setup-olni</a:t>
            </a:r>
            <a:r>
              <a:rPr lang="hu-HU" dirty="0" smtClean="0"/>
              <a:t> a teszthez megfelelő adatokkal</a:t>
            </a:r>
            <a:endParaRPr lang="hu-HU"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20</a:t>
            </a:fld>
            <a:endParaRPr lang="hu-HU"/>
          </a:p>
        </p:txBody>
      </p:sp>
      <p:sp>
        <p:nvSpPr>
          <p:cNvPr id="6" name="Szövegdoboz 5"/>
          <p:cNvSpPr txBox="1">
            <a:spLocks noChangeArrowheads="1"/>
          </p:cNvSpPr>
          <p:nvPr/>
        </p:nvSpPr>
        <p:spPr bwMode="auto">
          <a:xfrm>
            <a:off x="35370" y="3232221"/>
            <a:ext cx="9261863" cy="32932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600" dirty="0">
                <a:solidFill>
                  <a:srgbClr val="2B91AF"/>
                </a:solidFill>
                <a:latin typeface="Consolas" panose="020B0609020204030204" pitchFamily="49" charset="0"/>
              </a:rPr>
              <a:t>Mock</a:t>
            </a:r>
            <a:r>
              <a:rPr lang="en-GB" sz="1600" dirty="0">
                <a:solidFill>
                  <a:srgbClr val="000000"/>
                </a:solidFill>
                <a:latin typeface="Consolas" panose="020B0609020204030204" pitchFamily="49" charset="0"/>
              </a:rPr>
              <a:t>&lt;</a:t>
            </a:r>
            <a:r>
              <a:rPr lang="en-GB" sz="1600" dirty="0" err="1">
                <a:solidFill>
                  <a:srgbClr val="2B91AF"/>
                </a:solidFill>
                <a:latin typeface="Consolas" panose="020B0609020204030204" pitchFamily="49" charset="0"/>
              </a:rPr>
              <a:t>ISubscriberRepository</a:t>
            </a:r>
            <a:r>
              <a:rPr lang="en-GB" sz="1600" dirty="0">
                <a:solidFill>
                  <a:srgbClr val="000000"/>
                </a:solidFill>
                <a:latin typeface="Consolas" panose="020B0609020204030204" pitchFamily="49" charset="0"/>
              </a:rPr>
              <a:t>&gt; </a:t>
            </a:r>
            <a:r>
              <a:rPr lang="en-GB" sz="1600" dirty="0" err="1">
                <a:solidFill>
                  <a:srgbClr val="000000"/>
                </a:solidFill>
                <a:latin typeface="Consolas" panose="020B0609020204030204" pitchFamily="49" charset="0"/>
              </a:rPr>
              <a:t>repositoryMock</a:t>
            </a:r>
            <a:r>
              <a:rPr lang="en-GB" sz="1600" dirty="0">
                <a:solidFill>
                  <a:srgbClr val="000000"/>
                </a:solidFill>
                <a:latin typeface="Consolas" panose="020B0609020204030204" pitchFamily="49" charset="0"/>
              </a:rPr>
              <a:t> = </a:t>
            </a:r>
            <a:r>
              <a:rPr lang="en-GB" sz="1600" dirty="0">
                <a:solidFill>
                  <a:srgbClr val="0000FF"/>
                </a:solidFill>
                <a:latin typeface="Consolas" panose="020B0609020204030204" pitchFamily="49" charset="0"/>
              </a:rPr>
              <a:t>new</a:t>
            </a:r>
            <a:r>
              <a:rPr lang="en-GB" sz="1600" dirty="0">
                <a:solidFill>
                  <a:srgbClr val="000000"/>
                </a:solidFill>
                <a:latin typeface="Consolas" panose="020B0609020204030204" pitchFamily="49" charset="0"/>
              </a:rPr>
              <a:t> </a:t>
            </a:r>
            <a:r>
              <a:rPr lang="en-GB" sz="1600" dirty="0">
                <a:solidFill>
                  <a:srgbClr val="2B91AF"/>
                </a:solidFill>
                <a:latin typeface="Consolas" panose="020B0609020204030204" pitchFamily="49" charset="0"/>
              </a:rPr>
              <a:t>Mock</a:t>
            </a:r>
            <a:r>
              <a:rPr lang="en-GB" sz="1600" dirty="0">
                <a:solidFill>
                  <a:srgbClr val="000000"/>
                </a:solidFill>
                <a:latin typeface="Consolas" panose="020B0609020204030204" pitchFamily="49" charset="0"/>
              </a:rPr>
              <a:t>&lt;</a:t>
            </a:r>
            <a:r>
              <a:rPr lang="en-GB" sz="1600" dirty="0" err="1">
                <a:solidFill>
                  <a:srgbClr val="2B91AF"/>
                </a:solidFill>
                <a:latin typeface="Consolas" panose="020B0609020204030204" pitchFamily="49" charset="0"/>
              </a:rPr>
              <a:t>ISubscriberRepository</a:t>
            </a:r>
            <a:r>
              <a:rPr lang="en-GB" sz="1600" dirty="0">
                <a:solidFill>
                  <a:srgbClr val="000000"/>
                </a:solidFill>
                <a:latin typeface="Consolas" panose="020B0609020204030204" pitchFamily="49" charset="0"/>
              </a:rPr>
              <a:t>&gt;();</a:t>
            </a:r>
          </a:p>
          <a:p>
            <a:pPr algn="l"/>
            <a:r>
              <a:rPr lang="en-GB" sz="1600" dirty="0">
                <a:solidFill>
                  <a:srgbClr val="2B91AF"/>
                </a:solidFill>
                <a:latin typeface="Consolas" panose="020B0609020204030204" pitchFamily="49" charset="0"/>
              </a:rPr>
              <a:t>Mock</a:t>
            </a:r>
            <a:r>
              <a:rPr lang="en-GB" sz="1600" dirty="0">
                <a:solidFill>
                  <a:srgbClr val="000000"/>
                </a:solidFill>
                <a:latin typeface="Consolas" panose="020B0609020204030204" pitchFamily="49" charset="0"/>
              </a:rPr>
              <a:t>&lt;</a:t>
            </a:r>
            <a:r>
              <a:rPr lang="en-GB" sz="1600" dirty="0" err="1">
                <a:solidFill>
                  <a:srgbClr val="2B91AF"/>
                </a:solidFill>
                <a:latin typeface="Consolas" panose="020B0609020204030204" pitchFamily="49" charset="0"/>
              </a:rPr>
              <a:t>IEmailSender</a:t>
            </a:r>
            <a:r>
              <a:rPr lang="en-GB" sz="1600" dirty="0">
                <a:solidFill>
                  <a:srgbClr val="000000"/>
                </a:solidFill>
                <a:latin typeface="Consolas" panose="020B0609020204030204" pitchFamily="49" charset="0"/>
              </a:rPr>
              <a:t>&gt; </a:t>
            </a:r>
            <a:r>
              <a:rPr lang="en-GB" sz="1600" dirty="0" err="1">
                <a:solidFill>
                  <a:srgbClr val="000000"/>
                </a:solidFill>
                <a:latin typeface="Consolas" panose="020B0609020204030204" pitchFamily="49" charset="0"/>
              </a:rPr>
              <a:t>senderMock</a:t>
            </a:r>
            <a:r>
              <a:rPr lang="en-GB" sz="1600" dirty="0">
                <a:solidFill>
                  <a:srgbClr val="000000"/>
                </a:solidFill>
                <a:latin typeface="Consolas" panose="020B0609020204030204" pitchFamily="49" charset="0"/>
              </a:rPr>
              <a:t> = </a:t>
            </a:r>
            <a:r>
              <a:rPr lang="en-GB" sz="1600" dirty="0">
                <a:solidFill>
                  <a:srgbClr val="0000FF"/>
                </a:solidFill>
                <a:latin typeface="Consolas" panose="020B0609020204030204" pitchFamily="49" charset="0"/>
              </a:rPr>
              <a:t>new</a:t>
            </a:r>
            <a:r>
              <a:rPr lang="en-GB" sz="1600" dirty="0">
                <a:solidFill>
                  <a:srgbClr val="000000"/>
                </a:solidFill>
                <a:latin typeface="Consolas" panose="020B0609020204030204" pitchFamily="49" charset="0"/>
              </a:rPr>
              <a:t> </a:t>
            </a:r>
            <a:r>
              <a:rPr lang="en-GB" sz="1600" dirty="0">
                <a:solidFill>
                  <a:srgbClr val="2B91AF"/>
                </a:solidFill>
                <a:latin typeface="Consolas" panose="020B0609020204030204" pitchFamily="49" charset="0"/>
              </a:rPr>
              <a:t>Mock</a:t>
            </a:r>
            <a:r>
              <a:rPr lang="en-GB" sz="1600" dirty="0">
                <a:solidFill>
                  <a:srgbClr val="000000"/>
                </a:solidFill>
                <a:latin typeface="Consolas" panose="020B0609020204030204" pitchFamily="49" charset="0"/>
              </a:rPr>
              <a:t>&lt;</a:t>
            </a:r>
            <a:r>
              <a:rPr lang="en-GB" sz="1600" dirty="0" err="1">
                <a:solidFill>
                  <a:srgbClr val="2B91AF"/>
                </a:solidFill>
                <a:latin typeface="Consolas" panose="020B0609020204030204" pitchFamily="49" charset="0"/>
              </a:rPr>
              <a:t>IEmailSender</a:t>
            </a:r>
            <a:r>
              <a:rPr lang="en-GB" sz="1600" dirty="0">
                <a:solidFill>
                  <a:srgbClr val="000000"/>
                </a:solidFill>
                <a:latin typeface="Consolas" panose="020B0609020204030204" pitchFamily="49" charset="0"/>
              </a:rPr>
              <a:t>&gt;();</a:t>
            </a:r>
            <a:endParaRPr lang="hu-HU" sz="1600" dirty="0">
              <a:solidFill>
                <a:srgbClr val="000000"/>
              </a:solidFill>
              <a:latin typeface="Consolas" panose="020B0609020204030204" pitchFamily="49" charset="0"/>
            </a:endParaRPr>
          </a:p>
          <a:p>
            <a:pPr algn="l"/>
            <a:endParaRPr lang="hu-HU" sz="1600" dirty="0">
              <a:solidFill>
                <a:srgbClr val="000000"/>
              </a:solidFill>
              <a:latin typeface="Consolas" panose="020B0609020204030204" pitchFamily="49" charset="0"/>
            </a:endParaRPr>
          </a:p>
          <a:p>
            <a:pPr algn="l"/>
            <a:r>
              <a:rPr lang="hu-HU" sz="1600" dirty="0">
                <a:solidFill>
                  <a:srgbClr val="008000"/>
                </a:solidFill>
                <a:latin typeface="Consolas" panose="020B0609020204030204" pitchFamily="49" charset="0"/>
              </a:rPr>
              <a:t>// különféle elvárt viselkedések beállítása, paraméterektől függően</a:t>
            </a:r>
            <a:r>
              <a:rPr lang="hu-HU" sz="1600" dirty="0">
                <a:solidFill>
                  <a:srgbClr val="000000"/>
                </a:solidFill>
                <a:latin typeface="Consolas" panose="020B0609020204030204" pitchFamily="49" charset="0"/>
              </a:rPr>
              <a:t>         </a:t>
            </a:r>
          </a:p>
          <a:p>
            <a:pPr algn="l"/>
            <a:r>
              <a:rPr lang="en-GB" sz="1600" dirty="0" err="1">
                <a:solidFill>
                  <a:srgbClr val="000000"/>
                </a:solidFill>
                <a:latin typeface="Consolas" panose="020B0609020204030204" pitchFamily="49" charset="0"/>
              </a:rPr>
              <a:t>repositoryMock.Setup</a:t>
            </a:r>
            <a:r>
              <a:rPr lang="en-GB" sz="1600" dirty="0">
                <a:solidFill>
                  <a:srgbClr val="000000"/>
                </a:solidFill>
                <a:latin typeface="Consolas" panose="020B0609020204030204" pitchFamily="49" charset="0"/>
              </a:rPr>
              <a:t>(m =&gt; </a:t>
            </a:r>
            <a:r>
              <a:rPr lang="en-GB" sz="1600" dirty="0" err="1">
                <a:solidFill>
                  <a:srgbClr val="000000"/>
                </a:solidFill>
                <a:latin typeface="Consolas" panose="020B0609020204030204" pitchFamily="49" charset="0"/>
              </a:rPr>
              <a:t>m.Subscribers</a:t>
            </a:r>
            <a:r>
              <a:rPr lang="en-GB" sz="1600" dirty="0">
                <a:solidFill>
                  <a:srgbClr val="000000"/>
                </a:solidFill>
                <a:latin typeface="Consolas" panose="020B0609020204030204" pitchFamily="49" charset="0"/>
              </a:rPr>
              <a:t>).Returns(</a:t>
            </a:r>
            <a:r>
              <a:rPr lang="en-GB" sz="1600" dirty="0" err="1">
                <a:solidFill>
                  <a:srgbClr val="000000"/>
                </a:solidFill>
                <a:latin typeface="Consolas" panose="020B0609020204030204" pitchFamily="49" charset="0"/>
              </a:rPr>
              <a:t>expectedSubscribers</a:t>
            </a:r>
            <a:r>
              <a:rPr lang="en-GB" sz="1600" dirty="0">
                <a:solidFill>
                  <a:srgbClr val="000000"/>
                </a:solidFill>
                <a:latin typeface="Consolas" panose="020B0609020204030204" pitchFamily="49" charset="0"/>
              </a:rPr>
              <a:t>);</a:t>
            </a:r>
          </a:p>
          <a:p>
            <a:pPr algn="l"/>
            <a:r>
              <a:rPr lang="en-GB" sz="1600" dirty="0" err="1">
                <a:solidFill>
                  <a:srgbClr val="000000"/>
                </a:solidFill>
                <a:latin typeface="Consolas" panose="020B0609020204030204" pitchFamily="49" charset="0"/>
              </a:rPr>
              <a:t>repositoryMock.Setup</a:t>
            </a:r>
            <a:r>
              <a:rPr lang="en-GB" sz="1600" dirty="0">
                <a:solidFill>
                  <a:srgbClr val="000000"/>
                </a:solidFill>
                <a:latin typeface="Consolas" panose="020B0609020204030204" pitchFamily="49" charset="0"/>
              </a:rPr>
              <a:t>(m =&gt; </a:t>
            </a:r>
            <a:r>
              <a:rPr lang="en-GB" sz="1600" dirty="0" err="1">
                <a:solidFill>
                  <a:srgbClr val="000000"/>
                </a:solidFill>
                <a:latin typeface="Consolas" panose="020B0609020204030204" pitchFamily="49" charset="0"/>
              </a:rPr>
              <a:t>m.Subscribers</a:t>
            </a:r>
            <a:r>
              <a:rPr lang="en-GB" sz="1600" dirty="0">
                <a:solidFill>
                  <a:srgbClr val="000000"/>
                </a:solidFill>
                <a:latin typeface="Consolas" panose="020B0609020204030204" pitchFamily="49" charset="0"/>
              </a:rPr>
              <a:t>).Returns(</a:t>
            </a:r>
            <a:r>
              <a:rPr lang="en-GB" sz="1600" dirty="0" err="1">
                <a:solidFill>
                  <a:srgbClr val="2B91AF"/>
                </a:solidFill>
                <a:latin typeface="Consolas" panose="020B0609020204030204" pitchFamily="49" charset="0"/>
              </a:rPr>
              <a:t>Enumerable</a:t>
            </a:r>
            <a:r>
              <a:rPr lang="en-GB" sz="1600" dirty="0" err="1">
                <a:solidFill>
                  <a:srgbClr val="000000"/>
                </a:solidFill>
                <a:latin typeface="Consolas" panose="020B0609020204030204" pitchFamily="49" charset="0"/>
              </a:rPr>
              <a:t>.Empty</a:t>
            </a:r>
            <a:r>
              <a:rPr lang="en-GB" sz="1600" dirty="0">
                <a:solidFill>
                  <a:srgbClr val="000000"/>
                </a:solidFill>
                <a:latin typeface="Consolas" panose="020B0609020204030204" pitchFamily="49" charset="0"/>
              </a:rPr>
              <a:t>&lt;</a:t>
            </a:r>
            <a:r>
              <a:rPr lang="en-GB" sz="1600" dirty="0">
                <a:solidFill>
                  <a:srgbClr val="2B91AF"/>
                </a:solidFill>
                <a:latin typeface="Consolas" panose="020B0609020204030204" pitchFamily="49" charset="0"/>
              </a:rPr>
              <a:t>Subscriber</a:t>
            </a:r>
            <a:r>
              <a:rPr lang="en-GB" sz="1600" dirty="0">
                <a:solidFill>
                  <a:srgbClr val="000000"/>
                </a:solidFill>
                <a:latin typeface="Consolas" panose="020B0609020204030204" pitchFamily="49" charset="0"/>
              </a:rPr>
              <a:t>&gt;());</a:t>
            </a:r>
          </a:p>
          <a:p>
            <a:pPr algn="l"/>
            <a:r>
              <a:rPr lang="en-GB" sz="1600" dirty="0" err="1">
                <a:solidFill>
                  <a:srgbClr val="000000"/>
                </a:solidFill>
                <a:latin typeface="Consolas" panose="020B0609020204030204" pitchFamily="49" charset="0"/>
              </a:rPr>
              <a:t>repositoryMock.Setup</a:t>
            </a:r>
            <a:r>
              <a:rPr lang="en-GB" sz="1600" dirty="0">
                <a:solidFill>
                  <a:srgbClr val="000000"/>
                </a:solidFill>
                <a:latin typeface="Consolas" panose="020B0609020204030204" pitchFamily="49" charset="0"/>
              </a:rPr>
              <a:t>(m =&gt; </a:t>
            </a:r>
            <a:r>
              <a:rPr lang="en-GB" sz="1600" dirty="0" err="1">
                <a:solidFill>
                  <a:srgbClr val="000000"/>
                </a:solidFill>
                <a:latin typeface="Consolas" panose="020B0609020204030204" pitchFamily="49" charset="0"/>
              </a:rPr>
              <a:t>m.Subscribers</a:t>
            </a:r>
            <a:r>
              <a:rPr lang="en-GB" sz="1600" dirty="0">
                <a:solidFill>
                  <a:srgbClr val="000000"/>
                </a:solidFill>
                <a:latin typeface="Consolas" panose="020B0609020204030204" pitchFamily="49" charset="0"/>
              </a:rPr>
              <a:t>).Throws&lt;</a:t>
            </a:r>
            <a:r>
              <a:rPr lang="en-GB" sz="1600" dirty="0" err="1">
                <a:solidFill>
                  <a:srgbClr val="2B91AF"/>
                </a:solidFill>
                <a:latin typeface="Consolas" panose="020B0609020204030204" pitchFamily="49" charset="0"/>
              </a:rPr>
              <a:t>NullReferenceException</a:t>
            </a:r>
            <a:r>
              <a:rPr lang="en-GB" sz="1600" dirty="0">
                <a:solidFill>
                  <a:srgbClr val="000000"/>
                </a:solidFill>
                <a:latin typeface="Consolas" panose="020B0609020204030204" pitchFamily="49" charset="0"/>
              </a:rPr>
              <a:t>&gt;();</a:t>
            </a:r>
            <a:endParaRPr lang="hu-HU" sz="1600" dirty="0">
              <a:solidFill>
                <a:srgbClr val="000000"/>
              </a:solidFill>
              <a:latin typeface="Consolas" panose="020B0609020204030204" pitchFamily="49" charset="0"/>
            </a:endParaRPr>
          </a:p>
          <a:p>
            <a:pPr algn="l"/>
            <a:endParaRPr lang="hu-HU" sz="1600" dirty="0">
              <a:solidFill>
                <a:srgbClr val="000000"/>
              </a:solidFill>
              <a:latin typeface="Consolas" panose="020B0609020204030204" pitchFamily="49" charset="0"/>
            </a:endParaRPr>
          </a:p>
          <a:p>
            <a:pPr algn="l"/>
            <a:r>
              <a:rPr lang="en-GB" sz="1600" dirty="0" err="1">
                <a:solidFill>
                  <a:srgbClr val="000000"/>
                </a:solidFill>
                <a:latin typeface="Consolas" panose="020B0609020204030204" pitchFamily="49" charset="0"/>
              </a:rPr>
              <a:t>senderMock.Setup</a:t>
            </a:r>
            <a:r>
              <a:rPr lang="en-GB" sz="1600" dirty="0">
                <a:solidFill>
                  <a:srgbClr val="000000"/>
                </a:solidFill>
                <a:latin typeface="Consolas" panose="020B0609020204030204" pitchFamily="49" charset="0"/>
              </a:rPr>
              <a:t>(</a:t>
            </a:r>
            <a:endParaRPr lang="hu-HU" sz="1600" dirty="0">
              <a:solidFill>
                <a:srgbClr val="000000"/>
              </a:solidFill>
              <a:latin typeface="Consolas" panose="020B0609020204030204" pitchFamily="49" charset="0"/>
            </a:endParaRPr>
          </a:p>
          <a:p>
            <a:pPr algn="l"/>
            <a:r>
              <a:rPr lang="hu-HU" sz="1600" dirty="0">
                <a:solidFill>
                  <a:srgbClr val="000000"/>
                </a:solidFill>
                <a:latin typeface="Consolas" panose="020B0609020204030204" pitchFamily="49" charset="0"/>
              </a:rPr>
              <a:t>     </a:t>
            </a:r>
            <a:r>
              <a:rPr lang="en-GB" sz="1600" dirty="0">
                <a:solidFill>
                  <a:srgbClr val="000000"/>
                </a:solidFill>
                <a:latin typeface="Consolas" panose="020B0609020204030204" pitchFamily="49" charset="0"/>
              </a:rPr>
              <a:t>m =&gt; </a:t>
            </a:r>
            <a:r>
              <a:rPr lang="en-GB" sz="1600" dirty="0" err="1">
                <a:solidFill>
                  <a:srgbClr val="000000"/>
                </a:solidFill>
                <a:latin typeface="Consolas" panose="020B0609020204030204" pitchFamily="49" charset="0"/>
              </a:rPr>
              <a:t>m.SendEmail</a:t>
            </a:r>
            <a:r>
              <a:rPr lang="en-GB" sz="1600" dirty="0">
                <a:solidFill>
                  <a:srgbClr val="000000"/>
                </a:solidFill>
                <a:latin typeface="Consolas" panose="020B0609020204030204" pitchFamily="49" charset="0"/>
              </a:rPr>
              <a:t>(</a:t>
            </a:r>
            <a:r>
              <a:rPr lang="en-GB" sz="1600" dirty="0">
                <a:solidFill>
                  <a:srgbClr val="A31515"/>
                </a:solidFill>
                <a:latin typeface="Consolas" panose="020B0609020204030204" pitchFamily="49" charset="0"/>
              </a:rPr>
              <a:t>"a@a.hu"</a:t>
            </a:r>
            <a:r>
              <a:rPr lang="en-GB" sz="1600" dirty="0">
                <a:solidFill>
                  <a:srgbClr val="000000"/>
                </a:solidFill>
                <a:latin typeface="Consolas" panose="020B0609020204030204" pitchFamily="49" charset="0"/>
              </a:rPr>
              <a:t>, </a:t>
            </a:r>
            <a:r>
              <a:rPr lang="en-GB" sz="1600" dirty="0">
                <a:solidFill>
                  <a:srgbClr val="A31515"/>
                </a:solidFill>
                <a:latin typeface="Consolas" panose="020B0609020204030204" pitchFamily="49" charset="0"/>
              </a:rPr>
              <a:t>"to"</a:t>
            </a:r>
            <a:r>
              <a:rPr lang="en-GB" sz="1600" dirty="0">
                <a:solidFill>
                  <a:srgbClr val="000000"/>
                </a:solidFill>
                <a:latin typeface="Consolas" panose="020B0609020204030204" pitchFamily="49" charset="0"/>
              </a:rPr>
              <a:t>, </a:t>
            </a:r>
            <a:r>
              <a:rPr lang="en-GB" sz="1600" dirty="0">
                <a:solidFill>
                  <a:srgbClr val="A31515"/>
                </a:solidFill>
                <a:latin typeface="Consolas" panose="020B0609020204030204" pitchFamily="49" charset="0"/>
              </a:rPr>
              <a:t>"subject"</a:t>
            </a:r>
            <a:r>
              <a:rPr lang="en-GB" sz="1600" dirty="0">
                <a:solidFill>
                  <a:srgbClr val="000000"/>
                </a:solidFill>
                <a:latin typeface="Consolas" panose="020B0609020204030204" pitchFamily="49" charset="0"/>
              </a:rPr>
              <a:t>, </a:t>
            </a:r>
            <a:r>
              <a:rPr lang="en-GB" sz="1600" dirty="0">
                <a:solidFill>
                  <a:srgbClr val="A31515"/>
                </a:solidFill>
                <a:latin typeface="Consolas" panose="020B0609020204030204" pitchFamily="49" charset="0"/>
              </a:rPr>
              <a:t>"body"</a:t>
            </a:r>
            <a:r>
              <a:rPr lang="en-GB" sz="1600" dirty="0">
                <a:solidFill>
                  <a:srgbClr val="000000"/>
                </a:solidFill>
                <a:latin typeface="Consolas" panose="020B0609020204030204" pitchFamily="49" charset="0"/>
              </a:rPr>
              <a:t>)).Returns(</a:t>
            </a:r>
            <a:r>
              <a:rPr lang="en-GB" sz="1600" dirty="0">
                <a:solidFill>
                  <a:srgbClr val="0000FF"/>
                </a:solidFill>
                <a:latin typeface="Consolas" panose="020B0609020204030204" pitchFamily="49" charset="0"/>
              </a:rPr>
              <a:t>true</a:t>
            </a:r>
            <a:r>
              <a:rPr lang="en-GB" sz="1600" dirty="0">
                <a:solidFill>
                  <a:srgbClr val="000000"/>
                </a:solidFill>
                <a:latin typeface="Consolas" panose="020B0609020204030204" pitchFamily="49" charset="0"/>
              </a:rPr>
              <a:t>);</a:t>
            </a:r>
          </a:p>
          <a:p>
            <a:pPr algn="l"/>
            <a:r>
              <a:rPr lang="en-GB" sz="1600" dirty="0" err="1">
                <a:solidFill>
                  <a:srgbClr val="000000"/>
                </a:solidFill>
                <a:latin typeface="Consolas" panose="020B0609020204030204" pitchFamily="49" charset="0"/>
              </a:rPr>
              <a:t>senderMock.Setup</a:t>
            </a:r>
            <a:r>
              <a:rPr lang="en-GB" sz="1600" dirty="0">
                <a:solidFill>
                  <a:srgbClr val="000000"/>
                </a:solidFill>
                <a:latin typeface="Consolas" panose="020B0609020204030204" pitchFamily="49" charset="0"/>
              </a:rPr>
              <a:t>(</a:t>
            </a:r>
            <a:endParaRPr lang="hu-HU" sz="1600" dirty="0">
              <a:solidFill>
                <a:srgbClr val="000000"/>
              </a:solidFill>
              <a:latin typeface="Consolas" panose="020B0609020204030204" pitchFamily="49" charset="0"/>
            </a:endParaRPr>
          </a:p>
          <a:p>
            <a:pPr algn="l"/>
            <a:r>
              <a:rPr lang="hu-HU" sz="1600" dirty="0">
                <a:solidFill>
                  <a:srgbClr val="000000"/>
                </a:solidFill>
                <a:latin typeface="Consolas" panose="020B0609020204030204" pitchFamily="49" charset="0"/>
              </a:rPr>
              <a:t>     </a:t>
            </a:r>
            <a:r>
              <a:rPr lang="en-GB" sz="1600" dirty="0">
                <a:solidFill>
                  <a:srgbClr val="000000"/>
                </a:solidFill>
                <a:latin typeface="Consolas" panose="020B0609020204030204" pitchFamily="49" charset="0"/>
              </a:rPr>
              <a:t>m =&gt; </a:t>
            </a:r>
            <a:r>
              <a:rPr lang="en-GB" sz="1600" dirty="0" err="1">
                <a:solidFill>
                  <a:srgbClr val="000000"/>
                </a:solidFill>
                <a:latin typeface="Consolas" panose="020B0609020204030204" pitchFamily="49" charset="0"/>
              </a:rPr>
              <a:t>m.SendEmail</a:t>
            </a:r>
            <a:r>
              <a:rPr lang="en-GB" sz="1600" dirty="0">
                <a:solidFill>
                  <a:srgbClr val="000000"/>
                </a:solidFill>
                <a:latin typeface="Consolas" panose="020B0609020204030204" pitchFamily="49" charset="0"/>
              </a:rPr>
              <a:t>(</a:t>
            </a:r>
            <a:r>
              <a:rPr lang="en-GB" sz="1400" dirty="0">
                <a:solidFill>
                  <a:srgbClr val="0000FF"/>
                </a:solidFill>
                <a:latin typeface="Consolas" panose="020B0609020204030204" pitchFamily="49" charset="0"/>
              </a:rPr>
              <a:t>null</a:t>
            </a:r>
            <a:r>
              <a:rPr lang="en-GB" sz="1400" dirty="0">
                <a:solidFill>
                  <a:srgbClr val="000000"/>
                </a:solidFill>
                <a:latin typeface="Consolas" panose="020B0609020204030204" pitchFamily="49" charset="0"/>
              </a:rPr>
              <a: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a:t>
            </a:r>
            <a:r>
              <a:rPr lang="hu-HU" sz="1400" dirty="0">
                <a:solidFill>
                  <a:srgbClr val="000000"/>
                </a:solidFill>
                <a:latin typeface="Consolas" panose="020B0609020204030204" pitchFamily="49" charset="0"/>
              </a:rPr>
              <a: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a:t>
            </a:r>
            <a:r>
              <a:rPr lang="en-GB" sz="1600" dirty="0">
                <a:solidFill>
                  <a:srgbClr val="000000"/>
                </a:solidFill>
                <a:latin typeface="Consolas" panose="020B0609020204030204" pitchFamily="49" charset="0"/>
              </a:rPr>
              <a:t>)</a:t>
            </a:r>
          </a:p>
          <a:p>
            <a:pPr algn="l"/>
            <a:r>
              <a:rPr lang="hu-HU" sz="1600" dirty="0">
                <a:solidFill>
                  <a:srgbClr val="000000"/>
                </a:solidFill>
                <a:latin typeface="Consolas" panose="020B0609020204030204" pitchFamily="49" charset="0"/>
              </a:rPr>
              <a:t>          </a:t>
            </a:r>
            <a:r>
              <a:rPr lang="en-GB" sz="1600" dirty="0">
                <a:solidFill>
                  <a:srgbClr val="000000"/>
                </a:solidFill>
                <a:latin typeface="Consolas" panose="020B0609020204030204" pitchFamily="49" charset="0"/>
              </a:rPr>
              <a:t>.Throws&lt;</a:t>
            </a:r>
            <a:r>
              <a:rPr lang="en-GB" sz="1600" dirty="0" err="1">
                <a:solidFill>
                  <a:srgbClr val="2B91AF"/>
                </a:solidFill>
                <a:latin typeface="Consolas" panose="020B0609020204030204" pitchFamily="49" charset="0"/>
              </a:rPr>
              <a:t>NullReferenceException</a:t>
            </a:r>
            <a:r>
              <a:rPr lang="en-GB" sz="1600" dirty="0">
                <a:solidFill>
                  <a:srgbClr val="000000"/>
                </a:solidFill>
                <a:latin typeface="Consolas" panose="020B0609020204030204" pitchFamily="49" charset="0"/>
              </a:rPr>
              <a:t>&gt;();</a:t>
            </a:r>
            <a:endParaRPr lang="hu-HU" sz="16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4098223912"/>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Logika ellenőrzése mockkal (csak Setup után)</a:t>
            </a:r>
          </a:p>
        </p:txBody>
      </p:sp>
      <p:sp>
        <p:nvSpPr>
          <p:cNvPr id="3" name="Tartalom helye 2"/>
          <p:cNvSpPr>
            <a:spLocks noGrp="1"/>
          </p:cNvSpPr>
          <p:nvPr>
            <p:ph idx="1"/>
          </p:nvPr>
        </p:nvSpPr>
        <p:spPr>
          <a:xfrm>
            <a:off x="107950" y="4970714"/>
            <a:ext cx="8928100" cy="1482474"/>
          </a:xfrm>
        </p:spPr>
        <p:txBody>
          <a:bodyPr/>
          <a:lstStyle/>
          <a:p>
            <a:pPr lvl="1"/>
            <a:endParaRPr lang="hu-HU"/>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21</a:t>
            </a:fld>
            <a:endParaRPr lang="hu-HU"/>
          </a:p>
        </p:txBody>
      </p:sp>
      <p:sp>
        <p:nvSpPr>
          <p:cNvPr id="6" name="Szövegdoboz 5"/>
          <p:cNvSpPr txBox="1">
            <a:spLocks noChangeArrowheads="1"/>
          </p:cNvSpPr>
          <p:nvPr/>
        </p:nvSpPr>
        <p:spPr bwMode="auto">
          <a:xfrm>
            <a:off x="134807" y="692620"/>
            <a:ext cx="9621913" cy="50167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600" dirty="0">
                <a:solidFill>
                  <a:srgbClr val="008000"/>
                </a:solidFill>
                <a:latin typeface="Consolas" panose="020B0609020204030204" pitchFamily="49" charset="0"/>
              </a:rPr>
              <a:t>// ARRANGE</a:t>
            </a:r>
          </a:p>
          <a:p>
            <a:pPr algn="l"/>
            <a:r>
              <a:rPr lang="en-US" sz="1600" dirty="0">
                <a:solidFill>
                  <a:srgbClr val="2B91AF"/>
                </a:solidFill>
                <a:latin typeface="Consolas" panose="020B0609020204030204" pitchFamily="49" charset="0"/>
              </a:rPr>
              <a:t>Mock</a:t>
            </a:r>
            <a:r>
              <a:rPr lang="en-US" sz="1600" dirty="0">
                <a:solidFill>
                  <a:srgbClr val="000000"/>
                </a:solidFill>
                <a:latin typeface="Consolas" panose="020B0609020204030204" pitchFamily="49" charset="0"/>
              </a:rPr>
              <a:t>&lt;</a:t>
            </a:r>
            <a:r>
              <a:rPr lang="en-US" sz="1600" dirty="0" err="1">
                <a:solidFill>
                  <a:srgbClr val="2B91AF"/>
                </a:solidFill>
                <a:latin typeface="Consolas" panose="020B0609020204030204" pitchFamily="49" charset="0"/>
              </a:rPr>
              <a:t>IEmployeeBusinessLogic</a:t>
            </a:r>
            <a:r>
              <a:rPr lang="en-US" sz="1600" dirty="0">
                <a:solidFill>
                  <a:srgbClr val="000000"/>
                </a:solidFill>
                <a:latin typeface="Consolas" panose="020B0609020204030204" pitchFamily="49" charset="0"/>
              </a:rPr>
              <a:t>&gt; </a:t>
            </a:r>
            <a:r>
              <a:rPr lang="en-US" sz="1600" dirty="0" err="1">
                <a:solidFill>
                  <a:srgbClr val="000000"/>
                </a:solidFill>
                <a:latin typeface="Consolas" panose="020B0609020204030204" pitchFamily="49" charset="0"/>
              </a:rPr>
              <a:t>mbl</a:t>
            </a:r>
            <a:r>
              <a:rPr lang="en-US" sz="1600" dirty="0">
                <a:solidFill>
                  <a:srgbClr val="000000"/>
                </a:solidFill>
                <a:latin typeface="Consolas" panose="020B0609020204030204" pitchFamily="49" charset="0"/>
              </a:rPr>
              <a:t> = </a:t>
            </a:r>
            <a:r>
              <a:rPr lang="en-US" sz="1600" dirty="0">
                <a:solidFill>
                  <a:srgbClr val="0000FF"/>
                </a:solidFill>
                <a:latin typeface="Consolas" panose="020B0609020204030204" pitchFamily="49" charset="0"/>
              </a:rPr>
              <a:t>new</a:t>
            </a:r>
            <a:r>
              <a:rPr lang="en-US" sz="1600" dirty="0">
                <a:solidFill>
                  <a:srgbClr val="000000"/>
                </a:solidFill>
                <a:latin typeface="Consolas" panose="020B0609020204030204" pitchFamily="49" charset="0"/>
              </a:rPr>
              <a:t> </a:t>
            </a:r>
            <a:r>
              <a:rPr lang="en-US" sz="1600" dirty="0">
                <a:solidFill>
                  <a:srgbClr val="2B91AF"/>
                </a:solidFill>
                <a:latin typeface="Consolas" panose="020B0609020204030204" pitchFamily="49" charset="0"/>
              </a:rPr>
              <a:t>Mock</a:t>
            </a:r>
            <a:r>
              <a:rPr lang="en-US" sz="1600" dirty="0">
                <a:solidFill>
                  <a:srgbClr val="000000"/>
                </a:solidFill>
                <a:latin typeface="Consolas" panose="020B0609020204030204" pitchFamily="49" charset="0"/>
              </a:rPr>
              <a:t>&lt;</a:t>
            </a:r>
            <a:r>
              <a:rPr lang="en-US" sz="1600" dirty="0" err="1">
                <a:solidFill>
                  <a:srgbClr val="2B91AF"/>
                </a:solidFill>
                <a:latin typeface="Consolas" panose="020B0609020204030204" pitchFamily="49" charset="0"/>
              </a:rPr>
              <a:t>IEmployeeBusinessLogic</a:t>
            </a:r>
            <a:r>
              <a:rPr lang="en-US" sz="1600" dirty="0">
                <a:solidFill>
                  <a:srgbClr val="000000"/>
                </a:solidFill>
                <a:latin typeface="Consolas" panose="020B0609020204030204" pitchFamily="49" charset="0"/>
              </a:rPr>
              <a:t>&gt;();</a:t>
            </a:r>
          </a:p>
          <a:p>
            <a:pPr algn="l"/>
            <a:r>
              <a:rPr lang="hu-HU" sz="1600" dirty="0">
                <a:solidFill>
                  <a:srgbClr val="008000"/>
                </a:solidFill>
                <a:latin typeface="Consolas" panose="020B0609020204030204" pitchFamily="49" charset="0"/>
              </a:rPr>
              <a:t>// ... </a:t>
            </a:r>
            <a:r>
              <a:rPr lang="hu-HU" sz="1600" dirty="0" err="1">
                <a:solidFill>
                  <a:srgbClr val="008000"/>
                </a:solidFill>
                <a:latin typeface="Consolas" panose="020B0609020204030204" pitchFamily="49" charset="0"/>
              </a:rPr>
              <a:t>Setup</a:t>
            </a:r>
            <a:r>
              <a:rPr lang="hu-HU" sz="1600" dirty="0">
                <a:solidFill>
                  <a:srgbClr val="008000"/>
                </a:solidFill>
                <a:latin typeface="Consolas" panose="020B0609020204030204" pitchFamily="49" charset="0"/>
              </a:rPr>
              <a:t> a később ellenőrzendő függvényekre, </a:t>
            </a:r>
            <a:r>
              <a:rPr lang="hu-HU" sz="1600" dirty="0" err="1">
                <a:solidFill>
                  <a:srgbClr val="008000"/>
                </a:solidFill>
                <a:latin typeface="Consolas" panose="020B0609020204030204" pitchFamily="49" charset="0"/>
              </a:rPr>
              <a:t>propertykre</a:t>
            </a:r>
            <a:r>
              <a:rPr lang="hu-HU" sz="1600" dirty="0">
                <a:solidFill>
                  <a:srgbClr val="008000"/>
                </a:solidFill>
                <a:latin typeface="Consolas" panose="020B0609020204030204" pitchFamily="49" charset="0"/>
              </a:rPr>
              <a:t>...   </a:t>
            </a:r>
          </a:p>
          <a:p>
            <a:pPr algn="l"/>
            <a:endParaRPr lang="hu-HU" sz="1600" dirty="0">
              <a:solidFill>
                <a:srgbClr val="008000"/>
              </a:solidFill>
              <a:latin typeface="Consolas" panose="020B0609020204030204" pitchFamily="49" charset="0"/>
            </a:endParaRPr>
          </a:p>
          <a:p>
            <a:pPr algn="l"/>
            <a:r>
              <a:rPr lang="hu-HU" sz="1600" dirty="0">
                <a:solidFill>
                  <a:srgbClr val="008000"/>
                </a:solidFill>
                <a:latin typeface="Consolas" panose="020B0609020204030204" pitchFamily="49" charset="0"/>
              </a:rPr>
              <a:t>// ACT ...</a:t>
            </a:r>
          </a:p>
          <a:p>
            <a:pPr algn="l"/>
            <a:endParaRPr lang="hu-HU" sz="1600" dirty="0">
              <a:solidFill>
                <a:srgbClr val="008000"/>
              </a:solidFill>
              <a:latin typeface="Consolas" panose="020B0609020204030204" pitchFamily="49" charset="0"/>
            </a:endParaRPr>
          </a:p>
          <a:p>
            <a:pPr algn="l"/>
            <a:r>
              <a:rPr lang="hu-HU" sz="1600" dirty="0">
                <a:solidFill>
                  <a:srgbClr val="008000"/>
                </a:solidFill>
                <a:latin typeface="Consolas" panose="020B0609020204030204" pitchFamily="49" charset="0"/>
              </a:rPr>
              <a:t>// ASSERT  </a:t>
            </a:r>
            <a:r>
              <a:rPr lang="hu-HU" sz="1600" dirty="0">
                <a:solidFill>
                  <a:srgbClr val="000000"/>
                </a:solidFill>
                <a:latin typeface="Consolas" panose="020B0609020204030204" pitchFamily="49" charset="0"/>
              </a:rPr>
              <a:t>         </a:t>
            </a:r>
          </a:p>
          <a:p>
            <a:pPr algn="l"/>
            <a:r>
              <a:rPr lang="sv-SE" sz="1600" dirty="0">
                <a:solidFill>
                  <a:srgbClr val="008000"/>
                </a:solidFill>
                <a:latin typeface="Consolas" panose="020B0609020204030204" pitchFamily="49" charset="0"/>
              </a:rPr>
              <a:t>// 1x hívódott a@a.hu-ra </a:t>
            </a:r>
            <a:endParaRPr lang="hu-HU" sz="1600" dirty="0">
              <a:solidFill>
                <a:srgbClr val="000000"/>
              </a:solidFill>
              <a:latin typeface="Consolas" panose="020B0609020204030204" pitchFamily="49" charset="0"/>
            </a:endParaRPr>
          </a:p>
          <a:p>
            <a:pPr algn="l"/>
            <a:r>
              <a:rPr lang="en-GB" sz="1600" dirty="0" err="1">
                <a:solidFill>
                  <a:srgbClr val="000000"/>
                </a:solidFill>
                <a:latin typeface="Consolas" panose="020B0609020204030204" pitchFamily="49" charset="0"/>
              </a:rPr>
              <a:t>senderMock.Verify</a:t>
            </a:r>
            <a:r>
              <a:rPr lang="en-GB" sz="1600" dirty="0">
                <a:solidFill>
                  <a:srgbClr val="000000"/>
                </a:solidFill>
                <a:latin typeface="Consolas" panose="020B0609020204030204" pitchFamily="49" charset="0"/>
              </a:rPr>
              <a:t>(</a:t>
            </a:r>
          </a:p>
          <a:p>
            <a:pPr algn="l"/>
            <a:r>
              <a:rPr lang="en-GB" sz="1600" dirty="0">
                <a:solidFill>
                  <a:srgbClr val="000000"/>
                </a:solidFill>
                <a:latin typeface="Consolas" panose="020B0609020204030204" pitchFamily="49" charset="0"/>
              </a:rPr>
              <a:t>    m =&gt; </a:t>
            </a:r>
            <a:r>
              <a:rPr lang="en-GB" sz="1600" dirty="0" err="1">
                <a:solidFill>
                  <a:srgbClr val="000000"/>
                </a:solidFill>
                <a:latin typeface="Consolas" panose="020B0609020204030204" pitchFamily="49" charset="0"/>
              </a:rPr>
              <a:t>m.SendEmail</a:t>
            </a:r>
            <a:r>
              <a:rPr lang="en-GB" sz="1600" dirty="0">
                <a:solidFill>
                  <a:srgbClr val="000000"/>
                </a:solidFill>
                <a:latin typeface="Consolas" panose="020B0609020204030204" pitchFamily="49" charset="0"/>
              </a:rPr>
              <a:t>(</a:t>
            </a:r>
            <a:r>
              <a:rPr lang="en-GB" sz="1600" dirty="0">
                <a:solidFill>
                  <a:srgbClr val="A31515"/>
                </a:solidFill>
                <a:latin typeface="Consolas" panose="020B0609020204030204" pitchFamily="49" charset="0"/>
              </a:rPr>
              <a:t>"a@a.hu"</a:t>
            </a:r>
            <a:r>
              <a:rPr lang="en-GB" sz="1600" dirty="0">
                <a:solidFill>
                  <a:srgbClr val="000000"/>
                </a:solidFill>
                <a:latin typeface="Consolas" panose="020B0609020204030204" pitchFamily="49" charset="0"/>
              </a:rPr>
              <a: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a:t>
            </a:r>
            <a:r>
              <a:rPr lang="hu-HU" sz="1400" dirty="0">
                <a:solidFill>
                  <a:srgbClr val="000000"/>
                </a:solidFill>
                <a:latin typeface="Consolas" panose="020B0609020204030204" pitchFamily="49" charset="0"/>
              </a:rPr>
              <a: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a:t>
            </a:r>
            <a:r>
              <a:rPr lang="en-GB" sz="1600" dirty="0">
                <a:solidFill>
                  <a:srgbClr val="000000"/>
                </a:solidFill>
                <a:latin typeface="Consolas" panose="020B0609020204030204" pitchFamily="49" charset="0"/>
              </a:rPr>
              <a:t>),</a:t>
            </a:r>
          </a:p>
          <a:p>
            <a:pPr algn="l"/>
            <a:r>
              <a:rPr lang="en-GB" sz="1600" dirty="0">
                <a:solidFill>
                  <a:srgbClr val="000000"/>
                </a:solidFill>
                <a:latin typeface="Consolas" panose="020B0609020204030204" pitchFamily="49" charset="0"/>
              </a:rPr>
              <a:t>    </a:t>
            </a:r>
            <a:r>
              <a:rPr lang="en-GB" sz="1600" dirty="0" err="1">
                <a:solidFill>
                  <a:srgbClr val="2B91AF"/>
                </a:solidFill>
                <a:latin typeface="Consolas" panose="020B0609020204030204" pitchFamily="49" charset="0"/>
              </a:rPr>
              <a:t>Times</a:t>
            </a:r>
            <a:r>
              <a:rPr lang="en-GB" sz="1600" dirty="0" err="1">
                <a:solidFill>
                  <a:srgbClr val="000000"/>
                </a:solidFill>
                <a:latin typeface="Consolas" panose="020B0609020204030204" pitchFamily="49" charset="0"/>
              </a:rPr>
              <a:t>.Once</a:t>
            </a:r>
            <a:r>
              <a:rPr lang="en-GB" sz="1600" dirty="0">
                <a:solidFill>
                  <a:srgbClr val="000000"/>
                </a:solidFill>
                <a:latin typeface="Consolas" panose="020B0609020204030204" pitchFamily="49" charset="0"/>
              </a:rPr>
              <a:t>);</a:t>
            </a:r>
          </a:p>
          <a:p>
            <a:pPr algn="l"/>
            <a:endParaRPr lang="en-GB" sz="1600" dirty="0">
              <a:solidFill>
                <a:srgbClr val="000000"/>
              </a:solidFill>
              <a:latin typeface="Consolas" panose="020B0609020204030204" pitchFamily="49" charset="0"/>
            </a:endParaRPr>
          </a:p>
          <a:p>
            <a:pPr algn="l"/>
            <a:r>
              <a:rPr lang="en-GB" sz="1600" dirty="0">
                <a:solidFill>
                  <a:srgbClr val="008000"/>
                </a:solidFill>
                <a:latin typeface="Consolas" panose="020B0609020204030204" pitchFamily="49" charset="0"/>
              </a:rPr>
              <a:t>// </a:t>
            </a:r>
            <a:r>
              <a:rPr lang="en-GB" sz="1600" dirty="0" err="1">
                <a:solidFill>
                  <a:srgbClr val="008000"/>
                </a:solidFill>
                <a:latin typeface="Consolas" panose="020B0609020204030204" pitchFamily="49" charset="0"/>
              </a:rPr>
              <a:t>sosem</a:t>
            </a:r>
            <a:r>
              <a:rPr lang="en-GB" sz="1600" dirty="0">
                <a:solidFill>
                  <a:srgbClr val="008000"/>
                </a:solidFill>
                <a:latin typeface="Consolas" panose="020B0609020204030204" pitchFamily="49" charset="0"/>
              </a:rPr>
              <a:t> </a:t>
            </a:r>
            <a:r>
              <a:rPr lang="en-GB" sz="1600" dirty="0" err="1">
                <a:solidFill>
                  <a:srgbClr val="008000"/>
                </a:solidFill>
                <a:latin typeface="Consolas" panose="020B0609020204030204" pitchFamily="49" charset="0"/>
              </a:rPr>
              <a:t>hívódott</a:t>
            </a:r>
            <a:r>
              <a:rPr lang="en-GB" sz="1600" dirty="0">
                <a:solidFill>
                  <a:srgbClr val="008000"/>
                </a:solidFill>
                <a:latin typeface="Consolas" panose="020B0609020204030204" pitchFamily="49" charset="0"/>
              </a:rPr>
              <a:t> </a:t>
            </a:r>
            <a:r>
              <a:rPr lang="en-GB" sz="1600" dirty="0" err="1">
                <a:solidFill>
                  <a:srgbClr val="008000"/>
                </a:solidFill>
                <a:latin typeface="Consolas" panose="020B0609020204030204" pitchFamily="49" charset="0"/>
              </a:rPr>
              <a:t>nullal</a:t>
            </a:r>
            <a:r>
              <a:rPr lang="en-GB" sz="1600" dirty="0">
                <a:solidFill>
                  <a:srgbClr val="008000"/>
                </a:solidFill>
                <a:latin typeface="Consolas" panose="020B0609020204030204" pitchFamily="49" charset="0"/>
              </a:rPr>
              <a:t> </a:t>
            </a:r>
            <a:endParaRPr lang="en-GB" sz="1600" dirty="0">
              <a:solidFill>
                <a:srgbClr val="000000"/>
              </a:solidFill>
              <a:latin typeface="Consolas" panose="020B0609020204030204" pitchFamily="49" charset="0"/>
            </a:endParaRPr>
          </a:p>
          <a:p>
            <a:pPr algn="l"/>
            <a:r>
              <a:rPr lang="hu-HU" sz="1600" dirty="0">
                <a:solidFill>
                  <a:srgbClr val="000000"/>
                </a:solidFill>
                <a:latin typeface="Consolas" panose="020B0609020204030204" pitchFamily="49" charset="0"/>
              </a:rPr>
              <a:t>s</a:t>
            </a:r>
            <a:r>
              <a:rPr lang="en-GB" sz="1600" dirty="0" err="1">
                <a:solidFill>
                  <a:srgbClr val="000000"/>
                </a:solidFill>
                <a:latin typeface="Consolas" panose="020B0609020204030204" pitchFamily="49" charset="0"/>
              </a:rPr>
              <a:t>enderMock.Verify</a:t>
            </a:r>
            <a:r>
              <a:rPr lang="en-GB" sz="1600" dirty="0">
                <a:solidFill>
                  <a:srgbClr val="000000"/>
                </a:solidFill>
                <a:latin typeface="Consolas" panose="020B0609020204030204" pitchFamily="49" charset="0"/>
              </a:rPr>
              <a:t>(</a:t>
            </a:r>
          </a:p>
          <a:p>
            <a:pPr algn="l"/>
            <a:r>
              <a:rPr lang="en-GB" sz="1600" dirty="0">
                <a:solidFill>
                  <a:srgbClr val="000000"/>
                </a:solidFill>
                <a:latin typeface="Consolas" panose="020B0609020204030204" pitchFamily="49" charset="0"/>
              </a:rPr>
              <a:t>    m =&gt; </a:t>
            </a:r>
            <a:r>
              <a:rPr lang="en-GB" sz="1600" dirty="0" err="1">
                <a:solidFill>
                  <a:srgbClr val="000000"/>
                </a:solidFill>
                <a:latin typeface="Consolas" panose="020B0609020204030204" pitchFamily="49" charset="0"/>
              </a:rPr>
              <a:t>m.SendEmail</a:t>
            </a:r>
            <a:r>
              <a:rPr lang="en-GB" sz="1600" dirty="0">
                <a:solidFill>
                  <a:srgbClr val="000000"/>
                </a:solidFill>
                <a:latin typeface="Consolas" panose="020B0609020204030204" pitchFamily="49" charset="0"/>
              </a:rPr>
              <a:t>(</a:t>
            </a:r>
            <a:r>
              <a:rPr lang="en-GB" sz="1600" dirty="0">
                <a:solidFill>
                  <a:srgbClr val="0000FF"/>
                </a:solidFill>
                <a:latin typeface="Consolas" panose="020B0609020204030204" pitchFamily="49" charset="0"/>
              </a:rPr>
              <a:t>null</a:t>
            </a:r>
            <a:r>
              <a:rPr lang="en-GB" sz="1600" dirty="0">
                <a:solidFill>
                  <a:srgbClr val="000000"/>
                </a:solidFill>
                <a:latin typeface="Consolas" panose="020B0609020204030204" pitchFamily="49" charset="0"/>
              </a:rPr>
              <a: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a:t>
            </a:r>
          </a:p>
          <a:p>
            <a:pPr algn="l"/>
            <a:r>
              <a:rPr lang="en-GB" sz="1600" dirty="0">
                <a:solidFill>
                  <a:srgbClr val="000000"/>
                </a:solidFill>
                <a:latin typeface="Consolas" panose="020B0609020204030204" pitchFamily="49" charset="0"/>
              </a:rPr>
              <a:t>    </a:t>
            </a:r>
            <a:r>
              <a:rPr lang="en-GB" sz="1600" dirty="0" err="1">
                <a:solidFill>
                  <a:srgbClr val="2B91AF"/>
                </a:solidFill>
                <a:latin typeface="Consolas" panose="020B0609020204030204" pitchFamily="49" charset="0"/>
              </a:rPr>
              <a:t>Times</a:t>
            </a:r>
            <a:r>
              <a:rPr lang="en-GB" sz="1600" dirty="0" err="1">
                <a:solidFill>
                  <a:srgbClr val="000000"/>
                </a:solidFill>
                <a:latin typeface="Consolas" panose="020B0609020204030204" pitchFamily="49" charset="0"/>
              </a:rPr>
              <a:t>.Never</a:t>
            </a:r>
            <a:r>
              <a:rPr lang="en-GB" sz="1600" dirty="0">
                <a:solidFill>
                  <a:srgbClr val="000000"/>
                </a:solidFill>
                <a:latin typeface="Consolas" panose="020B0609020204030204" pitchFamily="49" charset="0"/>
              </a:rPr>
              <a:t>);</a:t>
            </a:r>
            <a:endParaRPr lang="hu-HU" sz="1600" dirty="0">
              <a:solidFill>
                <a:srgbClr val="000000"/>
              </a:solidFill>
              <a:latin typeface="Consolas" panose="020B0609020204030204" pitchFamily="49" charset="0"/>
            </a:endParaRPr>
          </a:p>
          <a:p>
            <a:pPr algn="l"/>
            <a:endParaRPr lang="en-GB" sz="1600" dirty="0">
              <a:solidFill>
                <a:srgbClr val="000000"/>
              </a:solidFill>
              <a:latin typeface="Consolas" panose="020B0609020204030204" pitchFamily="49" charset="0"/>
            </a:endParaRPr>
          </a:p>
          <a:p>
            <a:pPr algn="l"/>
            <a:r>
              <a:rPr lang="en-GB" sz="1600" dirty="0">
                <a:solidFill>
                  <a:srgbClr val="008000"/>
                </a:solidFill>
                <a:latin typeface="Consolas" panose="020B0609020204030204" pitchFamily="49" charset="0"/>
              </a:rPr>
              <a:t>// 0x volt 1-nél </a:t>
            </a:r>
            <a:r>
              <a:rPr lang="en-GB" sz="1600" dirty="0" err="1">
                <a:solidFill>
                  <a:srgbClr val="008000"/>
                </a:solidFill>
                <a:latin typeface="Consolas" panose="020B0609020204030204" pitchFamily="49" charset="0"/>
              </a:rPr>
              <a:t>nagyobb</a:t>
            </a:r>
            <a:r>
              <a:rPr lang="en-GB" sz="1600" dirty="0">
                <a:solidFill>
                  <a:srgbClr val="008000"/>
                </a:solidFill>
                <a:latin typeface="Consolas" panose="020B0609020204030204" pitchFamily="49" charset="0"/>
              </a:rPr>
              <a:t> log </a:t>
            </a:r>
            <a:endParaRPr lang="en-GB" sz="1600" dirty="0">
              <a:solidFill>
                <a:srgbClr val="000000"/>
              </a:solidFill>
              <a:latin typeface="Consolas" panose="020B0609020204030204" pitchFamily="49" charset="0"/>
            </a:endParaRPr>
          </a:p>
          <a:p>
            <a:pPr algn="l"/>
            <a:r>
              <a:rPr lang="en-GB" sz="1600" dirty="0" err="1">
                <a:solidFill>
                  <a:srgbClr val="000000"/>
                </a:solidFill>
                <a:latin typeface="Consolas" panose="020B0609020204030204" pitchFamily="49" charset="0"/>
              </a:rPr>
              <a:t>loggerMock.Verify</a:t>
            </a:r>
            <a:r>
              <a:rPr lang="en-GB" sz="1600" dirty="0">
                <a:solidFill>
                  <a:srgbClr val="000000"/>
                </a:solidFill>
                <a:latin typeface="Consolas" panose="020B0609020204030204" pitchFamily="49" charset="0"/>
              </a:rPr>
              <a:t>(</a:t>
            </a:r>
          </a:p>
          <a:p>
            <a:pPr algn="l"/>
            <a:r>
              <a:rPr lang="hu-HU" sz="1600" dirty="0">
                <a:solidFill>
                  <a:srgbClr val="000000"/>
                </a:solidFill>
                <a:latin typeface="Consolas" panose="020B0609020204030204" pitchFamily="49" charset="0"/>
              </a:rPr>
              <a:t>    </a:t>
            </a:r>
            <a:r>
              <a:rPr lang="en-GB" sz="1600" dirty="0">
                <a:solidFill>
                  <a:srgbClr val="000000"/>
                </a:solidFill>
                <a:latin typeface="Consolas" panose="020B0609020204030204" pitchFamily="49" charset="0"/>
              </a:rPr>
              <a:t>m =&gt; </a:t>
            </a:r>
            <a:r>
              <a:rPr lang="en-GB" sz="1600" dirty="0" err="1">
                <a:solidFill>
                  <a:srgbClr val="000000"/>
                </a:solidFill>
                <a:latin typeface="Consolas" panose="020B0609020204030204" pitchFamily="49" charset="0"/>
              </a:rPr>
              <a:t>m.Log</a:t>
            </a:r>
            <a:r>
              <a:rPr lang="en-GB" sz="1600" dirty="0">
                <a:solidFill>
                  <a:srgbClr val="000000"/>
                </a:solidFill>
                <a:latin typeface="Consolas" panose="020B0609020204030204" pitchFamily="49" charset="0"/>
              </a:rPr>
              <a:t>(</a:t>
            </a:r>
            <a:r>
              <a:rPr lang="en-GB" sz="1600" dirty="0" err="1">
                <a:solidFill>
                  <a:srgbClr val="2B91AF"/>
                </a:solidFill>
                <a:latin typeface="Consolas" panose="020B0609020204030204" pitchFamily="49" charset="0"/>
              </a:rPr>
              <a:t>It</a:t>
            </a:r>
            <a:r>
              <a:rPr lang="en-GB" sz="1600" dirty="0" err="1">
                <a:solidFill>
                  <a:srgbClr val="000000"/>
                </a:solidFill>
                <a:latin typeface="Consolas" panose="020B0609020204030204" pitchFamily="49" charset="0"/>
              </a:rPr>
              <a:t>.Is</a:t>
            </a:r>
            <a:r>
              <a:rPr lang="en-GB" sz="1600" dirty="0">
                <a:solidFill>
                  <a:srgbClr val="000000"/>
                </a:solidFill>
                <a:latin typeface="Consolas" panose="020B0609020204030204" pitchFamily="49" charset="0"/>
              </a:rPr>
              <a:t>&lt;</a:t>
            </a:r>
            <a:r>
              <a:rPr lang="en-GB" sz="1600" dirty="0">
                <a:solidFill>
                  <a:srgbClr val="0000FF"/>
                </a:solidFill>
                <a:latin typeface="Consolas" panose="020B0609020204030204" pitchFamily="49" charset="0"/>
              </a:rPr>
              <a:t>int</a:t>
            </a:r>
            <a:r>
              <a:rPr lang="en-GB" sz="1600" dirty="0">
                <a:solidFill>
                  <a:srgbClr val="000000"/>
                </a:solidFill>
                <a:latin typeface="Consolas" panose="020B0609020204030204" pitchFamily="49" charset="0"/>
              </a:rPr>
              <a:t>&gt;(</a:t>
            </a:r>
            <a:r>
              <a:rPr lang="en-GB" sz="1600" dirty="0" err="1">
                <a:solidFill>
                  <a:srgbClr val="000000"/>
                </a:solidFill>
                <a:latin typeface="Consolas" panose="020B0609020204030204" pitchFamily="49" charset="0"/>
              </a:rPr>
              <a:t>i</a:t>
            </a:r>
            <a:r>
              <a:rPr lang="en-GB" sz="1600" dirty="0">
                <a:solidFill>
                  <a:srgbClr val="000000"/>
                </a:solidFill>
                <a:latin typeface="Consolas" panose="020B0609020204030204" pitchFamily="49" charset="0"/>
              </a:rPr>
              <a:t> =&gt; </a:t>
            </a:r>
            <a:r>
              <a:rPr lang="en-GB" sz="1600" dirty="0" err="1">
                <a:solidFill>
                  <a:srgbClr val="000000"/>
                </a:solidFill>
                <a:latin typeface="Consolas" panose="020B0609020204030204" pitchFamily="49" charset="0"/>
              </a:rPr>
              <a:t>i</a:t>
            </a:r>
            <a:r>
              <a:rPr lang="en-GB" sz="1600" dirty="0">
                <a:solidFill>
                  <a:srgbClr val="000000"/>
                </a:solidFill>
                <a:latin typeface="Consolas" panose="020B0609020204030204" pitchFamily="49" charset="0"/>
              </a:rPr>
              <a:t> &gt; 1), </a:t>
            </a:r>
            <a:r>
              <a:rPr lang="en-GB" sz="1600" dirty="0" err="1">
                <a:solidFill>
                  <a:srgbClr val="2B91AF"/>
                </a:solidFill>
                <a:latin typeface="Consolas" panose="020B0609020204030204" pitchFamily="49" charset="0"/>
              </a:rPr>
              <a:t>It</a:t>
            </a:r>
            <a:r>
              <a:rPr lang="en-GB" sz="1600" dirty="0" err="1">
                <a:solidFill>
                  <a:srgbClr val="000000"/>
                </a:solidFill>
                <a:latin typeface="Consolas" panose="020B0609020204030204" pitchFamily="49" charset="0"/>
              </a:rPr>
              <a:t>.IsAny</a:t>
            </a:r>
            <a:r>
              <a:rPr lang="en-GB" sz="1600" dirty="0">
                <a:solidFill>
                  <a:srgbClr val="000000"/>
                </a:solidFill>
                <a:latin typeface="Consolas" panose="020B0609020204030204" pitchFamily="49" charset="0"/>
              </a:rPr>
              <a:t>&lt;</a:t>
            </a:r>
            <a:r>
              <a:rPr lang="en-GB" sz="1600" dirty="0">
                <a:solidFill>
                  <a:srgbClr val="0000FF"/>
                </a:solidFill>
                <a:latin typeface="Consolas" panose="020B0609020204030204" pitchFamily="49" charset="0"/>
              </a:rPr>
              <a:t>string</a:t>
            </a:r>
            <a:r>
              <a:rPr lang="en-GB" sz="1600" dirty="0">
                <a:solidFill>
                  <a:srgbClr val="000000"/>
                </a:solidFill>
                <a:latin typeface="Consolas" panose="020B0609020204030204" pitchFamily="49" charset="0"/>
              </a:rPr>
              <a:t>&gt;()), </a:t>
            </a:r>
            <a:r>
              <a:rPr lang="en-GB" sz="1600" dirty="0" err="1">
                <a:solidFill>
                  <a:srgbClr val="2B91AF"/>
                </a:solidFill>
                <a:latin typeface="Consolas" panose="020B0609020204030204" pitchFamily="49" charset="0"/>
              </a:rPr>
              <a:t>Times</a:t>
            </a:r>
            <a:r>
              <a:rPr lang="en-GB" sz="1600" dirty="0" err="1">
                <a:solidFill>
                  <a:srgbClr val="000000"/>
                </a:solidFill>
                <a:latin typeface="Consolas" panose="020B0609020204030204" pitchFamily="49" charset="0"/>
              </a:rPr>
              <a:t>.Never</a:t>
            </a:r>
            <a:r>
              <a:rPr lang="en-GB" sz="1600"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1623912286"/>
      </p:ext>
    </p:extLst>
  </p:cSld>
  <p:clrMapOvr>
    <a:masterClrMapping/>
  </p:clrMapOvr>
  <p:transition spd="med">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Példa</a:t>
            </a:r>
          </a:p>
        </p:txBody>
      </p:sp>
      <p:sp>
        <p:nvSpPr>
          <p:cNvPr id="3" name="Tartalom helye 2"/>
          <p:cNvSpPr>
            <a:spLocks noGrp="1"/>
          </p:cNvSpPr>
          <p:nvPr>
            <p:ph idx="1"/>
          </p:nvPr>
        </p:nvSpPr>
        <p:spPr/>
        <p:txBody>
          <a:bodyPr/>
          <a:lstStyle/>
          <a:p>
            <a:pPr lvl="1"/>
            <a:endParaRPr lang="hu-HU"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22</a:t>
            </a:fld>
            <a:endParaRPr lang="hu-HU"/>
          </a:p>
        </p:txBody>
      </p:sp>
      <p:pic>
        <p:nvPicPr>
          <p:cNvPr id="4" name="Kép 3">
            <a:extLst>
              <a:ext uri="{FF2B5EF4-FFF2-40B4-BE49-F238E27FC236}">
                <a16:creationId xmlns:a16="http://schemas.microsoft.com/office/drawing/2014/main" id="{CC6C1EA3-367D-45FF-ACBA-53E19139AA46}"/>
              </a:ext>
            </a:extLst>
          </p:cNvPr>
          <p:cNvPicPr>
            <a:picLocks noChangeAspect="1"/>
          </p:cNvPicPr>
          <p:nvPr/>
        </p:nvPicPr>
        <p:blipFill>
          <a:blip r:embed="rId2"/>
          <a:stretch>
            <a:fillRect/>
          </a:stretch>
        </p:blipFill>
        <p:spPr>
          <a:xfrm>
            <a:off x="229393" y="769477"/>
            <a:ext cx="8685213" cy="4324360"/>
          </a:xfrm>
          <a:prstGeom prst="rect">
            <a:avLst/>
          </a:prstGeom>
        </p:spPr>
      </p:pic>
      <p:pic>
        <p:nvPicPr>
          <p:cNvPr id="9" name="Kép 8">
            <a:extLst>
              <a:ext uri="{FF2B5EF4-FFF2-40B4-BE49-F238E27FC236}">
                <a16:creationId xmlns:a16="http://schemas.microsoft.com/office/drawing/2014/main" id="{F2F10EF6-1D4B-41A4-8B70-9AE30C4CF9AF}"/>
              </a:ext>
            </a:extLst>
          </p:cNvPr>
          <p:cNvPicPr>
            <a:picLocks noChangeAspect="1"/>
          </p:cNvPicPr>
          <p:nvPr/>
        </p:nvPicPr>
        <p:blipFill>
          <a:blip r:embed="rId3"/>
          <a:stretch>
            <a:fillRect/>
          </a:stretch>
        </p:blipFill>
        <p:spPr>
          <a:xfrm>
            <a:off x="4897788" y="4941210"/>
            <a:ext cx="4198984" cy="2621507"/>
          </a:xfrm>
          <a:prstGeom prst="rect">
            <a:avLst/>
          </a:prstGeom>
        </p:spPr>
      </p:pic>
    </p:spTree>
    <p:extLst>
      <p:ext uri="{BB962C8B-B14F-4D97-AF65-F5344CB8AC3E}">
        <p14:creationId xmlns:p14="http://schemas.microsoft.com/office/powerpoint/2010/main" val="4156340638"/>
      </p:ext>
    </p:extLst>
  </p:cSld>
  <p:clrMapOvr>
    <a:masterClrMapping/>
  </p:clrMapOvr>
  <p:transition spd="med">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3C69F1E-6D50-4081-9E92-26DF74334754}"/>
              </a:ext>
            </a:extLst>
          </p:cNvPr>
          <p:cNvSpPr>
            <a:spLocks noGrp="1"/>
          </p:cNvSpPr>
          <p:nvPr>
            <p:ph type="title"/>
          </p:nvPr>
        </p:nvSpPr>
        <p:spPr/>
        <p:txBody>
          <a:bodyPr/>
          <a:lstStyle/>
          <a:p>
            <a:r>
              <a:rPr lang="hu-HU" dirty="0" err="1"/>
              <a:t>Testability</a:t>
            </a:r>
            <a:r>
              <a:rPr lang="hu-HU" dirty="0"/>
              <a:t> </a:t>
            </a:r>
            <a:r>
              <a:rPr lang="hu-HU" dirty="0" err="1"/>
              <a:t>Code</a:t>
            </a:r>
            <a:r>
              <a:rPr lang="hu-HU" dirty="0"/>
              <a:t> </a:t>
            </a:r>
            <a:r>
              <a:rPr lang="hu-HU" dirty="0" err="1"/>
              <a:t>Smells</a:t>
            </a:r>
            <a:endParaRPr lang="en-GB" dirty="0"/>
          </a:p>
        </p:txBody>
      </p:sp>
      <p:sp>
        <p:nvSpPr>
          <p:cNvPr id="3" name="Tartalom helye 2">
            <a:extLst>
              <a:ext uri="{FF2B5EF4-FFF2-40B4-BE49-F238E27FC236}">
                <a16:creationId xmlns:a16="http://schemas.microsoft.com/office/drawing/2014/main" id="{730C90D9-D8CE-4807-8E40-EC7DB3CF9692}"/>
              </a:ext>
            </a:extLst>
          </p:cNvPr>
          <p:cNvSpPr>
            <a:spLocks noGrp="1"/>
          </p:cNvSpPr>
          <p:nvPr>
            <p:ph idx="1"/>
          </p:nvPr>
        </p:nvSpPr>
        <p:spPr/>
        <p:txBody>
          <a:bodyPr/>
          <a:lstStyle/>
          <a:p>
            <a:pPr>
              <a:spcBef>
                <a:spcPts val="0"/>
              </a:spcBef>
            </a:pPr>
            <a:r>
              <a:rPr lang="hu-HU" dirty="0"/>
              <a:t>Referenciák osztály és nem interfész típusú változókban</a:t>
            </a:r>
          </a:p>
          <a:p>
            <a:pPr lvl="1">
              <a:spcBef>
                <a:spcPts val="0"/>
              </a:spcBef>
            </a:pPr>
            <a:r>
              <a:rPr lang="hu-HU" dirty="0"/>
              <a:t>Refaktorálás interfész típusú változókká</a:t>
            </a:r>
          </a:p>
          <a:p>
            <a:pPr>
              <a:spcBef>
                <a:spcPts val="0"/>
              </a:spcBef>
            </a:pPr>
            <a:r>
              <a:rPr lang="hu-HU" dirty="0" err="1"/>
              <a:t>new</a:t>
            </a:r>
            <a:r>
              <a:rPr lang="hu-HU" dirty="0"/>
              <a:t>()</a:t>
            </a:r>
          </a:p>
          <a:p>
            <a:pPr lvl="1">
              <a:spcBef>
                <a:spcPts val="0"/>
              </a:spcBef>
            </a:pPr>
            <a:r>
              <a:rPr lang="hu-HU" dirty="0"/>
              <a:t>Refaktorálás DI irányba (gyakran </a:t>
            </a:r>
            <a:r>
              <a:rPr lang="hu-HU" dirty="0" err="1"/>
              <a:t>Factory</a:t>
            </a:r>
            <a:r>
              <a:rPr lang="hu-HU" dirty="0"/>
              <a:t> </a:t>
            </a:r>
            <a:r>
              <a:rPr lang="hu-HU" dirty="0" err="1"/>
              <a:t>pattern</a:t>
            </a:r>
            <a:r>
              <a:rPr lang="hu-HU" dirty="0"/>
              <a:t>)</a:t>
            </a:r>
          </a:p>
          <a:p>
            <a:pPr>
              <a:spcBef>
                <a:spcPts val="0"/>
              </a:spcBef>
            </a:pPr>
            <a:r>
              <a:rPr lang="hu-HU" dirty="0"/>
              <a:t>DI: túl sok paraméter</a:t>
            </a:r>
          </a:p>
          <a:p>
            <a:pPr lvl="1">
              <a:spcBef>
                <a:spcPts val="0"/>
              </a:spcBef>
            </a:pPr>
            <a:r>
              <a:rPr lang="hu-HU" dirty="0"/>
              <a:t>Túl sok dologért felelős az osztály, </a:t>
            </a:r>
            <a:r>
              <a:rPr lang="hu-HU" dirty="0" err="1"/>
              <a:t>refaktorálás</a:t>
            </a:r>
            <a:r>
              <a:rPr lang="hu-HU" dirty="0"/>
              <a:t> / bontás</a:t>
            </a:r>
          </a:p>
          <a:p>
            <a:pPr lvl="1">
              <a:spcBef>
                <a:spcPts val="0"/>
              </a:spcBef>
            </a:pPr>
            <a:r>
              <a:rPr lang="hu-HU" dirty="0"/>
              <a:t>Esetleg összefoglalás közös objektumba</a:t>
            </a:r>
          </a:p>
          <a:p>
            <a:pPr>
              <a:spcBef>
                <a:spcPts val="0"/>
              </a:spcBef>
            </a:pPr>
            <a:r>
              <a:rPr lang="hu-HU" dirty="0"/>
              <a:t>Statikus osztályok és változók használata (pl. </a:t>
            </a:r>
            <a:r>
              <a:rPr lang="hu-HU" dirty="0" err="1"/>
              <a:t>Singleton</a:t>
            </a:r>
            <a:r>
              <a:rPr lang="hu-HU" dirty="0"/>
              <a:t> </a:t>
            </a:r>
            <a:r>
              <a:rPr lang="hu-HU" dirty="0" err="1"/>
              <a:t>pattern</a:t>
            </a:r>
            <a:r>
              <a:rPr lang="hu-HU" dirty="0"/>
              <a:t>)</a:t>
            </a:r>
          </a:p>
          <a:p>
            <a:pPr lvl="1">
              <a:spcBef>
                <a:spcPts val="0"/>
              </a:spcBef>
            </a:pPr>
            <a:r>
              <a:rPr lang="hu-HU" dirty="0"/>
              <a:t>Refaktorálás példányok használatára</a:t>
            </a:r>
          </a:p>
          <a:p>
            <a:pPr>
              <a:spcBef>
                <a:spcPts val="0"/>
              </a:spcBef>
            </a:pPr>
            <a:r>
              <a:rPr lang="hu-HU" dirty="0"/>
              <a:t>Sok/hosszú statikus </a:t>
            </a:r>
            <a:r>
              <a:rPr lang="hu-HU" dirty="0" err="1"/>
              <a:t>helper</a:t>
            </a:r>
            <a:r>
              <a:rPr lang="hu-HU" dirty="0"/>
              <a:t> metódus</a:t>
            </a:r>
          </a:p>
          <a:p>
            <a:pPr lvl="1">
              <a:spcBef>
                <a:spcPts val="0"/>
              </a:spcBef>
            </a:pPr>
            <a:r>
              <a:rPr lang="hu-HU" dirty="0"/>
              <a:t>Strukturált programozás OO helyett, kiszervezés nemstatikus osztályba</a:t>
            </a:r>
          </a:p>
          <a:p>
            <a:pPr>
              <a:spcBef>
                <a:spcPts val="0"/>
              </a:spcBef>
            </a:pPr>
            <a:r>
              <a:rPr lang="hu-HU" dirty="0"/>
              <a:t>Felhasználói interakciótól függő részek, ablakok</a:t>
            </a:r>
          </a:p>
          <a:p>
            <a:pPr lvl="1">
              <a:spcBef>
                <a:spcPts val="0"/>
              </a:spcBef>
            </a:pPr>
            <a:r>
              <a:rPr lang="hu-HU" dirty="0"/>
              <a:t>Kiszervezés külön osztályba (</a:t>
            </a:r>
            <a:r>
              <a:rPr lang="hu-HU" dirty="0" err="1"/>
              <a:t>Humble</a:t>
            </a:r>
            <a:r>
              <a:rPr lang="hu-HU" dirty="0"/>
              <a:t> </a:t>
            </a:r>
            <a:r>
              <a:rPr lang="hu-HU" dirty="0" err="1"/>
              <a:t>Object</a:t>
            </a:r>
            <a:r>
              <a:rPr lang="hu-HU" dirty="0"/>
              <a:t> </a:t>
            </a:r>
            <a:r>
              <a:rPr lang="hu-HU" dirty="0" err="1"/>
              <a:t>pattern</a:t>
            </a:r>
            <a:r>
              <a:rPr lang="hu-HU" dirty="0"/>
              <a:t>)</a:t>
            </a:r>
          </a:p>
          <a:p>
            <a:pPr>
              <a:spcBef>
                <a:spcPts val="0"/>
              </a:spcBef>
            </a:pPr>
            <a:r>
              <a:rPr lang="hu-HU" dirty="0"/>
              <a:t>Adatbázis, fájlírás, egyéb külső erőforrás</a:t>
            </a:r>
          </a:p>
          <a:p>
            <a:pPr lvl="1">
              <a:spcBef>
                <a:spcPts val="0"/>
              </a:spcBef>
            </a:pPr>
            <a:r>
              <a:rPr lang="hu-HU" dirty="0"/>
              <a:t>Kiszervezés külön osztályba (</a:t>
            </a:r>
            <a:r>
              <a:rPr lang="hu-HU" dirty="0" err="1"/>
              <a:t>Repository</a:t>
            </a:r>
            <a:r>
              <a:rPr lang="hu-HU" dirty="0"/>
              <a:t>, </a:t>
            </a:r>
            <a:r>
              <a:rPr lang="hu-HU" dirty="0" err="1"/>
              <a:t>Humble</a:t>
            </a:r>
            <a:r>
              <a:rPr lang="hu-HU" dirty="0"/>
              <a:t> </a:t>
            </a:r>
            <a:r>
              <a:rPr lang="hu-HU" dirty="0" err="1"/>
              <a:t>Object</a:t>
            </a:r>
            <a:r>
              <a:rPr lang="hu-HU" dirty="0"/>
              <a:t> </a:t>
            </a:r>
            <a:r>
              <a:rPr lang="hu-HU" dirty="0" err="1"/>
              <a:t>pattern</a:t>
            </a:r>
            <a:r>
              <a:rPr lang="hu-HU" dirty="0"/>
              <a:t>)</a:t>
            </a:r>
          </a:p>
          <a:p>
            <a:pPr>
              <a:spcBef>
                <a:spcPts val="0"/>
              </a:spcBef>
            </a:pPr>
            <a:r>
              <a:rPr lang="hu-HU" dirty="0"/>
              <a:t>Túl sokat kell </a:t>
            </a:r>
            <a:r>
              <a:rPr lang="hu-HU" dirty="0" err="1"/>
              <a:t>mockolni</a:t>
            </a:r>
            <a:endParaRPr lang="hu-HU" dirty="0"/>
          </a:p>
          <a:p>
            <a:pPr lvl="1">
              <a:spcBef>
                <a:spcPts val="0"/>
              </a:spcBef>
            </a:pPr>
            <a:r>
              <a:rPr lang="hu-HU" dirty="0"/>
              <a:t>Túl sok dologért felelős az osztály, </a:t>
            </a:r>
            <a:r>
              <a:rPr lang="hu-HU" dirty="0" err="1"/>
              <a:t>refaktorálás</a:t>
            </a:r>
            <a:r>
              <a:rPr lang="hu-HU" dirty="0"/>
              <a:t> / bontás </a:t>
            </a:r>
            <a:endParaRPr lang="hu-HU" dirty="0" smtClean="0"/>
          </a:p>
          <a:p>
            <a:pPr>
              <a:spcBef>
                <a:spcPts val="0"/>
              </a:spcBef>
            </a:pPr>
            <a:r>
              <a:rPr lang="hu-HU" dirty="0" smtClean="0"/>
              <a:t>A </a:t>
            </a:r>
            <a:r>
              <a:rPr lang="hu-HU" dirty="0" err="1" smtClean="0"/>
              <a:t>mock.Object</a:t>
            </a:r>
            <a:r>
              <a:rPr lang="hu-HU" dirty="0" smtClean="0"/>
              <a:t> </a:t>
            </a:r>
            <a:r>
              <a:rPr lang="hu-HU" dirty="0" smtClean="0"/>
              <a:t>közvetlen elérése </a:t>
            </a:r>
            <a:r>
              <a:rPr lang="hu-HU" dirty="0" smtClean="0">
                <a:sym typeface="Wingdings" panose="05000000000000000000" pitchFamily="2" charset="2"/>
              </a:rPr>
              <a:t> </a:t>
            </a:r>
            <a:r>
              <a:rPr lang="hu-HU" dirty="0" smtClean="0">
                <a:sym typeface="Wingdings" panose="05000000000000000000" pitchFamily="2" charset="2"/>
              </a:rPr>
              <a:t>TILOS</a:t>
            </a:r>
            <a:endParaRPr lang="hu-HU" dirty="0"/>
          </a:p>
        </p:txBody>
      </p:sp>
      <p:sp>
        <p:nvSpPr>
          <p:cNvPr id="4" name="Dia számának helye 3">
            <a:extLst>
              <a:ext uri="{FF2B5EF4-FFF2-40B4-BE49-F238E27FC236}">
                <a16:creationId xmlns:a16="http://schemas.microsoft.com/office/drawing/2014/main" id="{9BD6D8BE-5E41-4315-BC36-FF59AAC9C066}"/>
              </a:ext>
            </a:extLst>
          </p:cNvPr>
          <p:cNvSpPr>
            <a:spLocks noGrp="1"/>
          </p:cNvSpPr>
          <p:nvPr>
            <p:ph type="sldNum" sz="quarter" idx="11"/>
          </p:nvPr>
        </p:nvSpPr>
        <p:spPr/>
        <p:txBody>
          <a:bodyPr/>
          <a:lstStyle/>
          <a:p>
            <a:pPr>
              <a:defRPr/>
            </a:pPr>
            <a:fld id="{B60DAD87-7EB7-4D38-BAF0-0AF208F78DF0}" type="slidenum">
              <a:rPr lang="hu-HU" smtClean="0"/>
              <a:pPr>
                <a:defRPr/>
              </a:pPr>
              <a:t>23</a:t>
            </a:fld>
            <a:endParaRPr lang="hu-HU"/>
          </a:p>
        </p:txBody>
      </p:sp>
    </p:spTree>
    <p:extLst>
      <p:ext uri="{BB962C8B-B14F-4D97-AF65-F5344CB8AC3E}">
        <p14:creationId xmlns:p14="http://schemas.microsoft.com/office/powerpoint/2010/main" val="2719552185"/>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heckerboard(across)">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heckerboard(across)">
                                      <p:cBhvr>
                                        <p:cTn id="34" dur="500"/>
                                        <p:tgtEl>
                                          <p:spTgt spid="3">
                                            <p:txEl>
                                              <p:pRg st="7" end="7"/>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heckerboard(across)">
                                      <p:cBhvr>
                                        <p:cTn id="37" dur="500"/>
                                        <p:tgtEl>
                                          <p:spTgt spid="3">
                                            <p:txEl>
                                              <p:pRg st="8" end="8"/>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checkerboard(across)">
                                      <p:cBhvr>
                                        <p:cTn id="40" dur="500"/>
                                        <p:tgtEl>
                                          <p:spTgt spid="3">
                                            <p:txEl>
                                              <p:pRg st="9" end="9"/>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48" dur="500"/>
                                        <p:tgtEl>
                                          <p:spTgt spid="3">
                                            <p:txEl>
                                              <p:pRg st="11" end="11"/>
                                            </p:txEl>
                                          </p:spTgt>
                                        </p:tgtEl>
                                      </p:cBhvr>
                                    </p:animEffect>
                                  </p:childTnLst>
                                </p:cTn>
                              </p:par>
                              <p:par>
                                <p:cTn id="49" presetID="5" presetClass="entr" presetSubtype="1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51" dur="500"/>
                                        <p:tgtEl>
                                          <p:spTgt spid="3">
                                            <p:txEl>
                                              <p:pRg st="12" end="12"/>
                                            </p:txEl>
                                          </p:spTgt>
                                        </p:tgtEl>
                                      </p:cBhvr>
                                    </p:animEffect>
                                  </p:childTnLst>
                                </p:cTn>
                              </p:par>
                              <p:par>
                                <p:cTn id="52" presetID="5" presetClass="entr" presetSubtype="10"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54" dur="500"/>
                                        <p:tgtEl>
                                          <p:spTgt spid="3">
                                            <p:txEl>
                                              <p:pRg st="13" end="13"/>
                                            </p:txEl>
                                          </p:spTgt>
                                        </p:tgtEl>
                                      </p:cBhvr>
                                    </p:animEffect>
                                  </p:childTnLst>
                                </p:cTn>
                              </p:par>
                              <p:par>
                                <p:cTn id="55" presetID="5" presetClass="entr" presetSubtype="10"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57" dur="500"/>
                                        <p:tgtEl>
                                          <p:spTgt spid="3">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
                                            <p:txEl>
                                              <p:pRg st="15" end="15"/>
                                            </p:txEl>
                                          </p:spTgt>
                                        </p:tgtEl>
                                        <p:attrNameLst>
                                          <p:attrName>style.visibility</p:attrName>
                                        </p:attrNameLst>
                                      </p:cBhvr>
                                      <p:to>
                                        <p:strVal val="visible"/>
                                      </p:to>
                                    </p:set>
                                    <p:animEffect transition="in" filter="checkerboard(across)">
                                      <p:cBhvr>
                                        <p:cTn id="62" dur="500"/>
                                        <p:tgtEl>
                                          <p:spTgt spid="3">
                                            <p:txEl>
                                              <p:pRg st="15" end="15"/>
                                            </p:txEl>
                                          </p:spTgt>
                                        </p:tgtEl>
                                      </p:cBhvr>
                                    </p:animEffect>
                                  </p:childTnLst>
                                </p:cTn>
                              </p:par>
                              <p:par>
                                <p:cTn id="63" presetID="5" presetClass="entr" presetSubtype="10" fill="hold" nodeType="with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Effect transition="in" filter="checkerboard(across)">
                                      <p:cBhvr>
                                        <p:cTn id="65" dur="500"/>
                                        <p:tgtEl>
                                          <p:spTgt spid="3">
                                            <p:txEl>
                                              <p:pRg st="16" end="1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nodeType="clickEffect">
                                  <p:stCondLst>
                                    <p:cond delay="0"/>
                                  </p:stCondLst>
                                  <p:childTnLst>
                                    <p:set>
                                      <p:cBhvr>
                                        <p:cTn id="69" dur="1" fill="hold">
                                          <p:stCondLst>
                                            <p:cond delay="0"/>
                                          </p:stCondLst>
                                        </p:cTn>
                                        <p:tgtEl>
                                          <p:spTgt spid="3">
                                            <p:txEl>
                                              <p:pRg st="17" end="17"/>
                                            </p:txEl>
                                          </p:spTgt>
                                        </p:tgtEl>
                                        <p:attrNameLst>
                                          <p:attrName>style.visibility</p:attrName>
                                        </p:attrNameLst>
                                      </p:cBhvr>
                                      <p:to>
                                        <p:strVal val="visible"/>
                                      </p:to>
                                    </p:set>
                                    <p:animEffect transition="in" filter="checkerboard(across)">
                                      <p:cBhvr>
                                        <p:cTn id="70"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err="1" smtClean="0"/>
              <a:t>Feladat</a:t>
            </a:r>
            <a:endParaRPr lang="hu-HU" dirty="0"/>
          </a:p>
        </p:txBody>
      </p:sp>
      <p:sp>
        <p:nvSpPr>
          <p:cNvPr id="3" name="Tartalom helye 2"/>
          <p:cNvSpPr>
            <a:spLocks noGrp="1"/>
          </p:cNvSpPr>
          <p:nvPr>
            <p:ph idx="1"/>
          </p:nvPr>
        </p:nvSpPr>
        <p:spPr/>
        <p:txBody>
          <a:bodyPr/>
          <a:lstStyle/>
          <a:p>
            <a:r>
              <a:rPr lang="hu-HU" dirty="0" smtClean="0"/>
              <a:t>Hozzon létre üzleti logikát az autókhoz és a márkákhoz</a:t>
            </a:r>
          </a:p>
          <a:p>
            <a:pPr lvl="1"/>
            <a:r>
              <a:rPr lang="hu-HU" dirty="0" smtClean="0"/>
              <a:t>Adathozzáférés </a:t>
            </a:r>
            <a:r>
              <a:rPr lang="hu-HU" dirty="0" err="1" smtClean="0"/>
              <a:t>Repository</a:t>
            </a:r>
            <a:r>
              <a:rPr lang="hu-HU" dirty="0" smtClean="0"/>
              <a:t> és interfészek segítségével</a:t>
            </a:r>
          </a:p>
          <a:p>
            <a:pPr lvl="1"/>
            <a:r>
              <a:rPr lang="hu-HU" dirty="0" smtClean="0"/>
              <a:t>A </a:t>
            </a:r>
            <a:r>
              <a:rPr lang="hu-HU" dirty="0" err="1" smtClean="0"/>
              <a:t>logic</a:t>
            </a:r>
            <a:r>
              <a:rPr lang="hu-HU" dirty="0" smtClean="0"/>
              <a:t> legyen képes márkára szűrni, illetve a </a:t>
            </a:r>
            <a:r>
              <a:rPr lang="hu-HU" dirty="0" err="1" smtClean="0"/>
              <a:t>márkánkénti</a:t>
            </a:r>
            <a:r>
              <a:rPr lang="hu-HU" dirty="0" smtClean="0"/>
              <a:t> átlagokat többféleképp kiszámolni</a:t>
            </a:r>
          </a:p>
          <a:p>
            <a:endParaRPr lang="hu-HU" dirty="0" smtClean="0"/>
          </a:p>
          <a:p>
            <a:r>
              <a:rPr lang="hu-HU" dirty="0" smtClean="0"/>
              <a:t>A logika teszteléséhez NE a tényleges adatbázist használja!</a:t>
            </a:r>
          </a:p>
          <a:p>
            <a:pPr lvl="1"/>
            <a:r>
              <a:rPr lang="hu-HU" dirty="0" err="1" smtClean="0"/>
              <a:t>Moq</a:t>
            </a:r>
            <a:r>
              <a:rPr lang="hu-HU" dirty="0" smtClean="0"/>
              <a:t> segítségével az </a:t>
            </a:r>
            <a:r>
              <a:rPr lang="en-US" dirty="0" smtClean="0"/>
              <a:t>Arrange </a:t>
            </a:r>
            <a:r>
              <a:rPr lang="hu-HU" dirty="0" smtClean="0"/>
              <a:t>fázisban hozzon létre </a:t>
            </a:r>
            <a:r>
              <a:rPr lang="hu-HU" dirty="0" err="1" smtClean="0"/>
              <a:t>mockolt</a:t>
            </a:r>
            <a:r>
              <a:rPr lang="en-US" dirty="0" smtClean="0"/>
              <a:t> </a:t>
            </a:r>
            <a:r>
              <a:rPr lang="hu-HU" dirty="0" err="1" smtClean="0"/>
              <a:t>repository</a:t>
            </a:r>
            <a:r>
              <a:rPr lang="hu-HU" dirty="0" smtClean="0"/>
              <a:t>-t</a:t>
            </a:r>
          </a:p>
          <a:p>
            <a:pPr lvl="1"/>
            <a:r>
              <a:rPr lang="hu-HU" dirty="0" smtClean="0"/>
              <a:t>Az adatlekérő metódusok az aktuális tesztesethez illő adatokat adja vissza</a:t>
            </a:r>
          </a:p>
          <a:p>
            <a:pPr lvl="1"/>
            <a:r>
              <a:rPr lang="hu-HU" dirty="0" smtClean="0"/>
              <a:t>A teszt során ellenőrizze, hogy a logika jó eredménnyel tér vissza, illetve a </a:t>
            </a:r>
            <a:r>
              <a:rPr lang="hu-HU" dirty="0" err="1" smtClean="0"/>
              <a:t>repository</a:t>
            </a:r>
            <a:r>
              <a:rPr lang="hu-HU" dirty="0" smtClean="0"/>
              <a:t> adatkezelő metódusait megfelelően használja</a:t>
            </a:r>
            <a:endParaRPr lang="hu-HU"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24</a:t>
            </a:fld>
            <a:endParaRPr lang="hu-HU"/>
          </a:p>
        </p:txBody>
      </p:sp>
    </p:spTree>
    <p:extLst>
      <p:ext uri="{BB962C8B-B14F-4D97-AF65-F5344CB8AC3E}">
        <p14:creationId xmlns:p14="http://schemas.microsoft.com/office/powerpoint/2010/main" val="1690942464"/>
      </p:ext>
    </p:extLst>
  </p:cSld>
  <p:clrMapOvr>
    <a:masterClrMapping/>
  </p:clrMapOvr>
  <p:transition spd="med">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1"/>
          </p:nvPr>
        </p:nvSpPr>
        <p:spPr/>
        <p:txBody>
          <a:bodyPr/>
          <a:lstStyle/>
          <a:p>
            <a:pPr>
              <a:defRPr/>
            </a:pPr>
            <a:fld id="{EA6E768B-A68D-4F92-85FE-CDBD17E7F572}" type="slidenum">
              <a:rPr lang="hu-HU" smtClean="0"/>
              <a:pPr>
                <a:defRPr/>
              </a:pPr>
              <a:t>25</a:t>
            </a:fld>
            <a:endParaRPr lang="hu-HU"/>
          </a:p>
        </p:txBody>
      </p:sp>
    </p:spTree>
  </p:cSld>
  <p:clrMapOvr>
    <a:masterClrMapping/>
  </p:clrMapOvr>
  <p:transition spd="med">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B6EBD4C4-34D7-4496-9D00-D7044CAF1020}"/>
              </a:ext>
            </a:extLst>
          </p:cNvPr>
          <p:cNvSpPr>
            <a:spLocks noGrp="1"/>
          </p:cNvSpPr>
          <p:nvPr>
            <p:ph type="sldNum" sz="quarter" idx="11"/>
          </p:nvPr>
        </p:nvSpPr>
        <p:spPr/>
        <p:txBody>
          <a:bodyPr/>
          <a:lstStyle/>
          <a:p>
            <a:pPr>
              <a:defRPr/>
            </a:pPr>
            <a:fld id="{9E84FC66-0273-4651-909C-21EC6C7CCEC1}" type="slidenum">
              <a:rPr lang="hu-HU" smtClean="0"/>
              <a:pPr>
                <a:defRPr/>
              </a:pPr>
              <a:t>3</a:t>
            </a:fld>
            <a:endParaRPr lang="hu-HU"/>
          </a:p>
        </p:txBody>
      </p:sp>
      <p:sp>
        <p:nvSpPr>
          <p:cNvPr id="3" name="Tartalom helye 2">
            <a:extLst>
              <a:ext uri="{FF2B5EF4-FFF2-40B4-BE49-F238E27FC236}">
                <a16:creationId xmlns:a16="http://schemas.microsoft.com/office/drawing/2014/main" id="{D4EE78C8-8E96-447D-917D-78BAF6A56E7A}"/>
              </a:ext>
            </a:extLst>
          </p:cNvPr>
          <p:cNvSpPr txBox="1">
            <a:spLocks/>
          </p:cNvSpPr>
          <p:nvPr/>
        </p:nvSpPr>
        <p:spPr bwMode="auto">
          <a:xfrm>
            <a:off x="1079515" y="2276840"/>
            <a:ext cx="6984970" cy="12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lgn="ctr">
              <a:buNone/>
            </a:pPr>
            <a:r>
              <a:rPr lang="hu-HU" sz="7200" kern="0" dirty="0"/>
              <a:t>„</a:t>
            </a:r>
            <a:r>
              <a:rPr lang="hu-HU" sz="6600" kern="0" dirty="0"/>
              <a:t>Majd a tesztelő leteszteli”</a:t>
            </a:r>
            <a:endParaRPr lang="hu-HU" sz="7200" kern="0" dirty="0"/>
          </a:p>
        </p:txBody>
      </p:sp>
      <p:pic>
        <p:nvPicPr>
          <p:cNvPr id="4" name="Kép 3"/>
          <p:cNvPicPr>
            <a:picLocks noChangeAspect="1"/>
          </p:cNvPicPr>
          <p:nvPr/>
        </p:nvPicPr>
        <p:blipFill>
          <a:blip r:embed="rId2"/>
          <a:stretch>
            <a:fillRect/>
          </a:stretch>
        </p:blipFill>
        <p:spPr>
          <a:xfrm rot="20198248">
            <a:off x="781657" y="1930325"/>
            <a:ext cx="7543800" cy="2781300"/>
          </a:xfrm>
          <a:prstGeom prst="rect">
            <a:avLst/>
          </a:prstGeom>
        </p:spPr>
      </p:pic>
    </p:spTree>
    <p:extLst>
      <p:ext uri="{BB962C8B-B14F-4D97-AF65-F5344CB8AC3E}">
        <p14:creationId xmlns:p14="http://schemas.microsoft.com/office/powerpoint/2010/main" val="322122640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Jól tesztelni nehéz</a:t>
            </a:r>
            <a:endParaRPr lang="en-GB"/>
          </a:p>
        </p:txBody>
      </p:sp>
      <p:sp>
        <p:nvSpPr>
          <p:cNvPr id="3" name="Content Placeholder 2"/>
          <p:cNvSpPr>
            <a:spLocks noGrp="1"/>
          </p:cNvSpPr>
          <p:nvPr>
            <p:ph idx="1"/>
          </p:nvPr>
        </p:nvSpPr>
        <p:spPr/>
        <p:txBody>
          <a:bodyPr/>
          <a:lstStyle/>
          <a:p>
            <a:r>
              <a:rPr lang="hu-HU" dirty="0"/>
              <a:t>Legyenek a tesztek </a:t>
            </a:r>
            <a:r>
              <a:rPr lang="hu-HU" dirty="0">
                <a:solidFill>
                  <a:srgbClr val="C00000"/>
                </a:solidFill>
              </a:rPr>
              <a:t>gyorsak</a:t>
            </a:r>
          </a:p>
          <a:p>
            <a:pPr lvl="1"/>
            <a:r>
              <a:rPr lang="hu-HU" dirty="0"/>
              <a:t>Lassú tesztek folyamatos futtatása nem lehetséges =&gt; hibák késői kiderülését okozhatja</a:t>
            </a:r>
          </a:p>
          <a:p>
            <a:r>
              <a:rPr lang="hu-HU" dirty="0"/>
              <a:t>Legyenek lehetőleg egymástól </a:t>
            </a:r>
            <a:r>
              <a:rPr lang="hu-HU" dirty="0">
                <a:solidFill>
                  <a:srgbClr val="C00000"/>
                </a:solidFill>
              </a:rPr>
              <a:t>függetlenek</a:t>
            </a:r>
          </a:p>
          <a:p>
            <a:pPr lvl="1"/>
            <a:r>
              <a:rPr lang="hu-HU" dirty="0"/>
              <a:t>Sorrend, időzítés stb. nem hathat ki az eredményre</a:t>
            </a:r>
          </a:p>
          <a:p>
            <a:r>
              <a:rPr lang="hu-HU" dirty="0"/>
              <a:t>Ránézésre olvasható nevekkel</a:t>
            </a:r>
          </a:p>
          <a:p>
            <a:pPr lvl="1"/>
            <a:r>
              <a:rPr lang="hu-HU" dirty="0"/>
              <a:t>A jól elkészített tesztlista dokumentálja a kód képességeit (</a:t>
            </a:r>
            <a:r>
              <a:rPr lang="hu-HU" dirty="0" err="1"/>
              <a:t>requirement</a:t>
            </a:r>
            <a:r>
              <a:rPr lang="hu-HU" dirty="0"/>
              <a:t>-listának fogható fel)</a:t>
            </a:r>
          </a:p>
          <a:p>
            <a:r>
              <a:rPr lang="hu-HU" dirty="0"/>
              <a:t>Nem kell és nem is szabad minden inputlehetőséget lefedni</a:t>
            </a:r>
          </a:p>
          <a:p>
            <a:pPr lvl="1"/>
            <a:r>
              <a:rPr lang="hu-HU" dirty="0"/>
              <a:t>Sokszor példákkal tesztelnek</a:t>
            </a:r>
          </a:p>
          <a:p>
            <a:pPr lvl="1"/>
            <a:r>
              <a:rPr lang="hu-HU" dirty="0" err="1"/>
              <a:t>Corner</a:t>
            </a:r>
            <a:r>
              <a:rPr lang="hu-HU" dirty="0"/>
              <a:t> </a:t>
            </a:r>
            <a:r>
              <a:rPr lang="hu-HU" dirty="0" err="1"/>
              <a:t>case</a:t>
            </a:r>
            <a:r>
              <a:rPr lang="hu-HU" dirty="0"/>
              <a:t>-ek megtalálása fontosabb</a:t>
            </a:r>
          </a:p>
          <a:p>
            <a:r>
              <a:rPr lang="hu-HU" dirty="0">
                <a:solidFill>
                  <a:srgbClr val="C00000"/>
                </a:solidFill>
              </a:rPr>
              <a:t>Egyszerre egyetlen művelet, és egy osztály tesztelése</a:t>
            </a:r>
          </a:p>
          <a:p>
            <a:pPr lvl="1"/>
            <a:r>
              <a:rPr lang="hu-HU" dirty="0"/>
              <a:t>Mindig függetlenül az éles adattól, ami változhat – tehát nem olvasunk éles adatbázist, éles </a:t>
            </a:r>
            <a:r>
              <a:rPr lang="hu-HU" dirty="0" err="1"/>
              <a:t>settingsfájlt</a:t>
            </a:r>
            <a:r>
              <a:rPr lang="hu-HU" dirty="0"/>
              <a:t>, stb.</a:t>
            </a:r>
          </a:p>
          <a:p>
            <a:pPr lvl="1"/>
            <a:r>
              <a:rPr lang="hu-HU" dirty="0"/>
              <a:t>Osztályok függőségeit is </a:t>
            </a:r>
            <a:r>
              <a:rPr lang="hu-HU" dirty="0">
                <a:solidFill>
                  <a:srgbClr val="C00000"/>
                </a:solidFill>
              </a:rPr>
              <a:t>helyettesítjük</a:t>
            </a:r>
            <a:r>
              <a:rPr lang="hu-HU" dirty="0"/>
              <a:t>: </a:t>
            </a:r>
            <a:r>
              <a:rPr lang="hu-HU" dirty="0" err="1"/>
              <a:t>Dependency</a:t>
            </a:r>
            <a:r>
              <a:rPr lang="hu-HU" dirty="0"/>
              <a:t> </a:t>
            </a:r>
            <a:r>
              <a:rPr lang="hu-HU" dirty="0" err="1"/>
              <a:t>Injection</a:t>
            </a:r>
            <a:r>
              <a:rPr lang="hu-HU" dirty="0"/>
              <a:t> + tesztduplikátumok (test </a:t>
            </a:r>
            <a:r>
              <a:rPr lang="hu-HU" dirty="0" err="1"/>
              <a:t>doubles</a:t>
            </a:r>
            <a:r>
              <a:rPr lang="hu-HU" dirty="0"/>
              <a:t>)</a:t>
            </a:r>
          </a:p>
          <a:p>
            <a:pPr lvl="1"/>
            <a:endParaRPr lang="hu-HU" dirty="0"/>
          </a:p>
          <a:p>
            <a:endParaRPr lang="hu-HU" dirty="0"/>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4</a:t>
            </a:fld>
            <a:endParaRPr lang="hu-HU"/>
          </a:p>
        </p:txBody>
      </p:sp>
    </p:spTree>
    <p:extLst>
      <p:ext uri="{BB962C8B-B14F-4D97-AF65-F5344CB8AC3E}">
        <p14:creationId xmlns:p14="http://schemas.microsoft.com/office/powerpoint/2010/main" val="2378507265"/>
      </p:ext>
    </p:extLst>
  </p:cSld>
  <p:clrMapOvr>
    <a:masterClrMapping/>
  </p:clrMapOvr>
  <p:transition spd="med">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90D8EF0-DF15-4276-877B-444BB7748470}"/>
              </a:ext>
            </a:extLst>
          </p:cNvPr>
          <p:cNvSpPr>
            <a:spLocks noGrp="1"/>
          </p:cNvSpPr>
          <p:nvPr>
            <p:ph type="title"/>
          </p:nvPr>
        </p:nvSpPr>
        <p:spPr/>
        <p:txBody>
          <a:bodyPr/>
          <a:lstStyle/>
          <a:p>
            <a:r>
              <a:rPr lang="hu-HU" dirty="0" err="1"/>
              <a:t>Warning</a:t>
            </a:r>
            <a:r>
              <a:rPr lang="hu-HU" dirty="0"/>
              <a:t> – nem unittest! </a:t>
            </a:r>
            <a:endParaRPr lang="en-GB" dirty="0"/>
          </a:p>
        </p:txBody>
      </p:sp>
      <p:sp>
        <p:nvSpPr>
          <p:cNvPr id="3" name="Tartalom helye 2">
            <a:extLst>
              <a:ext uri="{FF2B5EF4-FFF2-40B4-BE49-F238E27FC236}">
                <a16:creationId xmlns:a16="http://schemas.microsoft.com/office/drawing/2014/main" id="{F7D61334-7A48-4806-BCB0-BE195A6F4C99}"/>
              </a:ext>
            </a:extLst>
          </p:cNvPr>
          <p:cNvSpPr>
            <a:spLocks noGrp="1"/>
          </p:cNvSpPr>
          <p:nvPr>
            <p:ph idx="1"/>
          </p:nvPr>
        </p:nvSpPr>
        <p:spPr/>
        <p:txBody>
          <a:bodyPr/>
          <a:lstStyle/>
          <a:p>
            <a:endParaRPr lang="en-GB" dirty="0"/>
          </a:p>
        </p:txBody>
      </p:sp>
      <p:sp>
        <p:nvSpPr>
          <p:cNvPr id="4" name="Dia számának helye 3">
            <a:extLst>
              <a:ext uri="{FF2B5EF4-FFF2-40B4-BE49-F238E27FC236}">
                <a16:creationId xmlns:a16="http://schemas.microsoft.com/office/drawing/2014/main" id="{B46A3C5D-9E97-41C2-BE00-1CEFCC2035CD}"/>
              </a:ext>
            </a:extLst>
          </p:cNvPr>
          <p:cNvSpPr>
            <a:spLocks noGrp="1"/>
          </p:cNvSpPr>
          <p:nvPr>
            <p:ph type="sldNum" sz="quarter" idx="11"/>
          </p:nvPr>
        </p:nvSpPr>
        <p:spPr/>
        <p:txBody>
          <a:bodyPr/>
          <a:lstStyle/>
          <a:p>
            <a:pPr>
              <a:defRPr/>
            </a:pPr>
            <a:fld id="{B60DAD87-7EB7-4D38-BAF0-0AF208F78DF0}" type="slidenum">
              <a:rPr lang="hu-HU" smtClean="0"/>
              <a:pPr>
                <a:defRPr/>
              </a:pPr>
              <a:t>5</a:t>
            </a:fld>
            <a:endParaRPr lang="hu-HU"/>
          </a:p>
        </p:txBody>
      </p:sp>
      <p:pic>
        <p:nvPicPr>
          <p:cNvPr id="5" name="Kép 4">
            <a:extLst>
              <a:ext uri="{FF2B5EF4-FFF2-40B4-BE49-F238E27FC236}">
                <a16:creationId xmlns:a16="http://schemas.microsoft.com/office/drawing/2014/main" id="{5BDAE1C4-4271-402A-8264-984F05835707}"/>
              </a:ext>
            </a:extLst>
          </p:cNvPr>
          <p:cNvPicPr>
            <a:picLocks noChangeAspect="1"/>
          </p:cNvPicPr>
          <p:nvPr/>
        </p:nvPicPr>
        <p:blipFill>
          <a:blip r:embed="rId2"/>
          <a:stretch>
            <a:fillRect/>
          </a:stretch>
        </p:blipFill>
        <p:spPr>
          <a:xfrm>
            <a:off x="107950" y="685809"/>
            <a:ext cx="6608599" cy="3979707"/>
          </a:xfrm>
          <a:prstGeom prst="rect">
            <a:avLst/>
          </a:prstGeom>
          <a:ln w="38100">
            <a:noFill/>
          </a:ln>
        </p:spPr>
      </p:pic>
      <p:pic>
        <p:nvPicPr>
          <p:cNvPr id="6" name="Kép 5">
            <a:extLst>
              <a:ext uri="{FF2B5EF4-FFF2-40B4-BE49-F238E27FC236}">
                <a16:creationId xmlns:a16="http://schemas.microsoft.com/office/drawing/2014/main" id="{3AF89B05-D7F4-48C3-B876-5676E14A2C5C}"/>
              </a:ext>
            </a:extLst>
          </p:cNvPr>
          <p:cNvPicPr>
            <a:picLocks noChangeAspect="1"/>
          </p:cNvPicPr>
          <p:nvPr/>
        </p:nvPicPr>
        <p:blipFill>
          <a:blip r:embed="rId3"/>
          <a:stretch>
            <a:fillRect/>
          </a:stretch>
        </p:blipFill>
        <p:spPr>
          <a:xfrm>
            <a:off x="3023150" y="4037923"/>
            <a:ext cx="6120850" cy="2820077"/>
          </a:xfrm>
          <a:prstGeom prst="rect">
            <a:avLst/>
          </a:prstGeom>
          <a:ln w="38100">
            <a:solidFill>
              <a:schemeClr val="tx1"/>
            </a:solidFill>
          </a:ln>
        </p:spPr>
      </p:pic>
    </p:spTree>
    <p:extLst>
      <p:ext uri="{BB962C8B-B14F-4D97-AF65-F5344CB8AC3E}">
        <p14:creationId xmlns:p14="http://schemas.microsoft.com/office/powerpoint/2010/main" val="861356467"/>
      </p:ext>
    </p:extLst>
  </p:cSld>
  <p:clrMapOvr>
    <a:masterClrMapping/>
  </p:clrMapOvr>
  <p:transition spd="med">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0B37239-DCDD-47EC-9D26-FD76BF9F3648}"/>
              </a:ext>
            </a:extLst>
          </p:cNvPr>
          <p:cNvSpPr>
            <a:spLocks noGrp="1"/>
          </p:cNvSpPr>
          <p:nvPr>
            <p:ph type="title"/>
          </p:nvPr>
        </p:nvSpPr>
        <p:spPr/>
        <p:txBody>
          <a:bodyPr/>
          <a:lstStyle/>
          <a:p>
            <a:r>
              <a:rPr lang="hu-HU" dirty="0" smtClean="0"/>
              <a:t>Példa</a:t>
            </a:r>
            <a:endParaRPr lang="en-GB" dirty="0"/>
          </a:p>
        </p:txBody>
      </p:sp>
      <p:sp>
        <p:nvSpPr>
          <p:cNvPr id="3" name="Tartalom helye 2">
            <a:extLst>
              <a:ext uri="{FF2B5EF4-FFF2-40B4-BE49-F238E27FC236}">
                <a16:creationId xmlns:a16="http://schemas.microsoft.com/office/drawing/2014/main" id="{11CEFD52-4749-4C06-845B-1ACFB6CEB9E2}"/>
              </a:ext>
            </a:extLst>
          </p:cNvPr>
          <p:cNvSpPr>
            <a:spLocks noGrp="1"/>
          </p:cNvSpPr>
          <p:nvPr>
            <p:ph idx="1"/>
          </p:nvPr>
        </p:nvSpPr>
        <p:spPr/>
        <p:txBody>
          <a:bodyPr/>
          <a:lstStyle/>
          <a:p>
            <a:endParaRPr lang="en-GB" dirty="0"/>
          </a:p>
        </p:txBody>
      </p:sp>
      <p:sp>
        <p:nvSpPr>
          <p:cNvPr id="4" name="Dia számának helye 3">
            <a:extLst>
              <a:ext uri="{FF2B5EF4-FFF2-40B4-BE49-F238E27FC236}">
                <a16:creationId xmlns:a16="http://schemas.microsoft.com/office/drawing/2014/main" id="{ABE9D321-C416-426F-9829-F9882355F252}"/>
              </a:ext>
            </a:extLst>
          </p:cNvPr>
          <p:cNvSpPr>
            <a:spLocks noGrp="1"/>
          </p:cNvSpPr>
          <p:nvPr>
            <p:ph type="sldNum" sz="quarter" idx="11"/>
          </p:nvPr>
        </p:nvSpPr>
        <p:spPr/>
        <p:txBody>
          <a:bodyPr/>
          <a:lstStyle/>
          <a:p>
            <a:pPr>
              <a:defRPr/>
            </a:pPr>
            <a:fld id="{B60DAD87-7EB7-4D38-BAF0-0AF208F78DF0}" type="slidenum">
              <a:rPr lang="hu-HU" smtClean="0"/>
              <a:pPr>
                <a:defRPr/>
              </a:pPr>
              <a:t>6</a:t>
            </a:fld>
            <a:endParaRPr lang="hu-HU"/>
          </a:p>
        </p:txBody>
      </p:sp>
      <p:pic>
        <p:nvPicPr>
          <p:cNvPr id="5" name="Kép 4">
            <a:extLst>
              <a:ext uri="{FF2B5EF4-FFF2-40B4-BE49-F238E27FC236}">
                <a16:creationId xmlns:a16="http://schemas.microsoft.com/office/drawing/2014/main" id="{BAE50D83-9154-4F26-9136-94F3B9130012}"/>
              </a:ext>
            </a:extLst>
          </p:cNvPr>
          <p:cNvPicPr>
            <a:picLocks noChangeAspect="1"/>
          </p:cNvPicPr>
          <p:nvPr/>
        </p:nvPicPr>
        <p:blipFill>
          <a:blip r:embed="rId2"/>
          <a:stretch>
            <a:fillRect/>
          </a:stretch>
        </p:blipFill>
        <p:spPr>
          <a:xfrm>
            <a:off x="125310" y="692149"/>
            <a:ext cx="7470878" cy="3468287"/>
          </a:xfrm>
          <a:prstGeom prst="rect">
            <a:avLst/>
          </a:prstGeom>
        </p:spPr>
      </p:pic>
    </p:spTree>
    <p:extLst>
      <p:ext uri="{BB962C8B-B14F-4D97-AF65-F5344CB8AC3E}">
        <p14:creationId xmlns:p14="http://schemas.microsoft.com/office/powerpoint/2010/main" val="525813777"/>
      </p:ext>
    </p:extLst>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871B044-0D5A-48FD-9EE3-4FED0D9F4F43}"/>
              </a:ext>
            </a:extLst>
          </p:cNvPr>
          <p:cNvSpPr>
            <a:spLocks noGrp="1"/>
          </p:cNvSpPr>
          <p:nvPr>
            <p:ph type="title"/>
          </p:nvPr>
        </p:nvSpPr>
        <p:spPr/>
        <p:txBody>
          <a:bodyPr/>
          <a:lstStyle/>
          <a:p>
            <a:r>
              <a:rPr lang="hu-HU" dirty="0" smtClean="0"/>
              <a:t>Cél: </a:t>
            </a:r>
            <a:r>
              <a:rPr lang="hu-HU" dirty="0" err="1" smtClean="0"/>
              <a:t>Refaktorálás</a:t>
            </a:r>
            <a:endParaRPr lang="en-GB" dirty="0"/>
          </a:p>
        </p:txBody>
      </p:sp>
      <p:sp>
        <p:nvSpPr>
          <p:cNvPr id="3" name="Tartalom helye 2">
            <a:extLst>
              <a:ext uri="{FF2B5EF4-FFF2-40B4-BE49-F238E27FC236}">
                <a16:creationId xmlns:a16="http://schemas.microsoft.com/office/drawing/2014/main" id="{A1178B77-C591-4322-83E8-0D49ED582375}"/>
              </a:ext>
            </a:extLst>
          </p:cNvPr>
          <p:cNvSpPr>
            <a:spLocks noGrp="1"/>
          </p:cNvSpPr>
          <p:nvPr>
            <p:ph idx="1"/>
          </p:nvPr>
        </p:nvSpPr>
        <p:spPr>
          <a:xfrm>
            <a:off x="107950" y="5652358"/>
            <a:ext cx="8928100" cy="800830"/>
          </a:xfrm>
        </p:spPr>
        <p:txBody>
          <a:bodyPr/>
          <a:lstStyle/>
          <a:p>
            <a:pPr>
              <a:spcBef>
                <a:spcPts val="0"/>
              </a:spcBef>
            </a:pPr>
            <a:r>
              <a:rPr lang="hu-HU" dirty="0"/>
              <a:t>Refaktorálás = a kód struktúrájának módosítása a viselkedés módosítása nélkül</a:t>
            </a:r>
          </a:p>
          <a:p>
            <a:pPr>
              <a:spcBef>
                <a:spcPts val="0"/>
              </a:spcBef>
            </a:pPr>
            <a:r>
              <a:rPr lang="hu-HU" dirty="0" err="1"/>
              <a:t>Refactoring</a:t>
            </a:r>
            <a:r>
              <a:rPr lang="hu-HU" dirty="0"/>
              <a:t> </a:t>
            </a:r>
            <a:r>
              <a:rPr lang="hu-HU" dirty="0" err="1"/>
              <a:t>for</a:t>
            </a:r>
            <a:r>
              <a:rPr lang="hu-HU" dirty="0"/>
              <a:t> </a:t>
            </a:r>
            <a:r>
              <a:rPr lang="hu-HU" dirty="0" err="1"/>
              <a:t>testability</a:t>
            </a:r>
            <a:endParaRPr lang="en-GB" dirty="0"/>
          </a:p>
        </p:txBody>
      </p:sp>
      <p:sp>
        <p:nvSpPr>
          <p:cNvPr id="4" name="Dia számának helye 3">
            <a:extLst>
              <a:ext uri="{FF2B5EF4-FFF2-40B4-BE49-F238E27FC236}">
                <a16:creationId xmlns:a16="http://schemas.microsoft.com/office/drawing/2014/main" id="{060E9737-1EC4-49B5-87EF-0B3C06031807}"/>
              </a:ext>
            </a:extLst>
          </p:cNvPr>
          <p:cNvSpPr>
            <a:spLocks noGrp="1"/>
          </p:cNvSpPr>
          <p:nvPr>
            <p:ph type="sldNum" sz="quarter" idx="11"/>
          </p:nvPr>
        </p:nvSpPr>
        <p:spPr/>
        <p:txBody>
          <a:bodyPr/>
          <a:lstStyle/>
          <a:p>
            <a:pPr>
              <a:defRPr/>
            </a:pPr>
            <a:fld id="{B60DAD87-7EB7-4D38-BAF0-0AF208F78DF0}" type="slidenum">
              <a:rPr lang="hu-HU" smtClean="0"/>
              <a:pPr>
                <a:defRPr/>
              </a:pPr>
              <a:t>7</a:t>
            </a:fld>
            <a:endParaRPr lang="hu-HU"/>
          </a:p>
        </p:txBody>
      </p:sp>
      <p:pic>
        <p:nvPicPr>
          <p:cNvPr id="5" name="Kép 4">
            <a:extLst>
              <a:ext uri="{FF2B5EF4-FFF2-40B4-BE49-F238E27FC236}">
                <a16:creationId xmlns:a16="http://schemas.microsoft.com/office/drawing/2014/main" id="{46F99E2D-074C-405D-9FDD-2DC1ED933258}"/>
              </a:ext>
            </a:extLst>
          </p:cNvPr>
          <p:cNvPicPr>
            <a:picLocks noChangeAspect="1"/>
          </p:cNvPicPr>
          <p:nvPr/>
        </p:nvPicPr>
        <p:blipFill>
          <a:blip r:embed="rId2"/>
          <a:stretch>
            <a:fillRect/>
          </a:stretch>
        </p:blipFill>
        <p:spPr>
          <a:xfrm>
            <a:off x="251400" y="792186"/>
            <a:ext cx="8193530" cy="4760136"/>
          </a:xfrm>
          <a:prstGeom prst="rect">
            <a:avLst/>
          </a:prstGeom>
        </p:spPr>
      </p:pic>
      <p:pic>
        <p:nvPicPr>
          <p:cNvPr id="6" name="Kép 5">
            <a:extLst>
              <a:ext uri="{FF2B5EF4-FFF2-40B4-BE49-F238E27FC236}">
                <a16:creationId xmlns:a16="http://schemas.microsoft.com/office/drawing/2014/main" id="{B5330A60-A294-425A-AD59-199B3992CA39}"/>
              </a:ext>
            </a:extLst>
          </p:cNvPr>
          <p:cNvPicPr>
            <a:picLocks noChangeAspect="1"/>
          </p:cNvPicPr>
          <p:nvPr/>
        </p:nvPicPr>
        <p:blipFill>
          <a:blip r:embed="rId3"/>
          <a:stretch>
            <a:fillRect/>
          </a:stretch>
        </p:blipFill>
        <p:spPr>
          <a:xfrm>
            <a:off x="4785064" y="582613"/>
            <a:ext cx="4107536" cy="1531753"/>
          </a:xfrm>
          <a:prstGeom prst="rect">
            <a:avLst/>
          </a:prstGeom>
        </p:spPr>
      </p:pic>
      <p:sp>
        <p:nvSpPr>
          <p:cNvPr id="7" name="Tartalom helye 2">
            <a:extLst>
              <a:ext uri="{FF2B5EF4-FFF2-40B4-BE49-F238E27FC236}">
                <a16:creationId xmlns:a16="http://schemas.microsoft.com/office/drawing/2014/main" id="{3F719739-1E24-4BB5-AFCB-AF03D8BFC026}"/>
              </a:ext>
            </a:extLst>
          </p:cNvPr>
          <p:cNvSpPr txBox="1">
            <a:spLocks/>
          </p:cNvSpPr>
          <p:nvPr/>
        </p:nvSpPr>
        <p:spPr bwMode="auto">
          <a:xfrm>
            <a:off x="6012200" y="4941210"/>
            <a:ext cx="2880400" cy="40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2800" kern="0" dirty="0" err="1"/>
              <a:t>Tight</a:t>
            </a:r>
            <a:r>
              <a:rPr lang="hu-HU" sz="2800" kern="0" dirty="0"/>
              <a:t> </a:t>
            </a:r>
            <a:r>
              <a:rPr lang="hu-HU" sz="2800" kern="0" dirty="0" err="1"/>
              <a:t>coupling</a:t>
            </a:r>
            <a:endParaRPr lang="hu-HU" sz="2800" kern="0" dirty="0"/>
          </a:p>
        </p:txBody>
      </p:sp>
    </p:spTree>
    <p:extLst>
      <p:ext uri="{BB962C8B-B14F-4D97-AF65-F5344CB8AC3E}">
        <p14:creationId xmlns:p14="http://schemas.microsoft.com/office/powerpoint/2010/main" val="1811476278"/>
      </p:ext>
    </p:extLst>
  </p:cSld>
  <p:clrMapOvr>
    <a:masterClrMapping/>
  </p:clrMapOvr>
  <p:transition spd="med">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890EDED-7DEE-4E5A-8E0C-292F1827D9CB}"/>
              </a:ext>
            </a:extLst>
          </p:cNvPr>
          <p:cNvSpPr>
            <a:spLocks noGrp="1"/>
          </p:cNvSpPr>
          <p:nvPr>
            <p:ph type="title"/>
          </p:nvPr>
        </p:nvSpPr>
        <p:spPr/>
        <p:txBody>
          <a:bodyPr/>
          <a:lstStyle/>
          <a:p>
            <a:r>
              <a:rPr lang="hu-HU" dirty="0" smtClean="0"/>
              <a:t>1. Paraméterek használata</a:t>
            </a:r>
            <a:endParaRPr lang="en-GB" dirty="0"/>
          </a:p>
        </p:txBody>
      </p:sp>
      <p:sp>
        <p:nvSpPr>
          <p:cNvPr id="3" name="Tartalom helye 2">
            <a:extLst>
              <a:ext uri="{FF2B5EF4-FFF2-40B4-BE49-F238E27FC236}">
                <a16:creationId xmlns:a16="http://schemas.microsoft.com/office/drawing/2014/main" id="{AFEB7416-D1DB-44BC-9E72-3F1D42900AE1}"/>
              </a:ext>
            </a:extLst>
          </p:cNvPr>
          <p:cNvSpPr>
            <a:spLocks noGrp="1"/>
          </p:cNvSpPr>
          <p:nvPr>
            <p:ph idx="1"/>
          </p:nvPr>
        </p:nvSpPr>
        <p:spPr/>
        <p:txBody>
          <a:bodyPr/>
          <a:lstStyle/>
          <a:p>
            <a:endParaRPr lang="en-GB"/>
          </a:p>
        </p:txBody>
      </p:sp>
      <p:sp>
        <p:nvSpPr>
          <p:cNvPr id="4" name="Dia számának helye 3">
            <a:extLst>
              <a:ext uri="{FF2B5EF4-FFF2-40B4-BE49-F238E27FC236}">
                <a16:creationId xmlns:a16="http://schemas.microsoft.com/office/drawing/2014/main" id="{BBAC20D8-CBC2-46B2-BA5E-2DDD35AF7CAC}"/>
              </a:ext>
            </a:extLst>
          </p:cNvPr>
          <p:cNvSpPr>
            <a:spLocks noGrp="1"/>
          </p:cNvSpPr>
          <p:nvPr>
            <p:ph type="sldNum" sz="quarter" idx="11"/>
          </p:nvPr>
        </p:nvSpPr>
        <p:spPr/>
        <p:txBody>
          <a:bodyPr/>
          <a:lstStyle/>
          <a:p>
            <a:pPr>
              <a:defRPr/>
            </a:pPr>
            <a:fld id="{B60DAD87-7EB7-4D38-BAF0-0AF208F78DF0}" type="slidenum">
              <a:rPr lang="hu-HU" smtClean="0"/>
              <a:pPr>
                <a:defRPr/>
              </a:pPr>
              <a:t>8</a:t>
            </a:fld>
            <a:endParaRPr lang="hu-HU"/>
          </a:p>
        </p:txBody>
      </p:sp>
      <p:pic>
        <p:nvPicPr>
          <p:cNvPr id="5" name="Kép 4">
            <a:extLst>
              <a:ext uri="{FF2B5EF4-FFF2-40B4-BE49-F238E27FC236}">
                <a16:creationId xmlns:a16="http://schemas.microsoft.com/office/drawing/2014/main" id="{14956EA7-A9BB-4766-980E-A7E9D7B595EF}"/>
              </a:ext>
            </a:extLst>
          </p:cNvPr>
          <p:cNvPicPr>
            <a:picLocks noChangeAspect="1"/>
          </p:cNvPicPr>
          <p:nvPr/>
        </p:nvPicPr>
        <p:blipFill>
          <a:blip r:embed="rId2"/>
          <a:stretch>
            <a:fillRect/>
          </a:stretch>
        </p:blipFill>
        <p:spPr>
          <a:xfrm>
            <a:off x="257389" y="801687"/>
            <a:ext cx="8629221" cy="4435080"/>
          </a:xfrm>
          <a:prstGeom prst="rect">
            <a:avLst/>
          </a:prstGeom>
        </p:spPr>
      </p:pic>
      <p:sp>
        <p:nvSpPr>
          <p:cNvPr id="6" name="Téglalap 5">
            <a:extLst>
              <a:ext uri="{FF2B5EF4-FFF2-40B4-BE49-F238E27FC236}">
                <a16:creationId xmlns:a16="http://schemas.microsoft.com/office/drawing/2014/main" id="{09306767-6F0B-4C8A-B075-C073943BAED6}"/>
              </a:ext>
            </a:extLst>
          </p:cNvPr>
          <p:cNvSpPr/>
          <p:nvPr/>
        </p:nvSpPr>
        <p:spPr>
          <a:xfrm>
            <a:off x="3419840" y="2636890"/>
            <a:ext cx="1800250" cy="288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églalap 6">
            <a:extLst>
              <a:ext uri="{FF2B5EF4-FFF2-40B4-BE49-F238E27FC236}">
                <a16:creationId xmlns:a16="http://schemas.microsoft.com/office/drawing/2014/main" id="{DCB9C026-B171-4C96-B61F-E8E36741D675}"/>
              </a:ext>
            </a:extLst>
          </p:cNvPr>
          <p:cNvSpPr/>
          <p:nvPr/>
        </p:nvSpPr>
        <p:spPr>
          <a:xfrm>
            <a:off x="2771750" y="1611205"/>
            <a:ext cx="2160300" cy="2335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7260902"/>
      </p:ext>
    </p:extLst>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FC80E52-9983-407A-BAAB-253F43AEAEB2}"/>
              </a:ext>
            </a:extLst>
          </p:cNvPr>
          <p:cNvSpPr>
            <a:spLocks noGrp="1"/>
          </p:cNvSpPr>
          <p:nvPr>
            <p:ph type="title"/>
          </p:nvPr>
        </p:nvSpPr>
        <p:spPr/>
        <p:txBody>
          <a:bodyPr/>
          <a:lstStyle/>
          <a:p>
            <a:r>
              <a:rPr lang="hu-HU" dirty="0" smtClean="0"/>
              <a:t>2. Interfész típusú paraméterek</a:t>
            </a:r>
            <a:endParaRPr lang="en-GB" dirty="0"/>
          </a:p>
        </p:txBody>
      </p:sp>
      <p:sp>
        <p:nvSpPr>
          <p:cNvPr id="3" name="Tartalom helye 2">
            <a:extLst>
              <a:ext uri="{FF2B5EF4-FFF2-40B4-BE49-F238E27FC236}">
                <a16:creationId xmlns:a16="http://schemas.microsoft.com/office/drawing/2014/main" id="{C321477B-3D9B-4847-BCD7-1769E8400D25}"/>
              </a:ext>
            </a:extLst>
          </p:cNvPr>
          <p:cNvSpPr>
            <a:spLocks noGrp="1"/>
          </p:cNvSpPr>
          <p:nvPr>
            <p:ph idx="1"/>
          </p:nvPr>
        </p:nvSpPr>
        <p:spPr/>
        <p:txBody>
          <a:bodyPr/>
          <a:lstStyle/>
          <a:p>
            <a:endParaRPr lang="en-GB"/>
          </a:p>
        </p:txBody>
      </p:sp>
      <p:sp>
        <p:nvSpPr>
          <p:cNvPr id="4" name="Dia számának helye 3">
            <a:extLst>
              <a:ext uri="{FF2B5EF4-FFF2-40B4-BE49-F238E27FC236}">
                <a16:creationId xmlns:a16="http://schemas.microsoft.com/office/drawing/2014/main" id="{8CC830C1-E45A-40A1-AE22-061D73B985AA}"/>
              </a:ext>
            </a:extLst>
          </p:cNvPr>
          <p:cNvSpPr>
            <a:spLocks noGrp="1"/>
          </p:cNvSpPr>
          <p:nvPr>
            <p:ph type="sldNum" sz="quarter" idx="11"/>
          </p:nvPr>
        </p:nvSpPr>
        <p:spPr/>
        <p:txBody>
          <a:bodyPr/>
          <a:lstStyle/>
          <a:p>
            <a:pPr>
              <a:defRPr/>
            </a:pPr>
            <a:fld id="{B60DAD87-7EB7-4D38-BAF0-0AF208F78DF0}" type="slidenum">
              <a:rPr lang="hu-HU" smtClean="0"/>
              <a:pPr>
                <a:defRPr/>
              </a:pPr>
              <a:t>9</a:t>
            </a:fld>
            <a:endParaRPr lang="hu-HU"/>
          </a:p>
        </p:txBody>
      </p:sp>
      <p:pic>
        <p:nvPicPr>
          <p:cNvPr id="5" name="Kép 4">
            <a:extLst>
              <a:ext uri="{FF2B5EF4-FFF2-40B4-BE49-F238E27FC236}">
                <a16:creationId xmlns:a16="http://schemas.microsoft.com/office/drawing/2014/main" id="{80335A97-3927-42B9-BE74-D12C732CC7AB}"/>
              </a:ext>
            </a:extLst>
          </p:cNvPr>
          <p:cNvPicPr>
            <a:picLocks noChangeAspect="1"/>
          </p:cNvPicPr>
          <p:nvPr/>
        </p:nvPicPr>
        <p:blipFill>
          <a:blip r:embed="rId2"/>
          <a:stretch>
            <a:fillRect/>
          </a:stretch>
        </p:blipFill>
        <p:spPr>
          <a:xfrm>
            <a:off x="179390" y="770673"/>
            <a:ext cx="8397743" cy="4435365"/>
          </a:xfrm>
          <a:prstGeom prst="rect">
            <a:avLst/>
          </a:prstGeom>
        </p:spPr>
      </p:pic>
      <p:sp>
        <p:nvSpPr>
          <p:cNvPr id="7" name="Téglalap 6">
            <a:extLst>
              <a:ext uri="{FF2B5EF4-FFF2-40B4-BE49-F238E27FC236}">
                <a16:creationId xmlns:a16="http://schemas.microsoft.com/office/drawing/2014/main" id="{8679CDE0-C179-43CD-BEC3-0A99027D6DBB}"/>
              </a:ext>
            </a:extLst>
          </p:cNvPr>
          <p:cNvSpPr/>
          <p:nvPr/>
        </p:nvSpPr>
        <p:spPr>
          <a:xfrm>
            <a:off x="2771750" y="1611205"/>
            <a:ext cx="2160300" cy="2335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églalap 7">
            <a:extLst>
              <a:ext uri="{FF2B5EF4-FFF2-40B4-BE49-F238E27FC236}">
                <a16:creationId xmlns:a16="http://schemas.microsoft.com/office/drawing/2014/main" id="{4BBC0774-7644-419D-997B-A68D8A42C284}"/>
              </a:ext>
            </a:extLst>
          </p:cNvPr>
          <p:cNvSpPr/>
          <p:nvPr/>
        </p:nvSpPr>
        <p:spPr>
          <a:xfrm>
            <a:off x="3419840" y="2636890"/>
            <a:ext cx="1368190" cy="2335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Kép 8">
            <a:extLst>
              <a:ext uri="{FF2B5EF4-FFF2-40B4-BE49-F238E27FC236}">
                <a16:creationId xmlns:a16="http://schemas.microsoft.com/office/drawing/2014/main" id="{0ABD8782-630A-4379-9B2C-19B95C47D578}"/>
              </a:ext>
            </a:extLst>
          </p:cNvPr>
          <p:cNvPicPr>
            <a:picLocks noChangeAspect="1"/>
          </p:cNvPicPr>
          <p:nvPr/>
        </p:nvPicPr>
        <p:blipFill>
          <a:blip r:embed="rId3"/>
          <a:stretch>
            <a:fillRect/>
          </a:stretch>
        </p:blipFill>
        <p:spPr>
          <a:xfrm>
            <a:off x="2415966" y="4131333"/>
            <a:ext cx="6691524" cy="2755334"/>
          </a:xfrm>
          <a:prstGeom prst="rect">
            <a:avLst/>
          </a:prstGeom>
          <a:ln w="25400">
            <a:solidFill>
              <a:schemeClr val="tx1"/>
            </a:solidFill>
          </a:ln>
        </p:spPr>
      </p:pic>
    </p:spTree>
    <p:extLst>
      <p:ext uri="{BB962C8B-B14F-4D97-AF65-F5344CB8AC3E}">
        <p14:creationId xmlns:p14="http://schemas.microsoft.com/office/powerpoint/2010/main" val="3961456187"/>
      </p:ext>
    </p:extLst>
  </p:cSld>
  <p:clrMapOvr>
    <a:masterClrMapping/>
  </p:clrMapOvr>
  <p:transition spd="med">
    <p:cover/>
  </p:transition>
  <p:timing>
    <p:tnLst>
      <p:par>
        <p:cTn id="1" dur="indefinite" restart="never" nodeType="tmRoot"/>
      </p:par>
    </p:tnLst>
  </p:timing>
</p:sld>
</file>

<file path=ppt/theme/theme1.xml><?xml version="1.0" encoding="utf-8"?>
<a:theme xmlns:a="http://schemas.openxmlformats.org/drawingml/2006/main" name="Silver">
  <a:themeElements>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spDef>
    <a:ln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lnDef>
  </a:objectDefaults>
  <a:extraClrSchemeLst>
    <a:extraClrScheme>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ilver">
  <a:themeElements>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30079</TotalTime>
  <Words>1432</Words>
  <Application>Microsoft Office PowerPoint</Application>
  <PresentationFormat>Diavetítés a képernyőre (4:3 oldalarány)</PresentationFormat>
  <Paragraphs>244</Paragraphs>
  <Slides>25</Slides>
  <Notes>15</Notes>
  <HiddenSlides>0</HiddenSlides>
  <MMClips>0</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25</vt:i4>
      </vt:variant>
    </vt:vector>
  </HeadingPairs>
  <TitlesOfParts>
    <vt:vector size="32" baseType="lpstr">
      <vt:lpstr>Times New Roman</vt:lpstr>
      <vt:lpstr>Segoe UI</vt:lpstr>
      <vt:lpstr>Consolas</vt:lpstr>
      <vt:lpstr>Calibri</vt:lpstr>
      <vt:lpstr>Wingdings</vt:lpstr>
      <vt:lpstr>Silver</vt:lpstr>
      <vt:lpstr>1_Silver</vt:lpstr>
      <vt:lpstr>PowerPoint-bemutató</vt:lpstr>
      <vt:lpstr>PowerPoint-bemutató</vt:lpstr>
      <vt:lpstr>PowerPoint-bemutató</vt:lpstr>
      <vt:lpstr>Jól tesztelni nehéz</vt:lpstr>
      <vt:lpstr>Warning – nem unittest! </vt:lpstr>
      <vt:lpstr>Példa</vt:lpstr>
      <vt:lpstr>Cél: Refaktorálás</vt:lpstr>
      <vt:lpstr>1. Paraméterek használata</vt:lpstr>
      <vt:lpstr>2. Interfész típusú paraméterek</vt:lpstr>
      <vt:lpstr>3. Rejtett függőségek kerülése</vt:lpstr>
      <vt:lpstr>Constructor Injection</vt:lpstr>
      <vt:lpstr>Method Injection, Setter Injection</vt:lpstr>
      <vt:lpstr>Dependency Injection</vt:lpstr>
      <vt:lpstr>Dependency Injection</vt:lpstr>
      <vt:lpstr>Test doubles</vt:lpstr>
      <vt:lpstr>Test doubles</vt:lpstr>
      <vt:lpstr>Fake-ek</vt:lpstr>
      <vt:lpstr>Fake-ek</vt:lpstr>
      <vt:lpstr>Mock-ok</vt:lpstr>
      <vt:lpstr>Mock elvárt viselkedésének beállítása</vt:lpstr>
      <vt:lpstr>Logika ellenőrzése mockkal (csak Setup után)</vt:lpstr>
      <vt:lpstr>Példa</vt:lpstr>
      <vt:lpstr>Testability Code Smells</vt:lpstr>
      <vt:lpstr>Feladat</vt:lpstr>
      <vt:lpstr>PowerPoint-bemutató</vt:lpstr>
    </vt:vector>
  </TitlesOfParts>
  <Company>OE NIK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PPT/2</dc:title>
  <dc:subject>PPT</dc:subject>
  <dc:creator>Szabó Zsolt, Szénási Sándor</dc:creator>
  <cp:lastModifiedBy>Zs</cp:lastModifiedBy>
  <cp:revision>1248</cp:revision>
  <dcterms:created xsi:type="dcterms:W3CDTF">2006-05-29T11:27:00Z</dcterms:created>
  <dcterms:modified xsi:type="dcterms:W3CDTF">2020-10-25T15:24:52Z</dcterms:modified>
</cp:coreProperties>
</file>